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0"/>
  </p:notesMasterIdLst>
  <p:sldIdLst>
    <p:sldId id="956" r:id="rId2"/>
    <p:sldId id="936" r:id="rId3"/>
    <p:sldId id="917" r:id="rId4"/>
    <p:sldId id="927" r:id="rId5"/>
    <p:sldId id="929" r:id="rId6"/>
    <p:sldId id="930" r:id="rId7"/>
    <p:sldId id="918" r:id="rId8"/>
    <p:sldId id="919" r:id="rId9"/>
    <p:sldId id="922" r:id="rId10"/>
    <p:sldId id="923" r:id="rId11"/>
    <p:sldId id="948" r:id="rId12"/>
    <p:sldId id="957" r:id="rId13"/>
    <p:sldId id="960" r:id="rId14"/>
    <p:sldId id="949" r:id="rId15"/>
    <p:sldId id="920" r:id="rId16"/>
    <p:sldId id="911" r:id="rId17"/>
    <p:sldId id="912" r:id="rId18"/>
    <p:sldId id="913" r:id="rId19"/>
    <p:sldId id="958" r:id="rId20"/>
    <p:sldId id="947" r:id="rId21"/>
    <p:sldId id="914" r:id="rId22"/>
    <p:sldId id="959" r:id="rId23"/>
    <p:sldId id="937" r:id="rId24"/>
    <p:sldId id="940" r:id="rId25"/>
    <p:sldId id="938" r:id="rId26"/>
    <p:sldId id="952" r:id="rId27"/>
    <p:sldId id="953" r:id="rId28"/>
    <p:sldId id="954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20-Jan-21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F41A5-E44E-4D01-9AC2-6E460193DB91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E36E5-4482-43E3-93DD-37AA00A2D34F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D6A2F-5ABD-42D9-BE82-CFDA3897AA4F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7C300-7FC8-45AB-8CCC-CE68DF1A9755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4D492-70DA-4AFD-96AA-8D777519FA27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109B2-4E7B-4762-A4E9-428B8D819C6B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58584-772A-400B-9542-F19AD836BCBE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BES-1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D23ED-CFEA-41E1-BD41-C7B0D31F76C6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BES-1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9DD35-B645-434A-8534-0E56D61FFD1F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BES-1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71056-F908-4790-AF80-18BC16EB02DC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82593-0DA0-4484-BB80-817562ADC9EF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D2A456-A574-4086-A4B4-24B3709A850F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8" y="2381477"/>
            <a:ext cx="7391400" cy="65563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Session-7&amp;8</a:t>
            </a: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Object of a wrapper class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282337"/>
            <a:ext cx="8464731" cy="50292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Integer y = new Integer(33)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5839" y="2194560"/>
            <a:ext cx="1685109" cy="10450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85108" y="2521132"/>
            <a:ext cx="300446" cy="33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stCxn id="5" idx="3"/>
          </p:cNvCxnSpPr>
          <p:nvPr/>
        </p:nvCxnSpPr>
        <p:spPr>
          <a:xfrm flipV="1">
            <a:off x="2690948" y="2717074"/>
            <a:ext cx="287382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ecagon 15"/>
          <p:cNvSpPr/>
          <p:nvPr/>
        </p:nvSpPr>
        <p:spPr>
          <a:xfrm>
            <a:off x="5603966" y="2076995"/>
            <a:ext cx="1606731" cy="1345474"/>
          </a:xfrm>
          <a:prstGeom prst="decag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5489" y="246664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4948" y="4598127"/>
            <a:ext cx="8360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Instantiates an integer object</a:t>
            </a:r>
          </a:p>
          <a:p>
            <a:r>
              <a:rPr lang="en-US" dirty="0" smtClean="0"/>
              <a:t>The object is initialized with the value 33</a:t>
            </a:r>
          </a:p>
          <a:p>
            <a:r>
              <a:rPr lang="en-US" dirty="0" smtClean="0"/>
              <a:t>Reference to the object is assigned to the object variable y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74299"/>
            <a:ext cx="8425543" cy="655638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Wrapper Class Example : Sum of two numbers</a:t>
            </a:r>
            <a:endParaRPr lang="en-US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451669" cy="50292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sum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public static void main(String ar[])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int x,y,s;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x=Integer.parseInt(ar[0]);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y=Integer.parseInt(ar[1]);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s=x+y;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System.out.println("sum of " + x + " and " + y +" is " +s);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5486400" y="1619794"/>
            <a:ext cx="2899954" cy="1841863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Wrapper class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12126" y="2704011"/>
            <a:ext cx="3187337" cy="809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446417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Create a Cuboid class with 3 public instance variables length, breadth and height of type double, and a method volume ().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Create object with values obtained by command line arguments and print the volume.</a:t>
            </a:r>
          </a:p>
          <a:p>
            <a:pPr>
              <a:buNone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48640"/>
            <a:ext cx="442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Practice Problem-1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6096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Cuboid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+length</a:t>
                      </a:r>
                      <a:r>
                        <a:rPr lang="en-US" baseline="0" dirty="0" smtClean="0"/>
                        <a:t> : double</a:t>
                      </a:r>
                    </a:p>
                    <a:p>
                      <a:r>
                        <a:rPr lang="en-US" baseline="0" dirty="0" smtClean="0"/>
                        <a:t>  +breadth : double</a:t>
                      </a:r>
                    </a:p>
                    <a:p>
                      <a:r>
                        <a:rPr lang="en-US" baseline="0" dirty="0" smtClean="0"/>
                        <a:t>  +height : double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+setDimensions(l : double,  b : double, h : double) : void</a:t>
                      </a:r>
                    </a:p>
                    <a:p>
                      <a:r>
                        <a:rPr lang="en-US" dirty="0" smtClean="0"/>
                        <a:t>  +volume() : double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55074" y="4179390"/>
          <a:ext cx="55691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91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ClassDemo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+main(args[]:String):void</a:t>
                      </a:r>
                      <a:endParaRPr lang="en-US" u="sng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Demo class with main method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799114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ClassDemo {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main(String[] args)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{	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Cuboid Z1=new Cuboid();		Z1.setDimensions(Double.parseDouble(args[0]),				       Double.parseDouble(args[1]), 				       Double.parseDouble(args[2]));	System.out.println(Z1.volume());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} }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1109" y="4885508"/>
            <a:ext cx="482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Complete the Cuboid class with instance members, setter and volume method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6" y="644115"/>
            <a:ext cx="8098971" cy="68829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Primitive Data types and their Corresponding</a:t>
            </a:r>
            <a:b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Wrapper class</a:t>
            </a:r>
            <a:endParaRPr lang="en-US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Wrapper-Class-in-Jav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1" y="1554480"/>
            <a:ext cx="8621486" cy="4467497"/>
          </a:xfrm>
        </p:spPr>
      </p:pic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83701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18E3B-F8CA-4CB1-B9BB-05BC4CF4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D79475-5E8F-41DF-8DEA-5CAEBD7D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513487"/>
            <a:ext cx="7981407" cy="567830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 Class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dirty="0" smtClean="0"/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one of the ways to read input from the keyboard.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simplest way to get input in Java.</a:t>
            </a:r>
          </a:p>
          <a:p>
            <a:pPr marL="0" indent="0"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 is found in the java.util package.</a:t>
            </a:r>
          </a:p>
          <a:p>
            <a:pPr marL="0" indent="0"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extends Object class and implements Iterator and                      Closeable interfaces</a:t>
            </a:r>
            <a:r>
              <a:rPr lang="en-US" sz="2400" dirty="0" smtClean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406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To create object for scanner class 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3" y="1528354"/>
            <a:ext cx="8229600" cy="3722915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Constructing a Scanner object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	Scanner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new Scanner(System.in);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Scanner console = new Scanner(System.in);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696367"/>
            <a:ext cx="7391400" cy="655638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/>
            </a:r>
            <a:br>
              <a:rPr lang="en-US" sz="3200" dirty="0" smtClean="0">
                <a:solidFill>
                  <a:srgbClr val="00B0F0"/>
                </a:solidFill>
              </a:rPr>
            </a:br>
            <a:r>
              <a:rPr lang="en-US" sz="3200" dirty="0" smtClean="0">
                <a:solidFill>
                  <a:srgbClr val="00B0F0"/>
                </a:solidFill>
              </a:rPr>
              <a:t>   A few Scanner Class Methods</a:t>
            </a:r>
            <a:br>
              <a:rPr lang="en-US" sz="3200" dirty="0" smtClean="0">
                <a:solidFill>
                  <a:srgbClr val="00B0F0"/>
                </a:solidFill>
              </a:rPr>
            </a:br>
            <a:endParaRPr lang="en-US" sz="3200" dirty="0">
              <a:solidFill>
                <a:srgbClr val="00B0F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40106" y="2325185"/>
          <a:ext cx="8229600" cy="292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664"/>
                <a:gridCol w="2049138"/>
                <a:gridCol w="5363798"/>
              </a:tblGrid>
              <a:tr h="5548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Sl.No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Method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     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928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nextInt()</a:t>
                      </a:r>
                    </a:p>
                  </a:txBody>
                  <a:tcPr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reads a token of user input as an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</a:p>
                  </a:txBody>
                  <a:tcPr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928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nextDouble()</a:t>
                      </a:r>
                    </a:p>
                  </a:txBody>
                  <a:tcPr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reads a token of user input as a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</a:p>
                  </a:txBody>
                  <a:tcPr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9281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next()</a:t>
                      </a:r>
                    </a:p>
                  </a:txBody>
                  <a:tcPr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reads a token of user input as a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9281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nextLine()</a:t>
                      </a:r>
                    </a:p>
                  </a:txBody>
                  <a:tcPr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reads a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line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of user input as a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</a:p>
                  </a:txBody>
                  <a:tcPr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Practice Problem-1</a:t>
            </a:r>
            <a:endParaRPr lang="en-US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153194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Write a Java Program to read Student ID, name, marks of 3 subjects through Scanner, and display the details along with total and percentage obtained. 	</a:t>
            </a: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Session Outcomes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1494672"/>
            <a:ext cx="8229600" cy="2829134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 will understand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obtain input through command line arguments and Scanner class. 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use Wrapper classes and methods in them.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01339" y="1174931"/>
          <a:ext cx="7537268" cy="3344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7268"/>
              </a:tblGrid>
              <a:tr h="4187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Student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374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- id : int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- name :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 m1 : double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 m2 : double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 m3 : double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958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+ setDetails(id:int,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name: String):void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+ setMarks(id : int,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name : String,m1 : double,m2 : double,m3 : double) : void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+calculateTotal():double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+calculatePercentage():double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+toString():String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28502" y="468884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Cdemo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+main(args[]:String):void</a:t>
                      </a:r>
                      <a:endParaRPr lang="en-US" u="sng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Demo class with main method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1151708"/>
            <a:ext cx="8817429" cy="5000898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Cdemo{ 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public static void main(String args[])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{	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Scanner s = new Scanner(System.in);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Student c1 = new Student();	  c1.setDetails(s.nextInt(),s.next());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c1.setMarks(s.nextDouble(),s.nextDouble(),s.nextDouble());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------------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------------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-------------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1109" y="4885508"/>
            <a:ext cx="482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Complete the Student class with private instance members and appropriate methods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88" y="631054"/>
            <a:ext cx="7391400" cy="655638"/>
          </a:xfrm>
        </p:spPr>
        <p:txBody>
          <a:bodyPr/>
          <a:lstStyle/>
          <a:p>
            <a:pPr lvl="0"/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Practice Problem-2 </a:t>
            </a:r>
            <a:b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086394"/>
            <a:ext cx="8229600" cy="2414452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Create a Cuboid class with 3 public instance variables length, breadth and height of type double, and a method volume (). Create 2 objects with different values obtained through Scanner class and print the volume of each.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36618" y="3879668"/>
          <a:ext cx="289124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245"/>
              </a:tblGrid>
              <a:tr h="30480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Cuboid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+ length : double</a:t>
                      </a:r>
                    </a:p>
                    <a:p>
                      <a:r>
                        <a:rPr lang="en-US" u="sng" dirty="0" smtClean="0"/>
                        <a:t>+</a:t>
                      </a:r>
                      <a:r>
                        <a:rPr lang="en-US" u="sng" baseline="0" dirty="0" smtClean="0"/>
                        <a:t> </a:t>
                      </a:r>
                      <a:r>
                        <a:rPr lang="en-US" u="sng" dirty="0" smtClean="0"/>
                        <a:t>breadth : double</a:t>
                      </a:r>
                    </a:p>
                    <a:p>
                      <a:r>
                        <a:rPr lang="en-US" u="sng" dirty="0" smtClean="0"/>
                        <a:t>+</a:t>
                      </a:r>
                      <a:r>
                        <a:rPr lang="en-US" u="sng" baseline="0" dirty="0" smtClean="0"/>
                        <a:t> </a:t>
                      </a:r>
                      <a:r>
                        <a:rPr lang="en-US" u="sng" dirty="0" smtClean="0"/>
                        <a:t>height : double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+</a:t>
                      </a:r>
                      <a:r>
                        <a:rPr lang="en-US" u="sng" baseline="0" dirty="0" smtClean="0"/>
                        <a:t> </a:t>
                      </a:r>
                      <a:r>
                        <a:rPr lang="en-US" u="sng" dirty="0" smtClean="0"/>
                        <a:t>volume()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46320" y="3879670"/>
          <a:ext cx="3069771" cy="171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771"/>
              </a:tblGrid>
              <a:tr h="50507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2459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3698">
                <a:tc>
                  <a:txBody>
                    <a:bodyPr/>
                    <a:lstStyle/>
                    <a:p>
                      <a:endParaRPr lang="en-US" u="sng" dirty="0" smtClean="0"/>
                    </a:p>
                    <a:p>
                      <a:r>
                        <a:rPr lang="en-US" u="sng" dirty="0" smtClean="0"/>
                        <a:t>+</a:t>
                      </a:r>
                      <a:r>
                        <a:rPr lang="en-US" u="sng" dirty="0" smtClean="0"/>
                        <a:t>main(</a:t>
                      </a:r>
                      <a:r>
                        <a:rPr lang="en-US" u="sng" dirty="0" err="1" smtClean="0"/>
                        <a:t>args</a:t>
                      </a:r>
                      <a:r>
                        <a:rPr lang="en-US" u="sng" dirty="0" smtClean="0"/>
                        <a:t>[] : String) : void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File Handling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707674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Files and Directories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file is a named location that can be used to store related information.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directory is a collection of files and subdirectories.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 class from the java.io package, allows us to work with files.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create an object of the class, and specify the filename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File Handling Example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00006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the file class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import java.io.File;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Specify the File name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File myObj = new File("filename.txt");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766" y="564480"/>
            <a:ext cx="4671152" cy="655638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 Operation Methods</a:t>
            </a:r>
            <a:b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23301" y="2159305"/>
          <a:ext cx="8229600" cy="282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017"/>
                <a:gridCol w="2401677"/>
                <a:gridCol w="3530906"/>
              </a:tblGrid>
              <a:tr h="56406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Operation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Method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Package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6406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To create a file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createNewFile()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java.io.File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64064">
                <a:tc>
                  <a:txBody>
                    <a:bodyPr/>
                    <a:lstStyle/>
                    <a:p>
                      <a:r>
                        <a:rPr lang="en-US" dirty="0" smtClean="0"/>
                        <a:t>To Read</a:t>
                      </a:r>
                      <a:r>
                        <a:rPr lang="en-US" baseline="0" dirty="0" smtClean="0"/>
                        <a:t>  from a file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Read()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java.io.FileReader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64064">
                <a:tc>
                  <a:txBody>
                    <a:bodyPr/>
                    <a:lstStyle/>
                    <a:p>
                      <a:r>
                        <a:rPr lang="en-US" dirty="0" smtClean="0"/>
                        <a:t>To Write</a:t>
                      </a:r>
                      <a:r>
                        <a:rPr lang="en-US" baseline="0" dirty="0" smtClean="0"/>
                        <a:t> to a file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Write()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java.io.FileWriter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64064">
                <a:tc>
                  <a:txBody>
                    <a:bodyPr/>
                    <a:lstStyle/>
                    <a:p>
                      <a:r>
                        <a:rPr lang="en-US" dirty="0" smtClean="0"/>
                        <a:t>To Delete a file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Delete()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java.io.File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Sample file program to read from a file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43697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 f1=new File(“Path of your file or fileName.txt")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Scanner sc=new Scanner(f1);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 volume=1;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while(sc.hasNextLine()) {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volume*=sc.nextInt();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contents are read from the file NewFile.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volume is calculated </a:t>
            </a:r>
          </a:p>
          <a:p>
            <a:pPr>
              <a:buNone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PrintWriter myWriter = new PrintWriter("C:\\Desktop\\JAVA_PGMS\\Files\\src\\Files\\Result");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myWriter.print(volume);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myWriter.close();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System.out.println("Successfully wrote to the file.");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PrintWriter class the volume calculated is written to File Result.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22663" y="53526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 Sample file program to write to a file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sample file program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34143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FDemo </a:t>
            </a:r>
          </a:p>
          <a:p>
            <a:pPr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	</a:t>
            </a:r>
          </a:p>
          <a:p>
            <a:pPr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public static void main(String[] args) throws FileNotFoundException </a:t>
            </a:r>
          </a:p>
          <a:p>
            <a:pPr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{		</a:t>
            </a:r>
          </a:p>
          <a:p>
            <a:pPr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File f=new File("C:\\Users\\ADMIN\\eclipse-workspace\\CO1\\src\\inputing\\Data");		</a:t>
            </a:r>
          </a:p>
          <a:p>
            <a:pPr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Scanner s=new Scanner(f);		</a:t>
            </a:r>
          </a:p>
          <a:p>
            <a:pPr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Cuboid c1=new Cuboid();		c1.setDimensions(s.nextDouble(),s.nextDouble(),s.nextDouble());		</a:t>
            </a:r>
          </a:p>
          <a:p>
            <a:pPr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System.out.println(c1.volume()); }}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Command Line Arguments</a:t>
            </a:r>
            <a:endParaRPr lang="en-US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8" y="1478280"/>
            <a:ext cx="8229600" cy="3772989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Inputs that are passed at the time of running can be called as Command Line Arguments.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arguments that are passed from the console can be received and used as input in the java program.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Command Line Arguments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2" y="1190897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Demo {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static void main(String[] args)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{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System.out.println("Command-Line arguments");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for(String str: args)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{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System.out.println(str);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}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57575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968829"/>
            <a:ext cx="8229600" cy="46482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 main() method includes an array of strings named args as its parameter.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 String array stores all the arguments passed through the command line.</a:t>
            </a:r>
          </a:p>
          <a:p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Arguments are stored as strings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Separated by 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white-space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217" y="487362"/>
            <a:ext cx="5878286" cy="655638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How to handle Numeric data</a:t>
            </a:r>
            <a:b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81851" cy="382524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main() method  accepts arguments as strings.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It is not possible to pass numeric arguments through the command line.</a:t>
            </a:r>
          </a:p>
          <a:p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later convert string arguments into numeric values.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Wrapper Class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Most of the objects collection store objects and not primitive data type.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Primitive data types can be used as objects when required.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Wrapper classes allow primitive type to be accessed as objects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Wrapper Class…Contd</a:t>
            </a:r>
            <a:b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It  acts as a wrapper and wraps the primitive data type into an object of that class.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wra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2795" y="2821577"/>
            <a:ext cx="2697480" cy="269748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Difference between  Primitive data type and  object of a wrapper class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0046" cy="5029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  x=25;</a:t>
            </a: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x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7725" y="2939143"/>
            <a:ext cx="1776549" cy="10842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25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4206239" y="3461657"/>
            <a:ext cx="4937761" cy="2677886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Declares an integer variable x and initializes it with value 25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83701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53888</TotalTime>
  <Words>770</Words>
  <Application>Microsoft Office PowerPoint</Application>
  <PresentationFormat>On-screen Show (4:3)</PresentationFormat>
  <Paragraphs>252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klu</vt:lpstr>
      <vt:lpstr>Session-7&amp;8</vt:lpstr>
      <vt:lpstr>Session Outcomes</vt:lpstr>
      <vt:lpstr>Command Line Arguments</vt:lpstr>
      <vt:lpstr>Command Line Arguments</vt:lpstr>
      <vt:lpstr>Slide 5</vt:lpstr>
      <vt:lpstr> How to handle Numeric data </vt:lpstr>
      <vt:lpstr>Wrapper Class</vt:lpstr>
      <vt:lpstr> Wrapper Class…Contd </vt:lpstr>
      <vt:lpstr> Difference between  Primitive data type and  object of a wrapper class</vt:lpstr>
      <vt:lpstr>Object of a wrapper class</vt:lpstr>
      <vt:lpstr> Wrapper Class Example : Sum of two numbers</vt:lpstr>
      <vt:lpstr>Slide 12</vt:lpstr>
      <vt:lpstr>Class Diagram</vt:lpstr>
      <vt:lpstr>Demo class with main method</vt:lpstr>
      <vt:lpstr>Primitive Data types and their Corresponding  Wrapper class</vt:lpstr>
      <vt:lpstr>                                   </vt:lpstr>
      <vt:lpstr>To create object for scanner class </vt:lpstr>
      <vt:lpstr>    A few Scanner Class Methods </vt:lpstr>
      <vt:lpstr>Practice Problem-1</vt:lpstr>
      <vt:lpstr>Class Diagram</vt:lpstr>
      <vt:lpstr>Demo class with main method</vt:lpstr>
      <vt:lpstr>Practice Problem-2  </vt:lpstr>
      <vt:lpstr>File Handling</vt:lpstr>
      <vt:lpstr>File Handling Example</vt:lpstr>
      <vt:lpstr>  File Operation Methods </vt:lpstr>
      <vt:lpstr>A Sample file program to read from a file</vt:lpstr>
      <vt:lpstr>Slide 27</vt:lpstr>
      <vt:lpstr>A sample file program</vt:lpstr>
    </vt:vector>
  </TitlesOfParts>
  <Company>FAMU-FSU College of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Windows User</cp:lastModifiedBy>
  <cp:revision>1209</cp:revision>
  <cp:lastPrinted>1999-01-11T10:11:19Z</cp:lastPrinted>
  <dcterms:created xsi:type="dcterms:W3CDTF">1999-01-07T21:51:57Z</dcterms:created>
  <dcterms:modified xsi:type="dcterms:W3CDTF">2021-01-20T13:15:39Z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