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2"/>
  </p:notesMasterIdLst>
  <p:sldIdLst>
    <p:sldId id="940" r:id="rId2"/>
    <p:sldId id="929" r:id="rId3"/>
    <p:sldId id="934" r:id="rId4"/>
    <p:sldId id="935" r:id="rId5"/>
    <p:sldId id="941" r:id="rId6"/>
    <p:sldId id="958" r:id="rId7"/>
    <p:sldId id="942" r:id="rId8"/>
    <p:sldId id="959" r:id="rId9"/>
    <p:sldId id="943" r:id="rId10"/>
    <p:sldId id="960" r:id="rId11"/>
    <p:sldId id="961" r:id="rId12"/>
    <p:sldId id="962" r:id="rId13"/>
    <p:sldId id="951" r:id="rId14"/>
    <p:sldId id="953" r:id="rId15"/>
    <p:sldId id="952" r:id="rId16"/>
    <p:sldId id="954" r:id="rId17"/>
    <p:sldId id="955" r:id="rId18"/>
    <p:sldId id="949" r:id="rId19"/>
    <p:sldId id="957" r:id="rId20"/>
    <p:sldId id="95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48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41A5-E44E-4D01-9AC2-6E460193DB9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36E5-4482-43E3-93DD-37AA00A2D34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6A2F-5ABD-42D9-BE82-CFDA3897AA4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C300-7FC8-45AB-8CCC-CE68DF1A9755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D492-70DA-4AFD-96AA-8D777519FA27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09B2-4E7B-4762-A4E9-428B8D819C6B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58584-772A-400B-9542-F19AD836BCBE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23ED-CFEA-41E1-BD41-C7B0D31F76C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DD35-B645-434A-8534-0E56D61FFD1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1056-F908-4790-AF80-18BC16EB02DC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2593-0DA0-4484-BB80-817562ADC9E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2A456-A574-4086-A4B4-24B3709A850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Method Overloading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944" y="1970468"/>
            <a:ext cx="7714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Observe the class diagram, you have to write a java program stating method </a:t>
            </a:r>
            <a:r>
              <a:rPr lang="en-IN" dirty="0" err="1"/>
              <a:t>disp</a:t>
            </a:r>
            <a:r>
              <a:rPr lang="en-IN" dirty="0"/>
              <a:t>() is overloaded based </a:t>
            </a:r>
            <a:r>
              <a:rPr lang="en-IN" dirty="0" smtClean="0"/>
              <a:t>sequence </a:t>
            </a:r>
            <a:r>
              <a:rPr lang="en-IN" dirty="0"/>
              <a:t>of data type of </a:t>
            </a:r>
            <a:r>
              <a:rPr lang="en-IN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Both </a:t>
            </a:r>
            <a:r>
              <a:rPr lang="en-IN" dirty="0"/>
              <a:t>the methods have different sequence of data type in argument list. First method is having argument list as (char, </a:t>
            </a:r>
            <a:r>
              <a:rPr lang="en-IN" dirty="0" err="1"/>
              <a:t>int</a:t>
            </a:r>
            <a:r>
              <a:rPr lang="en-IN" dirty="0"/>
              <a:t>) and second is having (</a:t>
            </a:r>
            <a:r>
              <a:rPr lang="en-IN" dirty="0" err="1"/>
              <a:t>int</a:t>
            </a:r>
            <a:r>
              <a:rPr lang="en-IN" dirty="0"/>
              <a:t>, char). </a:t>
            </a:r>
            <a:endParaRPr lang="en-IN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954238"/>
            <a:ext cx="8245549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8EE6D8F-68E6-465E-8B22-6A3439542E23}"/>
              </a:ext>
            </a:extLst>
          </p:cNvPr>
          <p:cNvGrpSpPr/>
          <p:nvPr/>
        </p:nvGrpSpPr>
        <p:grpSpPr>
          <a:xfrm>
            <a:off x="482139" y="273773"/>
            <a:ext cx="3707476" cy="5927523"/>
            <a:chOff x="1828800" y="1361068"/>
            <a:chExt cx="3168502" cy="34129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44E53D-DD31-461A-A4AA-6D1460DC38D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C7FF17F-B398-424A-80F6-B2BE64A10C79}"/>
                </a:ext>
              </a:extLst>
            </p:cNvPr>
            <p:cNvSpPr/>
            <p:nvPr/>
          </p:nvSpPr>
          <p:spPr>
            <a:xfrm>
              <a:off x="2023730" y="2050676"/>
              <a:ext cx="2778642" cy="26276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Cuboid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length :double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breadth : double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height 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double</a:t>
              </a:r>
            </a:p>
            <a:p>
              <a:endPara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volume():double </a:t>
              </a:r>
              <a:endPara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setL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l:double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: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setB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:double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: </a:t>
              </a:r>
              <a:r>
                <a:rPr lang="en-US" sz="15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setH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:double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: </a:t>
              </a:r>
              <a:r>
                <a:rPr lang="en-US" sz="15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endPara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getL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getB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getH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IN" sz="15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IN" sz="15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setDimensions</a:t>
              </a:r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(l : double, b : double,        </a:t>
              </a:r>
            </a:p>
            <a:p>
              <a:r>
                <a:rPr lang="en-IN" sz="15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 : double) : </a:t>
              </a:r>
              <a:r>
                <a:rPr lang="en-IN" sz="15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boolean</a:t>
              </a:r>
              <a:endPara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IN" sz="15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setDimensions</a:t>
              </a:r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IN" sz="15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lbh</a:t>
              </a:r>
              <a:r>
                <a:rPr lang="en-IN" sz="15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: double) : </a:t>
              </a:r>
              <a:r>
                <a:rPr lang="en-IN" sz="15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boolean</a:t>
              </a:r>
              <a:endParaRPr lang="en-IN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1500" b="1" dirty="0" smtClean="0">
                <a:solidFill>
                  <a:srgbClr val="004821"/>
                </a:solidFill>
              </a:endParaRPr>
            </a:p>
            <a:p>
              <a:endParaRPr lang="en-US" sz="1500" b="1" dirty="0" smtClean="0">
                <a:solidFill>
                  <a:srgbClr val="0048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53DB6E2-8874-4C5C-8323-AB2356527BF8}"/>
                </a:ext>
              </a:extLst>
            </p:cNvPr>
            <p:cNvSpPr/>
            <p:nvPr/>
          </p:nvSpPr>
          <p:spPr>
            <a:xfrm>
              <a:off x="1867888" y="1361068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C077438-0E13-44E1-9A58-B3B60C2DCB44}"/>
                </a:ext>
              </a:extLst>
            </p:cNvPr>
            <p:cNvCxnSpPr/>
            <p:nvPr/>
          </p:nvCxnSpPr>
          <p:spPr>
            <a:xfrm>
              <a:off x="2020186" y="2428770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DD1ACF6-986D-433B-ADE8-0CA4C4F5C404}"/>
                </a:ext>
              </a:extLst>
            </p:cNvPr>
            <p:cNvCxnSpPr/>
            <p:nvPr/>
          </p:nvCxnSpPr>
          <p:spPr>
            <a:xfrm>
              <a:off x="2027274" y="3012845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8602709-E836-427F-A971-7F7313E7AB1D}"/>
              </a:ext>
            </a:extLst>
          </p:cNvPr>
          <p:cNvGrpSpPr/>
          <p:nvPr/>
        </p:nvGrpSpPr>
        <p:grpSpPr>
          <a:xfrm>
            <a:off x="4998190" y="315884"/>
            <a:ext cx="3460010" cy="5885411"/>
            <a:chOff x="1828800" y="1385315"/>
            <a:chExt cx="3168502" cy="338870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CC7145-557F-43E1-AF08-356BFB4E9E11}"/>
                </a:ext>
              </a:extLst>
            </p:cNvPr>
            <p:cNvSpPr/>
            <p:nvPr/>
          </p:nvSpPr>
          <p:spPr>
            <a:xfrm>
              <a:off x="1828800" y="1780492"/>
              <a:ext cx="3168502" cy="2993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pappack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99429C4-87CC-466F-A0A5-1B39B99C05D9}"/>
                </a:ext>
              </a:extLst>
            </p:cNvPr>
            <p:cNvSpPr/>
            <p:nvPr/>
          </p:nvSpPr>
          <p:spPr>
            <a:xfrm>
              <a:off x="2029890" y="2310121"/>
              <a:ext cx="2778642" cy="2192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1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C97F744-0A76-4066-B46A-EA6B814DE549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97FBDBD-D69C-40F8-A26A-226810158492}"/>
                </a:ext>
              </a:extLst>
            </p:cNvPr>
            <p:cNvCxnSpPr/>
            <p:nvPr/>
          </p:nvCxnSpPr>
          <p:spPr>
            <a:xfrm>
              <a:off x="2033434" y="2701389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53BE1A0-8ECC-4839-8EDD-866140A1D69C}"/>
                </a:ext>
              </a:extLst>
            </p:cNvPr>
            <p:cNvCxnSpPr/>
            <p:nvPr/>
          </p:nvCxnSpPr>
          <p:spPr>
            <a:xfrm>
              <a:off x="2027274" y="3142214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91FDF9E-DF85-42C8-80FC-72FB5F2940E3}"/>
              </a:ext>
            </a:extLst>
          </p:cNvPr>
          <p:cNvCxnSpPr>
            <a:cxnSpLocks/>
          </p:cNvCxnSpPr>
          <p:nvPr/>
        </p:nvCxnSpPr>
        <p:spPr>
          <a:xfrm>
            <a:off x="4037142" y="3570762"/>
            <a:ext cx="108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82997" y="1240632"/>
            <a:ext cx="91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pack1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40626" y="955146"/>
            <a:ext cx="91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pack1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235397" y="1933950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608" y="862885"/>
            <a:ext cx="8126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</a:t>
            </a:r>
            <a:r>
              <a:rPr lang="en-IN" dirty="0" err="1"/>
              <a:t>setDimensions</a:t>
            </a:r>
            <a:r>
              <a:rPr lang="en-IN" dirty="0"/>
              <a:t>(double l, double b, double h) in the Cuboid class which set the instance variables when all the arguments are +</a:t>
            </a:r>
            <a:r>
              <a:rPr lang="en-IN" dirty="0" err="1"/>
              <a:t>ve</a:t>
            </a:r>
            <a:r>
              <a:rPr lang="en-IN" dirty="0"/>
              <a:t>. Overload this with </a:t>
            </a:r>
            <a:r>
              <a:rPr lang="en-IN" dirty="0" err="1"/>
              <a:t>setDimensions</a:t>
            </a:r>
            <a:r>
              <a:rPr lang="en-IN" dirty="0"/>
              <a:t>(double s). Both methods return Boolean type</a:t>
            </a:r>
          </a:p>
          <a:p>
            <a:endParaRPr lang="en-IN" dirty="0"/>
          </a:p>
          <a:p>
            <a:r>
              <a:rPr lang="en-IN" dirty="0"/>
              <a:t>Access the methods through an object of Cuboid from main () method of Demo class.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</a:t>
            </a:r>
            <a:r>
              <a:rPr lang="en-US" dirty="0" smtClean="0"/>
              <a:t>OOP                                                                                      </a:t>
            </a:r>
            <a:r>
              <a:rPr lang="en-US" dirty="0" smtClean="0"/>
              <a:t>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Array of References-Java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191" y="708337"/>
            <a:ext cx="66712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dirty="0">
                <a:solidFill>
                  <a:srgbClr val="FF0000"/>
                </a:solidFill>
              </a:rPr>
              <a:t>How to Create Array of </a:t>
            </a:r>
            <a:r>
              <a:rPr lang="en-IN" sz="2900" dirty="0" smtClean="0">
                <a:solidFill>
                  <a:srgbClr val="FF0000"/>
                </a:solidFill>
              </a:rPr>
              <a:t>References </a:t>
            </a:r>
            <a:r>
              <a:rPr lang="en-IN" sz="2900" dirty="0">
                <a:solidFill>
                  <a:srgbClr val="FF0000"/>
                </a:solidFill>
              </a:rPr>
              <a:t>in Java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827" y="1758276"/>
            <a:ext cx="77015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Java is an object-oriented programming language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Most </a:t>
            </a:r>
            <a:r>
              <a:rPr lang="en-IN" sz="2200" dirty="0"/>
              <a:t>of the work done with the help of </a:t>
            </a:r>
            <a:r>
              <a:rPr lang="en-IN" sz="2200" b="1" dirty="0"/>
              <a:t>objects</a:t>
            </a:r>
            <a:r>
              <a:rPr lang="en-IN" sz="2200" dirty="0"/>
              <a:t>. </a:t>
            </a:r>
            <a:endParaRPr lang="en-IN" sz="2200" dirty="0" smtClean="0"/>
          </a:p>
          <a:p>
            <a:endParaRPr lang="en-I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We </a:t>
            </a:r>
            <a:r>
              <a:rPr lang="en-IN" sz="2200" dirty="0"/>
              <a:t>know that an array is a collection of the same data type that dynamically creates objects and can have elements of primitive types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 </a:t>
            </a:r>
            <a:r>
              <a:rPr lang="en-IN" sz="2200" dirty="0"/>
              <a:t>Java allows us to store objects in an array. </a:t>
            </a:r>
            <a:endParaRPr lang="en-IN" sz="2200" dirty="0" smtClean="0"/>
          </a:p>
          <a:p>
            <a:endParaRPr lang="en-I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In</a:t>
            </a:r>
            <a:r>
              <a:rPr lang="en-IN" sz="2200" dirty="0"/>
              <a:t> </a:t>
            </a:r>
            <a:r>
              <a:rPr lang="en-IN" sz="2200" dirty="0">
                <a:hlinkClick r:id="rId2"/>
              </a:rPr>
              <a:t>Java</a:t>
            </a:r>
            <a:r>
              <a:rPr lang="en-IN" sz="2200" dirty="0"/>
              <a:t>, the class is also a user-defined data type. An array that conations </a:t>
            </a:r>
            <a:r>
              <a:rPr lang="en-IN" sz="2200" b="1" dirty="0"/>
              <a:t>class type elements</a:t>
            </a:r>
            <a:r>
              <a:rPr lang="en-IN" sz="2200" dirty="0"/>
              <a:t> are known as an </a:t>
            </a:r>
            <a:r>
              <a:rPr lang="en-IN" sz="2200" b="1" dirty="0"/>
              <a:t>array of objects</a:t>
            </a:r>
            <a:r>
              <a:rPr lang="en-IN" sz="2200" dirty="0"/>
              <a:t>. It stores the reference variable of the object.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744" y="413311"/>
            <a:ext cx="546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Array of 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00100" y="928670"/>
            <a:ext cx="6143668" cy="3000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66" y="2000240"/>
          <a:ext cx="5191140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28"/>
                <a:gridCol w="1038228"/>
                <a:gridCol w="1038228"/>
                <a:gridCol w="1038228"/>
                <a:gridCol w="1038228"/>
              </a:tblGrid>
              <a:tr h="78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owchart: Predefined Process 7"/>
          <p:cNvSpPr/>
          <p:nvPr/>
        </p:nvSpPr>
        <p:spPr>
          <a:xfrm rot="2449395">
            <a:off x="1859224" y="2216421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defined Process 8"/>
          <p:cNvSpPr/>
          <p:nvPr/>
        </p:nvSpPr>
        <p:spPr>
          <a:xfrm rot="2449395">
            <a:off x="2859355" y="2216421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 rot="2449395">
            <a:off x="4002365" y="2216422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2449395">
            <a:off x="4931058" y="2216422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defined Process 11"/>
          <p:cNvSpPr/>
          <p:nvPr/>
        </p:nvSpPr>
        <p:spPr>
          <a:xfrm rot="2449395">
            <a:off x="5931188" y="2216423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14480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2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7884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1845" y="1466166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5 Book Elements</a:t>
            </a:r>
            <a:endParaRPr lang="en-US" sz="1400" dirty="0"/>
          </a:p>
        </p:txBody>
      </p:sp>
      <p:sp>
        <p:nvSpPr>
          <p:cNvPr id="19" name="Vertical Scroll 18"/>
          <p:cNvSpPr/>
          <p:nvPr/>
        </p:nvSpPr>
        <p:spPr>
          <a:xfrm>
            <a:off x="1071538" y="4714884"/>
            <a:ext cx="928694" cy="5715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0166" y="4929198"/>
            <a:ext cx="142876" cy="142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4348" y="55007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bookshelf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1410868" y="3839769"/>
            <a:ext cx="1000132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14612" y="4214818"/>
            <a:ext cx="6043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Here bookshelf is a reference variable.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It points to an book array object.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Array contains five books starting with index 0.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Suppose if the book object is stored somewhere in memory and there will be a reference variable to access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Reference variable will be having reference to book objects stored in memory.</a:t>
            </a:r>
            <a:endParaRPr lang="en-US" sz="1800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86" y="722407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Array of  References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4282" y="1886156"/>
            <a:ext cx="6143668" cy="3000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2786058"/>
          <a:ext cx="5191140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28"/>
                <a:gridCol w="1038228"/>
                <a:gridCol w="1038228"/>
                <a:gridCol w="1038228"/>
                <a:gridCol w="1038228"/>
              </a:tblGrid>
              <a:tr h="78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owchart: Predefined Process 7"/>
          <p:cNvSpPr/>
          <p:nvPr/>
        </p:nvSpPr>
        <p:spPr>
          <a:xfrm rot="2449395">
            <a:off x="7502825" y="573348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defined Process 8"/>
          <p:cNvSpPr/>
          <p:nvPr/>
        </p:nvSpPr>
        <p:spPr>
          <a:xfrm rot="2449395">
            <a:off x="7502825" y="1287727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 rot="2449395">
            <a:off x="7502826" y="1930669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2449395">
            <a:off x="7502826" y="2573612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defined Process 11"/>
          <p:cNvSpPr/>
          <p:nvPr/>
        </p:nvSpPr>
        <p:spPr>
          <a:xfrm rot="2449395">
            <a:off x="7502825" y="3216553"/>
            <a:ext cx="357190" cy="35719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786" y="38149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8926" y="38149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356" y="38149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0496" y="38149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29190" y="38149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04898" y="22859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5 Book References</a:t>
            </a:r>
            <a:endParaRPr lang="en-US" sz="1800" dirty="0"/>
          </a:p>
        </p:txBody>
      </p:sp>
      <p:sp>
        <p:nvSpPr>
          <p:cNvPr id="19" name="Vertical Scroll 18"/>
          <p:cNvSpPr/>
          <p:nvPr/>
        </p:nvSpPr>
        <p:spPr>
          <a:xfrm>
            <a:off x="1071538" y="5672370"/>
            <a:ext cx="928694" cy="5715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0166" y="5886684"/>
            <a:ext cx="142876" cy="142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4348" y="64581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bookshelf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1446588" y="4904411"/>
            <a:ext cx="857256" cy="678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929454" y="428604"/>
          <a:ext cx="1476364" cy="3286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64"/>
              </a:tblGrid>
              <a:tr h="65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Flowchart: Process 23"/>
          <p:cNvSpPr/>
          <p:nvPr/>
        </p:nvSpPr>
        <p:spPr>
          <a:xfrm>
            <a:off x="928662" y="3243478"/>
            <a:ext cx="571504" cy="1428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2928926" y="3243478"/>
            <a:ext cx="571504" cy="1428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4000496" y="3243478"/>
            <a:ext cx="571504" cy="1428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928794" y="3243478"/>
            <a:ext cx="571504" cy="1428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5000628" y="3243478"/>
            <a:ext cx="571504" cy="1428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42976" y="328612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43108" y="328612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14678" y="328612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4810" y="328612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86380" y="328612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173192" y="888521"/>
            <a:ext cx="5822831" cy="2424022"/>
          </a:xfrm>
          <a:custGeom>
            <a:avLst/>
            <a:gdLst>
              <a:gd name="connsiteX0" fmla="*/ 0 w 5822831"/>
              <a:gd name="connsiteY0" fmla="*/ 2424022 h 2424022"/>
              <a:gd name="connsiteX1" fmla="*/ 34506 w 5822831"/>
              <a:gd name="connsiteY1" fmla="*/ 2406770 h 2424022"/>
              <a:gd name="connsiteX2" fmla="*/ 69012 w 5822831"/>
              <a:gd name="connsiteY2" fmla="*/ 2355011 h 2424022"/>
              <a:gd name="connsiteX3" fmla="*/ 103517 w 5822831"/>
              <a:gd name="connsiteY3" fmla="*/ 2320505 h 2424022"/>
              <a:gd name="connsiteX4" fmla="*/ 120770 w 5822831"/>
              <a:gd name="connsiteY4" fmla="*/ 2294626 h 2424022"/>
              <a:gd name="connsiteX5" fmla="*/ 181155 w 5822831"/>
              <a:gd name="connsiteY5" fmla="*/ 2234241 h 2424022"/>
              <a:gd name="connsiteX6" fmla="*/ 215661 w 5822831"/>
              <a:gd name="connsiteY6" fmla="*/ 2199736 h 2424022"/>
              <a:gd name="connsiteX7" fmla="*/ 250166 w 5822831"/>
              <a:gd name="connsiteY7" fmla="*/ 2156604 h 2424022"/>
              <a:gd name="connsiteX8" fmla="*/ 327804 w 5822831"/>
              <a:gd name="connsiteY8" fmla="*/ 2087592 h 2424022"/>
              <a:gd name="connsiteX9" fmla="*/ 405442 w 5822831"/>
              <a:gd name="connsiteY9" fmla="*/ 2001328 h 2424022"/>
              <a:gd name="connsiteX10" fmla="*/ 439948 w 5822831"/>
              <a:gd name="connsiteY10" fmla="*/ 1975449 h 2424022"/>
              <a:gd name="connsiteX11" fmla="*/ 465827 w 5822831"/>
              <a:gd name="connsiteY11" fmla="*/ 1940943 h 2424022"/>
              <a:gd name="connsiteX12" fmla="*/ 526212 w 5822831"/>
              <a:gd name="connsiteY12" fmla="*/ 1880558 h 2424022"/>
              <a:gd name="connsiteX13" fmla="*/ 569344 w 5822831"/>
              <a:gd name="connsiteY13" fmla="*/ 1828800 h 2424022"/>
              <a:gd name="connsiteX14" fmla="*/ 621102 w 5822831"/>
              <a:gd name="connsiteY14" fmla="*/ 1785668 h 2424022"/>
              <a:gd name="connsiteX15" fmla="*/ 690114 w 5822831"/>
              <a:gd name="connsiteY15" fmla="*/ 1742536 h 2424022"/>
              <a:gd name="connsiteX16" fmla="*/ 715993 w 5822831"/>
              <a:gd name="connsiteY16" fmla="*/ 1708030 h 2424022"/>
              <a:gd name="connsiteX17" fmla="*/ 759125 w 5822831"/>
              <a:gd name="connsiteY17" fmla="*/ 1673524 h 2424022"/>
              <a:gd name="connsiteX18" fmla="*/ 776378 w 5822831"/>
              <a:gd name="connsiteY18" fmla="*/ 1647645 h 2424022"/>
              <a:gd name="connsiteX19" fmla="*/ 854016 w 5822831"/>
              <a:gd name="connsiteY19" fmla="*/ 1587260 h 2424022"/>
              <a:gd name="connsiteX20" fmla="*/ 897148 w 5822831"/>
              <a:gd name="connsiteY20" fmla="*/ 1552754 h 2424022"/>
              <a:gd name="connsiteX21" fmla="*/ 931653 w 5822831"/>
              <a:gd name="connsiteY21" fmla="*/ 1526875 h 2424022"/>
              <a:gd name="connsiteX22" fmla="*/ 1000665 w 5822831"/>
              <a:gd name="connsiteY22" fmla="*/ 1500996 h 2424022"/>
              <a:gd name="connsiteX23" fmla="*/ 1078302 w 5822831"/>
              <a:gd name="connsiteY23" fmla="*/ 1449237 h 2424022"/>
              <a:gd name="connsiteX24" fmla="*/ 1276710 w 5822831"/>
              <a:gd name="connsiteY24" fmla="*/ 1362973 h 2424022"/>
              <a:gd name="connsiteX25" fmla="*/ 1345721 w 5822831"/>
              <a:gd name="connsiteY25" fmla="*/ 1328468 h 2424022"/>
              <a:gd name="connsiteX26" fmla="*/ 1423359 w 5822831"/>
              <a:gd name="connsiteY26" fmla="*/ 1285336 h 2424022"/>
              <a:gd name="connsiteX27" fmla="*/ 1544129 w 5822831"/>
              <a:gd name="connsiteY27" fmla="*/ 1233577 h 2424022"/>
              <a:gd name="connsiteX28" fmla="*/ 1647646 w 5822831"/>
              <a:gd name="connsiteY28" fmla="*/ 1181819 h 2424022"/>
              <a:gd name="connsiteX29" fmla="*/ 1699404 w 5822831"/>
              <a:gd name="connsiteY29" fmla="*/ 1155939 h 2424022"/>
              <a:gd name="connsiteX30" fmla="*/ 1759789 w 5822831"/>
              <a:gd name="connsiteY30" fmla="*/ 1138687 h 2424022"/>
              <a:gd name="connsiteX31" fmla="*/ 1958197 w 5822831"/>
              <a:gd name="connsiteY31" fmla="*/ 1061049 h 2424022"/>
              <a:gd name="connsiteX32" fmla="*/ 2113472 w 5822831"/>
              <a:gd name="connsiteY32" fmla="*/ 1017917 h 2424022"/>
              <a:gd name="connsiteX33" fmla="*/ 2147978 w 5822831"/>
              <a:gd name="connsiteY33" fmla="*/ 992037 h 2424022"/>
              <a:gd name="connsiteX34" fmla="*/ 2173857 w 5822831"/>
              <a:gd name="connsiteY34" fmla="*/ 983411 h 2424022"/>
              <a:gd name="connsiteX35" fmla="*/ 2199736 w 5822831"/>
              <a:gd name="connsiteY35" fmla="*/ 966158 h 2424022"/>
              <a:gd name="connsiteX36" fmla="*/ 2234242 w 5822831"/>
              <a:gd name="connsiteY36" fmla="*/ 948905 h 2424022"/>
              <a:gd name="connsiteX37" fmla="*/ 2286000 w 5822831"/>
              <a:gd name="connsiteY37" fmla="*/ 905773 h 2424022"/>
              <a:gd name="connsiteX38" fmla="*/ 2311880 w 5822831"/>
              <a:gd name="connsiteY38" fmla="*/ 897147 h 2424022"/>
              <a:gd name="connsiteX39" fmla="*/ 2346385 w 5822831"/>
              <a:gd name="connsiteY39" fmla="*/ 879894 h 2424022"/>
              <a:gd name="connsiteX40" fmla="*/ 2380891 w 5822831"/>
              <a:gd name="connsiteY40" fmla="*/ 871268 h 2424022"/>
              <a:gd name="connsiteX41" fmla="*/ 2432650 w 5822831"/>
              <a:gd name="connsiteY41" fmla="*/ 854015 h 2424022"/>
              <a:gd name="connsiteX42" fmla="*/ 2475782 w 5822831"/>
              <a:gd name="connsiteY42" fmla="*/ 836762 h 2424022"/>
              <a:gd name="connsiteX43" fmla="*/ 2501661 w 5822831"/>
              <a:gd name="connsiteY43" fmla="*/ 819509 h 2424022"/>
              <a:gd name="connsiteX44" fmla="*/ 2570672 w 5822831"/>
              <a:gd name="connsiteY44" fmla="*/ 802256 h 2424022"/>
              <a:gd name="connsiteX45" fmla="*/ 2674189 w 5822831"/>
              <a:gd name="connsiteY45" fmla="*/ 759124 h 2424022"/>
              <a:gd name="connsiteX46" fmla="*/ 2708695 w 5822831"/>
              <a:gd name="connsiteY46" fmla="*/ 750498 h 2424022"/>
              <a:gd name="connsiteX47" fmla="*/ 2794959 w 5822831"/>
              <a:gd name="connsiteY47" fmla="*/ 733245 h 2424022"/>
              <a:gd name="connsiteX48" fmla="*/ 2889850 w 5822831"/>
              <a:gd name="connsiteY48" fmla="*/ 707366 h 2424022"/>
              <a:gd name="connsiteX49" fmla="*/ 2915729 w 5822831"/>
              <a:gd name="connsiteY49" fmla="*/ 698739 h 2424022"/>
              <a:gd name="connsiteX50" fmla="*/ 3045125 w 5822831"/>
              <a:gd name="connsiteY50" fmla="*/ 681487 h 2424022"/>
              <a:gd name="connsiteX51" fmla="*/ 3252159 w 5822831"/>
              <a:gd name="connsiteY51" fmla="*/ 672860 h 2424022"/>
              <a:gd name="connsiteX52" fmla="*/ 3286665 w 5822831"/>
              <a:gd name="connsiteY52" fmla="*/ 664234 h 2424022"/>
              <a:gd name="connsiteX53" fmla="*/ 3312544 w 5822831"/>
              <a:gd name="connsiteY53" fmla="*/ 655607 h 2424022"/>
              <a:gd name="connsiteX54" fmla="*/ 3398808 w 5822831"/>
              <a:gd name="connsiteY54" fmla="*/ 646981 h 2424022"/>
              <a:gd name="connsiteX55" fmla="*/ 3450566 w 5822831"/>
              <a:gd name="connsiteY55" fmla="*/ 638354 h 2424022"/>
              <a:gd name="connsiteX56" fmla="*/ 3485072 w 5822831"/>
              <a:gd name="connsiteY56" fmla="*/ 629728 h 2424022"/>
              <a:gd name="connsiteX57" fmla="*/ 3933646 w 5822831"/>
              <a:gd name="connsiteY57" fmla="*/ 621102 h 2424022"/>
              <a:gd name="connsiteX58" fmla="*/ 3994031 w 5822831"/>
              <a:gd name="connsiteY58" fmla="*/ 612475 h 2424022"/>
              <a:gd name="connsiteX59" fmla="*/ 4019910 w 5822831"/>
              <a:gd name="connsiteY59" fmla="*/ 603849 h 2424022"/>
              <a:gd name="connsiteX60" fmla="*/ 4088921 w 5822831"/>
              <a:gd name="connsiteY60" fmla="*/ 595222 h 2424022"/>
              <a:gd name="connsiteX61" fmla="*/ 4123427 w 5822831"/>
              <a:gd name="connsiteY61" fmla="*/ 586596 h 2424022"/>
              <a:gd name="connsiteX62" fmla="*/ 4166559 w 5822831"/>
              <a:gd name="connsiteY62" fmla="*/ 577970 h 2424022"/>
              <a:gd name="connsiteX63" fmla="*/ 4252823 w 5822831"/>
              <a:gd name="connsiteY63" fmla="*/ 543464 h 2424022"/>
              <a:gd name="connsiteX64" fmla="*/ 4321834 w 5822831"/>
              <a:gd name="connsiteY64" fmla="*/ 517585 h 2424022"/>
              <a:gd name="connsiteX65" fmla="*/ 4356340 w 5822831"/>
              <a:gd name="connsiteY65" fmla="*/ 508958 h 2424022"/>
              <a:gd name="connsiteX66" fmla="*/ 4382219 w 5822831"/>
              <a:gd name="connsiteY66" fmla="*/ 491705 h 2424022"/>
              <a:gd name="connsiteX67" fmla="*/ 4408099 w 5822831"/>
              <a:gd name="connsiteY67" fmla="*/ 483079 h 2424022"/>
              <a:gd name="connsiteX68" fmla="*/ 4451231 w 5822831"/>
              <a:gd name="connsiteY68" fmla="*/ 465826 h 2424022"/>
              <a:gd name="connsiteX69" fmla="*/ 4477110 w 5822831"/>
              <a:gd name="connsiteY69" fmla="*/ 448573 h 2424022"/>
              <a:gd name="connsiteX70" fmla="*/ 4537495 w 5822831"/>
              <a:gd name="connsiteY70" fmla="*/ 431321 h 2424022"/>
              <a:gd name="connsiteX71" fmla="*/ 4589253 w 5822831"/>
              <a:gd name="connsiteY71" fmla="*/ 414068 h 2424022"/>
              <a:gd name="connsiteX72" fmla="*/ 4744529 w 5822831"/>
              <a:gd name="connsiteY72" fmla="*/ 388188 h 2424022"/>
              <a:gd name="connsiteX73" fmla="*/ 4796287 w 5822831"/>
              <a:gd name="connsiteY73" fmla="*/ 370936 h 2424022"/>
              <a:gd name="connsiteX74" fmla="*/ 4822166 w 5822831"/>
              <a:gd name="connsiteY74" fmla="*/ 362309 h 2424022"/>
              <a:gd name="connsiteX75" fmla="*/ 4891178 w 5822831"/>
              <a:gd name="connsiteY75" fmla="*/ 327804 h 2424022"/>
              <a:gd name="connsiteX76" fmla="*/ 4951563 w 5822831"/>
              <a:gd name="connsiteY76" fmla="*/ 284671 h 2424022"/>
              <a:gd name="connsiteX77" fmla="*/ 5003321 w 5822831"/>
              <a:gd name="connsiteY77" fmla="*/ 250166 h 2424022"/>
              <a:gd name="connsiteX78" fmla="*/ 5063706 w 5822831"/>
              <a:gd name="connsiteY78" fmla="*/ 215660 h 2424022"/>
              <a:gd name="connsiteX79" fmla="*/ 5089585 w 5822831"/>
              <a:gd name="connsiteY79" fmla="*/ 198407 h 2424022"/>
              <a:gd name="connsiteX80" fmla="*/ 5124091 w 5822831"/>
              <a:gd name="connsiteY80" fmla="*/ 189781 h 2424022"/>
              <a:gd name="connsiteX81" fmla="*/ 5167223 w 5822831"/>
              <a:gd name="connsiteY81" fmla="*/ 181154 h 2424022"/>
              <a:gd name="connsiteX82" fmla="*/ 5279366 w 5822831"/>
              <a:gd name="connsiteY82" fmla="*/ 163902 h 2424022"/>
              <a:gd name="connsiteX83" fmla="*/ 5357004 w 5822831"/>
              <a:gd name="connsiteY83" fmla="*/ 146649 h 2424022"/>
              <a:gd name="connsiteX84" fmla="*/ 5400136 w 5822831"/>
              <a:gd name="connsiteY84" fmla="*/ 138022 h 2424022"/>
              <a:gd name="connsiteX85" fmla="*/ 5426016 w 5822831"/>
              <a:gd name="connsiteY85" fmla="*/ 129396 h 2424022"/>
              <a:gd name="connsiteX86" fmla="*/ 5564038 w 5822831"/>
              <a:gd name="connsiteY86" fmla="*/ 112143 h 2424022"/>
              <a:gd name="connsiteX87" fmla="*/ 5589917 w 5822831"/>
              <a:gd name="connsiteY87" fmla="*/ 103517 h 2424022"/>
              <a:gd name="connsiteX88" fmla="*/ 5658929 w 5822831"/>
              <a:gd name="connsiteY88" fmla="*/ 94890 h 2424022"/>
              <a:gd name="connsiteX89" fmla="*/ 5736566 w 5822831"/>
              <a:gd name="connsiteY89" fmla="*/ 69011 h 2424022"/>
              <a:gd name="connsiteX90" fmla="*/ 5822831 w 5822831"/>
              <a:gd name="connsiteY90" fmla="*/ 8626 h 2424022"/>
              <a:gd name="connsiteX91" fmla="*/ 5796951 w 5822831"/>
              <a:gd name="connsiteY91" fmla="*/ 0 h 242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831" h="2424022">
                <a:moveTo>
                  <a:pt x="0" y="2424022"/>
                </a:moveTo>
                <a:cubicBezTo>
                  <a:pt x="11502" y="2418271"/>
                  <a:pt x="25413" y="2415863"/>
                  <a:pt x="34506" y="2406770"/>
                </a:cubicBezTo>
                <a:cubicBezTo>
                  <a:pt x="49168" y="2392108"/>
                  <a:pt x="56059" y="2371203"/>
                  <a:pt x="69012" y="2355011"/>
                </a:cubicBezTo>
                <a:cubicBezTo>
                  <a:pt x="79173" y="2342309"/>
                  <a:pt x="92931" y="2332855"/>
                  <a:pt x="103517" y="2320505"/>
                </a:cubicBezTo>
                <a:cubicBezTo>
                  <a:pt x="110264" y="2312633"/>
                  <a:pt x="113834" y="2302332"/>
                  <a:pt x="120770" y="2294626"/>
                </a:cubicBezTo>
                <a:cubicBezTo>
                  <a:pt x="139813" y="2273468"/>
                  <a:pt x="161027" y="2254369"/>
                  <a:pt x="181155" y="2234241"/>
                </a:cubicBezTo>
                <a:cubicBezTo>
                  <a:pt x="192657" y="2222739"/>
                  <a:pt x="205500" y="2212438"/>
                  <a:pt x="215661" y="2199736"/>
                </a:cubicBezTo>
                <a:cubicBezTo>
                  <a:pt x="227163" y="2185359"/>
                  <a:pt x="237147" y="2169623"/>
                  <a:pt x="250166" y="2156604"/>
                </a:cubicBezTo>
                <a:cubicBezTo>
                  <a:pt x="352719" y="2054051"/>
                  <a:pt x="239007" y="2186256"/>
                  <a:pt x="327804" y="2087592"/>
                </a:cubicBezTo>
                <a:cubicBezTo>
                  <a:pt x="364674" y="2046625"/>
                  <a:pt x="367134" y="2034847"/>
                  <a:pt x="405442" y="2001328"/>
                </a:cubicBezTo>
                <a:cubicBezTo>
                  <a:pt x="416262" y="1991860"/>
                  <a:pt x="429782" y="1985615"/>
                  <a:pt x="439948" y="1975449"/>
                </a:cubicBezTo>
                <a:cubicBezTo>
                  <a:pt x="450114" y="1965283"/>
                  <a:pt x="456156" y="1951581"/>
                  <a:pt x="465827" y="1940943"/>
                </a:cubicBezTo>
                <a:cubicBezTo>
                  <a:pt x="484975" y="1919880"/>
                  <a:pt x="507989" y="1902426"/>
                  <a:pt x="526212" y="1880558"/>
                </a:cubicBezTo>
                <a:cubicBezTo>
                  <a:pt x="540589" y="1863305"/>
                  <a:pt x="553464" y="1844680"/>
                  <a:pt x="569344" y="1828800"/>
                </a:cubicBezTo>
                <a:cubicBezTo>
                  <a:pt x="585224" y="1812920"/>
                  <a:pt x="602704" y="1798547"/>
                  <a:pt x="621102" y="1785668"/>
                </a:cubicBezTo>
                <a:cubicBezTo>
                  <a:pt x="666655" y="1753780"/>
                  <a:pt x="647346" y="1785304"/>
                  <a:pt x="690114" y="1742536"/>
                </a:cubicBezTo>
                <a:cubicBezTo>
                  <a:pt x="700280" y="1732370"/>
                  <a:pt x="705827" y="1718196"/>
                  <a:pt x="715993" y="1708030"/>
                </a:cubicBezTo>
                <a:cubicBezTo>
                  <a:pt x="729012" y="1695011"/>
                  <a:pt x="746106" y="1686543"/>
                  <a:pt x="759125" y="1673524"/>
                </a:cubicBezTo>
                <a:cubicBezTo>
                  <a:pt x="766456" y="1666193"/>
                  <a:pt x="768707" y="1654619"/>
                  <a:pt x="776378" y="1647645"/>
                </a:cubicBezTo>
                <a:cubicBezTo>
                  <a:pt x="800637" y="1625591"/>
                  <a:pt x="828236" y="1607516"/>
                  <a:pt x="854016" y="1587260"/>
                </a:cubicBezTo>
                <a:cubicBezTo>
                  <a:pt x="868494" y="1575885"/>
                  <a:pt x="882614" y="1564058"/>
                  <a:pt x="897148" y="1552754"/>
                </a:cubicBezTo>
                <a:cubicBezTo>
                  <a:pt x="908497" y="1543927"/>
                  <a:pt x="918014" y="1531421"/>
                  <a:pt x="931653" y="1526875"/>
                </a:cubicBezTo>
                <a:cubicBezTo>
                  <a:pt x="972223" y="1513353"/>
                  <a:pt x="949090" y="1521626"/>
                  <a:pt x="1000665" y="1500996"/>
                </a:cubicBezTo>
                <a:cubicBezTo>
                  <a:pt x="1036579" y="1465082"/>
                  <a:pt x="1021332" y="1474874"/>
                  <a:pt x="1078302" y="1449237"/>
                </a:cubicBezTo>
                <a:cubicBezTo>
                  <a:pt x="1085864" y="1445834"/>
                  <a:pt x="1249082" y="1376787"/>
                  <a:pt x="1276710" y="1362973"/>
                </a:cubicBezTo>
                <a:cubicBezTo>
                  <a:pt x="1299714" y="1351471"/>
                  <a:pt x="1322991" y="1340501"/>
                  <a:pt x="1345721" y="1328468"/>
                </a:cubicBezTo>
                <a:cubicBezTo>
                  <a:pt x="1371885" y="1314616"/>
                  <a:pt x="1396572" y="1297942"/>
                  <a:pt x="1423359" y="1285336"/>
                </a:cubicBezTo>
                <a:cubicBezTo>
                  <a:pt x="1579828" y="1211703"/>
                  <a:pt x="1415909" y="1302618"/>
                  <a:pt x="1544129" y="1233577"/>
                </a:cubicBezTo>
                <a:cubicBezTo>
                  <a:pt x="1709917" y="1144307"/>
                  <a:pt x="1521566" y="1239128"/>
                  <a:pt x="1647646" y="1181819"/>
                </a:cubicBezTo>
                <a:cubicBezTo>
                  <a:pt x="1665206" y="1173837"/>
                  <a:pt x="1681400" y="1162863"/>
                  <a:pt x="1699404" y="1155939"/>
                </a:cubicBezTo>
                <a:cubicBezTo>
                  <a:pt x="1718942" y="1148424"/>
                  <a:pt x="1740227" y="1146139"/>
                  <a:pt x="1759789" y="1138687"/>
                </a:cubicBezTo>
                <a:cubicBezTo>
                  <a:pt x="1882884" y="1091794"/>
                  <a:pt x="1853177" y="1091054"/>
                  <a:pt x="1958197" y="1061049"/>
                </a:cubicBezTo>
                <a:cubicBezTo>
                  <a:pt x="2170207" y="1000475"/>
                  <a:pt x="1981520" y="1061902"/>
                  <a:pt x="2113472" y="1017917"/>
                </a:cubicBezTo>
                <a:cubicBezTo>
                  <a:pt x="2124974" y="1009290"/>
                  <a:pt x="2135495" y="999170"/>
                  <a:pt x="2147978" y="992037"/>
                </a:cubicBezTo>
                <a:cubicBezTo>
                  <a:pt x="2155873" y="987526"/>
                  <a:pt x="2165724" y="987477"/>
                  <a:pt x="2173857" y="983411"/>
                </a:cubicBezTo>
                <a:cubicBezTo>
                  <a:pt x="2183130" y="978774"/>
                  <a:pt x="2190734" y="971302"/>
                  <a:pt x="2199736" y="966158"/>
                </a:cubicBezTo>
                <a:cubicBezTo>
                  <a:pt x="2210901" y="959778"/>
                  <a:pt x="2223077" y="955285"/>
                  <a:pt x="2234242" y="948905"/>
                </a:cubicBezTo>
                <a:cubicBezTo>
                  <a:pt x="2333028" y="892457"/>
                  <a:pt x="2178943" y="977144"/>
                  <a:pt x="2286000" y="905773"/>
                </a:cubicBezTo>
                <a:cubicBezTo>
                  <a:pt x="2293566" y="900729"/>
                  <a:pt x="2303522" y="900729"/>
                  <a:pt x="2311880" y="897147"/>
                </a:cubicBezTo>
                <a:cubicBezTo>
                  <a:pt x="2323700" y="892082"/>
                  <a:pt x="2334344" y="884409"/>
                  <a:pt x="2346385" y="879894"/>
                </a:cubicBezTo>
                <a:cubicBezTo>
                  <a:pt x="2357486" y="875731"/>
                  <a:pt x="2369535" y="874675"/>
                  <a:pt x="2380891" y="871268"/>
                </a:cubicBezTo>
                <a:cubicBezTo>
                  <a:pt x="2398310" y="866042"/>
                  <a:pt x="2415559" y="860230"/>
                  <a:pt x="2432650" y="854015"/>
                </a:cubicBezTo>
                <a:cubicBezTo>
                  <a:pt x="2447203" y="848723"/>
                  <a:pt x="2461932" y="843687"/>
                  <a:pt x="2475782" y="836762"/>
                </a:cubicBezTo>
                <a:cubicBezTo>
                  <a:pt x="2485055" y="832125"/>
                  <a:pt x="2491918" y="823052"/>
                  <a:pt x="2501661" y="819509"/>
                </a:cubicBezTo>
                <a:cubicBezTo>
                  <a:pt x="2523945" y="811406"/>
                  <a:pt x="2547873" y="808770"/>
                  <a:pt x="2570672" y="802256"/>
                </a:cubicBezTo>
                <a:cubicBezTo>
                  <a:pt x="2667671" y="774543"/>
                  <a:pt x="2577591" y="797764"/>
                  <a:pt x="2674189" y="759124"/>
                </a:cubicBezTo>
                <a:cubicBezTo>
                  <a:pt x="2685197" y="754721"/>
                  <a:pt x="2697102" y="752982"/>
                  <a:pt x="2708695" y="750498"/>
                </a:cubicBezTo>
                <a:cubicBezTo>
                  <a:pt x="2737368" y="744354"/>
                  <a:pt x="2766625" y="740801"/>
                  <a:pt x="2794959" y="733245"/>
                </a:cubicBezTo>
                <a:cubicBezTo>
                  <a:pt x="2933484" y="696304"/>
                  <a:pt x="2733409" y="733438"/>
                  <a:pt x="2889850" y="707366"/>
                </a:cubicBezTo>
                <a:cubicBezTo>
                  <a:pt x="2898476" y="704490"/>
                  <a:pt x="2906853" y="700712"/>
                  <a:pt x="2915729" y="698739"/>
                </a:cubicBezTo>
                <a:cubicBezTo>
                  <a:pt x="2946603" y="691878"/>
                  <a:pt x="3019431" y="683044"/>
                  <a:pt x="3045125" y="681487"/>
                </a:cubicBezTo>
                <a:cubicBezTo>
                  <a:pt x="3114070" y="677308"/>
                  <a:pt x="3183148" y="675736"/>
                  <a:pt x="3252159" y="672860"/>
                </a:cubicBezTo>
                <a:cubicBezTo>
                  <a:pt x="3263661" y="669985"/>
                  <a:pt x="3275265" y="667491"/>
                  <a:pt x="3286665" y="664234"/>
                </a:cubicBezTo>
                <a:cubicBezTo>
                  <a:pt x="3295408" y="661736"/>
                  <a:pt x="3303557" y="656990"/>
                  <a:pt x="3312544" y="655607"/>
                </a:cubicBezTo>
                <a:cubicBezTo>
                  <a:pt x="3341106" y="651213"/>
                  <a:pt x="3370133" y="650565"/>
                  <a:pt x="3398808" y="646981"/>
                </a:cubicBezTo>
                <a:cubicBezTo>
                  <a:pt x="3416164" y="644812"/>
                  <a:pt x="3433415" y="641784"/>
                  <a:pt x="3450566" y="638354"/>
                </a:cubicBezTo>
                <a:cubicBezTo>
                  <a:pt x="3462192" y="636029"/>
                  <a:pt x="3473224" y="630151"/>
                  <a:pt x="3485072" y="629728"/>
                </a:cubicBezTo>
                <a:cubicBezTo>
                  <a:pt x="3634529" y="624391"/>
                  <a:pt x="3784121" y="623977"/>
                  <a:pt x="3933646" y="621102"/>
                </a:cubicBezTo>
                <a:cubicBezTo>
                  <a:pt x="3953774" y="618226"/>
                  <a:pt x="3974093" y="616463"/>
                  <a:pt x="3994031" y="612475"/>
                </a:cubicBezTo>
                <a:cubicBezTo>
                  <a:pt x="4002947" y="610692"/>
                  <a:pt x="4010964" y="605476"/>
                  <a:pt x="4019910" y="603849"/>
                </a:cubicBezTo>
                <a:cubicBezTo>
                  <a:pt x="4042719" y="599702"/>
                  <a:pt x="4066054" y="599033"/>
                  <a:pt x="4088921" y="595222"/>
                </a:cubicBezTo>
                <a:cubicBezTo>
                  <a:pt x="4100616" y="593273"/>
                  <a:pt x="4111853" y="589168"/>
                  <a:pt x="4123427" y="586596"/>
                </a:cubicBezTo>
                <a:cubicBezTo>
                  <a:pt x="4137740" y="583416"/>
                  <a:pt x="4152414" y="581828"/>
                  <a:pt x="4166559" y="577970"/>
                </a:cubicBezTo>
                <a:cubicBezTo>
                  <a:pt x="4231169" y="560349"/>
                  <a:pt x="4201590" y="566235"/>
                  <a:pt x="4252823" y="543464"/>
                </a:cubicBezTo>
                <a:cubicBezTo>
                  <a:pt x="4269238" y="536169"/>
                  <a:pt x="4301911" y="523277"/>
                  <a:pt x="4321834" y="517585"/>
                </a:cubicBezTo>
                <a:cubicBezTo>
                  <a:pt x="4333234" y="514328"/>
                  <a:pt x="4344838" y="511834"/>
                  <a:pt x="4356340" y="508958"/>
                </a:cubicBezTo>
                <a:cubicBezTo>
                  <a:pt x="4364966" y="503207"/>
                  <a:pt x="4372946" y="496341"/>
                  <a:pt x="4382219" y="491705"/>
                </a:cubicBezTo>
                <a:cubicBezTo>
                  <a:pt x="4390352" y="487638"/>
                  <a:pt x="4399585" y="486272"/>
                  <a:pt x="4408099" y="483079"/>
                </a:cubicBezTo>
                <a:cubicBezTo>
                  <a:pt x="4422598" y="477642"/>
                  <a:pt x="4437381" y="472751"/>
                  <a:pt x="4451231" y="465826"/>
                </a:cubicBezTo>
                <a:cubicBezTo>
                  <a:pt x="4460504" y="461189"/>
                  <a:pt x="4467484" y="452423"/>
                  <a:pt x="4477110" y="448573"/>
                </a:cubicBezTo>
                <a:cubicBezTo>
                  <a:pt x="4496547" y="440799"/>
                  <a:pt x="4517487" y="437477"/>
                  <a:pt x="4537495" y="431321"/>
                </a:cubicBezTo>
                <a:cubicBezTo>
                  <a:pt x="4554877" y="425973"/>
                  <a:pt x="4589253" y="414068"/>
                  <a:pt x="4589253" y="414068"/>
                </a:cubicBezTo>
                <a:cubicBezTo>
                  <a:pt x="4655976" y="369587"/>
                  <a:pt x="4584463" y="411054"/>
                  <a:pt x="4744529" y="388188"/>
                </a:cubicBezTo>
                <a:cubicBezTo>
                  <a:pt x="4762532" y="385616"/>
                  <a:pt x="4779034" y="376687"/>
                  <a:pt x="4796287" y="370936"/>
                </a:cubicBezTo>
                <a:cubicBezTo>
                  <a:pt x="4804913" y="368061"/>
                  <a:pt x="4814033" y="366375"/>
                  <a:pt x="4822166" y="362309"/>
                </a:cubicBezTo>
                <a:lnTo>
                  <a:pt x="4891178" y="327804"/>
                </a:lnTo>
                <a:cubicBezTo>
                  <a:pt x="4958460" y="260519"/>
                  <a:pt x="4872087" y="341439"/>
                  <a:pt x="4951563" y="284671"/>
                </a:cubicBezTo>
                <a:cubicBezTo>
                  <a:pt x="5008103" y="244286"/>
                  <a:pt x="4947808" y="268670"/>
                  <a:pt x="5003321" y="250166"/>
                </a:cubicBezTo>
                <a:cubicBezTo>
                  <a:pt x="5066371" y="208132"/>
                  <a:pt x="4987093" y="259439"/>
                  <a:pt x="5063706" y="215660"/>
                </a:cubicBezTo>
                <a:cubicBezTo>
                  <a:pt x="5072708" y="210516"/>
                  <a:pt x="5080056" y="202491"/>
                  <a:pt x="5089585" y="198407"/>
                </a:cubicBezTo>
                <a:cubicBezTo>
                  <a:pt x="5100482" y="193737"/>
                  <a:pt x="5112517" y="192353"/>
                  <a:pt x="5124091" y="189781"/>
                </a:cubicBezTo>
                <a:cubicBezTo>
                  <a:pt x="5138404" y="186600"/>
                  <a:pt x="5152760" y="183564"/>
                  <a:pt x="5167223" y="181154"/>
                </a:cubicBezTo>
                <a:cubicBezTo>
                  <a:pt x="5283545" y="161767"/>
                  <a:pt x="5174328" y="183000"/>
                  <a:pt x="5279366" y="163902"/>
                </a:cubicBezTo>
                <a:cubicBezTo>
                  <a:pt x="5350886" y="150898"/>
                  <a:pt x="5294721" y="160490"/>
                  <a:pt x="5357004" y="146649"/>
                </a:cubicBezTo>
                <a:cubicBezTo>
                  <a:pt x="5371317" y="143468"/>
                  <a:pt x="5385912" y="141578"/>
                  <a:pt x="5400136" y="138022"/>
                </a:cubicBezTo>
                <a:cubicBezTo>
                  <a:pt x="5408958" y="135817"/>
                  <a:pt x="5417099" y="131179"/>
                  <a:pt x="5426016" y="129396"/>
                </a:cubicBezTo>
                <a:cubicBezTo>
                  <a:pt x="5456782" y="123243"/>
                  <a:pt x="5537134" y="115133"/>
                  <a:pt x="5564038" y="112143"/>
                </a:cubicBezTo>
                <a:cubicBezTo>
                  <a:pt x="5572664" y="109268"/>
                  <a:pt x="5580971" y="105144"/>
                  <a:pt x="5589917" y="103517"/>
                </a:cubicBezTo>
                <a:cubicBezTo>
                  <a:pt x="5612726" y="99370"/>
                  <a:pt x="5636061" y="98701"/>
                  <a:pt x="5658929" y="94890"/>
                </a:cubicBezTo>
                <a:cubicBezTo>
                  <a:pt x="5679802" y="91411"/>
                  <a:pt x="5719852" y="79039"/>
                  <a:pt x="5736566" y="69011"/>
                </a:cubicBezTo>
                <a:cubicBezTo>
                  <a:pt x="5766664" y="50952"/>
                  <a:pt x="5822831" y="8626"/>
                  <a:pt x="5822831" y="8626"/>
                </a:cubicBezTo>
                <a:lnTo>
                  <a:pt x="5796951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216989" y="1428736"/>
            <a:ext cx="4848045" cy="1909687"/>
          </a:xfrm>
          <a:custGeom>
            <a:avLst/>
            <a:gdLst>
              <a:gd name="connsiteX0" fmla="*/ 0 w 4848045"/>
              <a:gd name="connsiteY0" fmla="*/ 1777042 h 1777042"/>
              <a:gd name="connsiteX1" fmla="*/ 8626 w 4848045"/>
              <a:gd name="connsiteY1" fmla="*/ 1733910 h 1777042"/>
              <a:gd name="connsiteX2" fmla="*/ 51758 w 4848045"/>
              <a:gd name="connsiteY2" fmla="*/ 1664898 h 1777042"/>
              <a:gd name="connsiteX3" fmla="*/ 77637 w 4848045"/>
              <a:gd name="connsiteY3" fmla="*/ 1621766 h 1777042"/>
              <a:gd name="connsiteX4" fmla="*/ 163902 w 4848045"/>
              <a:gd name="connsiteY4" fmla="*/ 1535502 h 1777042"/>
              <a:gd name="connsiteX5" fmla="*/ 336430 w 4848045"/>
              <a:gd name="connsiteY5" fmla="*/ 1371600 h 1777042"/>
              <a:gd name="connsiteX6" fmla="*/ 577969 w 4848045"/>
              <a:gd name="connsiteY6" fmla="*/ 1233577 h 1777042"/>
              <a:gd name="connsiteX7" fmla="*/ 646981 w 4848045"/>
              <a:gd name="connsiteY7" fmla="*/ 1190445 h 1777042"/>
              <a:gd name="connsiteX8" fmla="*/ 672860 w 4848045"/>
              <a:gd name="connsiteY8" fmla="*/ 1173193 h 1777042"/>
              <a:gd name="connsiteX9" fmla="*/ 750498 w 4848045"/>
              <a:gd name="connsiteY9" fmla="*/ 1147313 h 1777042"/>
              <a:gd name="connsiteX10" fmla="*/ 793630 w 4848045"/>
              <a:gd name="connsiteY10" fmla="*/ 1130061 h 1777042"/>
              <a:gd name="connsiteX11" fmla="*/ 819509 w 4848045"/>
              <a:gd name="connsiteY11" fmla="*/ 1121434 h 1777042"/>
              <a:gd name="connsiteX12" fmla="*/ 905773 w 4848045"/>
              <a:gd name="connsiteY12" fmla="*/ 1069676 h 1777042"/>
              <a:gd name="connsiteX13" fmla="*/ 1026543 w 4848045"/>
              <a:gd name="connsiteY13" fmla="*/ 1017917 h 1777042"/>
              <a:gd name="connsiteX14" fmla="*/ 1078302 w 4848045"/>
              <a:gd name="connsiteY14" fmla="*/ 992038 h 1777042"/>
              <a:gd name="connsiteX15" fmla="*/ 1121434 w 4848045"/>
              <a:gd name="connsiteY15" fmla="*/ 974785 h 1777042"/>
              <a:gd name="connsiteX16" fmla="*/ 1207698 w 4848045"/>
              <a:gd name="connsiteY16" fmla="*/ 931653 h 1777042"/>
              <a:gd name="connsiteX17" fmla="*/ 1259456 w 4848045"/>
              <a:gd name="connsiteY17" fmla="*/ 905774 h 1777042"/>
              <a:gd name="connsiteX18" fmla="*/ 1345720 w 4848045"/>
              <a:gd name="connsiteY18" fmla="*/ 888521 h 1777042"/>
              <a:gd name="connsiteX19" fmla="*/ 1414732 w 4848045"/>
              <a:gd name="connsiteY19" fmla="*/ 871268 h 1777042"/>
              <a:gd name="connsiteX20" fmla="*/ 1552754 w 4848045"/>
              <a:gd name="connsiteY20" fmla="*/ 845389 h 1777042"/>
              <a:gd name="connsiteX21" fmla="*/ 1656271 w 4848045"/>
              <a:gd name="connsiteY21" fmla="*/ 810883 h 1777042"/>
              <a:gd name="connsiteX22" fmla="*/ 1716656 w 4848045"/>
              <a:gd name="connsiteY22" fmla="*/ 793630 h 1777042"/>
              <a:gd name="connsiteX23" fmla="*/ 1751162 w 4848045"/>
              <a:gd name="connsiteY23" fmla="*/ 776377 h 1777042"/>
              <a:gd name="connsiteX24" fmla="*/ 1802920 w 4848045"/>
              <a:gd name="connsiteY24" fmla="*/ 759125 h 1777042"/>
              <a:gd name="connsiteX25" fmla="*/ 1837426 w 4848045"/>
              <a:gd name="connsiteY25" fmla="*/ 741872 h 1777042"/>
              <a:gd name="connsiteX26" fmla="*/ 1889185 w 4848045"/>
              <a:gd name="connsiteY26" fmla="*/ 733245 h 1777042"/>
              <a:gd name="connsiteX27" fmla="*/ 1915064 w 4848045"/>
              <a:gd name="connsiteY27" fmla="*/ 715993 h 1777042"/>
              <a:gd name="connsiteX28" fmla="*/ 2001328 w 4848045"/>
              <a:gd name="connsiteY28" fmla="*/ 690113 h 1777042"/>
              <a:gd name="connsiteX29" fmla="*/ 2053086 w 4848045"/>
              <a:gd name="connsiteY29" fmla="*/ 681487 h 1777042"/>
              <a:gd name="connsiteX30" fmla="*/ 2113471 w 4848045"/>
              <a:gd name="connsiteY30" fmla="*/ 664234 h 1777042"/>
              <a:gd name="connsiteX31" fmla="*/ 2165230 w 4848045"/>
              <a:gd name="connsiteY31" fmla="*/ 655608 h 1777042"/>
              <a:gd name="connsiteX32" fmla="*/ 2277373 w 4848045"/>
              <a:gd name="connsiteY32" fmla="*/ 638355 h 1777042"/>
              <a:gd name="connsiteX33" fmla="*/ 2380890 w 4848045"/>
              <a:gd name="connsiteY33" fmla="*/ 612476 h 1777042"/>
              <a:gd name="connsiteX34" fmla="*/ 2518913 w 4848045"/>
              <a:gd name="connsiteY34" fmla="*/ 595223 h 1777042"/>
              <a:gd name="connsiteX35" fmla="*/ 2656936 w 4848045"/>
              <a:gd name="connsiteY35" fmla="*/ 569344 h 1777042"/>
              <a:gd name="connsiteX36" fmla="*/ 2717320 w 4848045"/>
              <a:gd name="connsiteY36" fmla="*/ 552091 h 1777042"/>
              <a:gd name="connsiteX37" fmla="*/ 2769079 w 4848045"/>
              <a:gd name="connsiteY37" fmla="*/ 534838 h 1777042"/>
              <a:gd name="connsiteX38" fmla="*/ 2855343 w 4848045"/>
              <a:gd name="connsiteY38" fmla="*/ 526211 h 1777042"/>
              <a:gd name="connsiteX39" fmla="*/ 2984739 w 4848045"/>
              <a:gd name="connsiteY39" fmla="*/ 491706 h 1777042"/>
              <a:gd name="connsiteX40" fmla="*/ 3027871 w 4848045"/>
              <a:gd name="connsiteY40" fmla="*/ 483079 h 1777042"/>
              <a:gd name="connsiteX41" fmla="*/ 3131388 w 4848045"/>
              <a:gd name="connsiteY41" fmla="*/ 457200 h 1777042"/>
              <a:gd name="connsiteX42" fmla="*/ 3191773 w 4848045"/>
              <a:gd name="connsiteY42" fmla="*/ 439947 h 1777042"/>
              <a:gd name="connsiteX43" fmla="*/ 3243532 w 4848045"/>
              <a:gd name="connsiteY43" fmla="*/ 431321 h 1777042"/>
              <a:gd name="connsiteX44" fmla="*/ 3321169 w 4848045"/>
              <a:gd name="connsiteY44" fmla="*/ 405442 h 1777042"/>
              <a:gd name="connsiteX45" fmla="*/ 3347049 w 4848045"/>
              <a:gd name="connsiteY45" fmla="*/ 396815 h 1777042"/>
              <a:gd name="connsiteX46" fmla="*/ 3510951 w 4848045"/>
              <a:gd name="connsiteY46" fmla="*/ 370936 h 1777042"/>
              <a:gd name="connsiteX47" fmla="*/ 3623094 w 4848045"/>
              <a:gd name="connsiteY47" fmla="*/ 336430 h 1777042"/>
              <a:gd name="connsiteX48" fmla="*/ 3761117 w 4848045"/>
              <a:gd name="connsiteY48" fmla="*/ 293298 h 1777042"/>
              <a:gd name="connsiteX49" fmla="*/ 3856007 w 4848045"/>
              <a:gd name="connsiteY49" fmla="*/ 258793 h 1777042"/>
              <a:gd name="connsiteX50" fmla="*/ 3890513 w 4848045"/>
              <a:gd name="connsiteY50" fmla="*/ 241540 h 1777042"/>
              <a:gd name="connsiteX51" fmla="*/ 3942271 w 4848045"/>
              <a:gd name="connsiteY51" fmla="*/ 224287 h 1777042"/>
              <a:gd name="connsiteX52" fmla="*/ 4011283 w 4848045"/>
              <a:gd name="connsiteY52" fmla="*/ 181155 h 1777042"/>
              <a:gd name="connsiteX53" fmla="*/ 4088920 w 4848045"/>
              <a:gd name="connsiteY53" fmla="*/ 163902 h 1777042"/>
              <a:gd name="connsiteX54" fmla="*/ 4252822 w 4848045"/>
              <a:gd name="connsiteY54" fmla="*/ 120770 h 1777042"/>
              <a:gd name="connsiteX55" fmla="*/ 4321834 w 4848045"/>
              <a:gd name="connsiteY55" fmla="*/ 94891 h 1777042"/>
              <a:gd name="connsiteX56" fmla="*/ 4356339 w 4848045"/>
              <a:gd name="connsiteY56" fmla="*/ 77638 h 1777042"/>
              <a:gd name="connsiteX57" fmla="*/ 4399471 w 4848045"/>
              <a:gd name="connsiteY57" fmla="*/ 69011 h 1777042"/>
              <a:gd name="connsiteX58" fmla="*/ 4425351 w 4848045"/>
              <a:gd name="connsiteY58" fmla="*/ 60385 h 1777042"/>
              <a:gd name="connsiteX59" fmla="*/ 4468483 w 4848045"/>
              <a:gd name="connsiteY59" fmla="*/ 51759 h 1777042"/>
              <a:gd name="connsiteX60" fmla="*/ 4494362 w 4848045"/>
              <a:gd name="connsiteY60" fmla="*/ 43132 h 1777042"/>
              <a:gd name="connsiteX61" fmla="*/ 4666890 w 4848045"/>
              <a:gd name="connsiteY61" fmla="*/ 25879 h 1777042"/>
              <a:gd name="connsiteX62" fmla="*/ 4744528 w 4848045"/>
              <a:gd name="connsiteY62" fmla="*/ 17253 h 1777042"/>
              <a:gd name="connsiteX63" fmla="*/ 4787660 w 4848045"/>
              <a:gd name="connsiteY63" fmla="*/ 8627 h 1777042"/>
              <a:gd name="connsiteX64" fmla="*/ 4848045 w 4848045"/>
              <a:gd name="connsiteY64" fmla="*/ 0 h 177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848045" h="1777042">
                <a:moveTo>
                  <a:pt x="0" y="1777042"/>
                </a:moveTo>
                <a:cubicBezTo>
                  <a:pt x="2875" y="1762665"/>
                  <a:pt x="3990" y="1747820"/>
                  <a:pt x="8626" y="1733910"/>
                </a:cubicBezTo>
                <a:cubicBezTo>
                  <a:pt x="19858" y="1700212"/>
                  <a:pt x="32083" y="1694411"/>
                  <a:pt x="51758" y="1664898"/>
                </a:cubicBezTo>
                <a:cubicBezTo>
                  <a:pt x="61058" y="1650947"/>
                  <a:pt x="66656" y="1634436"/>
                  <a:pt x="77637" y="1621766"/>
                </a:cubicBezTo>
                <a:cubicBezTo>
                  <a:pt x="104270" y="1591036"/>
                  <a:pt x="163902" y="1535502"/>
                  <a:pt x="163902" y="1535502"/>
                </a:cubicBezTo>
                <a:cubicBezTo>
                  <a:pt x="200520" y="1443952"/>
                  <a:pt x="190041" y="1449101"/>
                  <a:pt x="336430" y="1371600"/>
                </a:cubicBezTo>
                <a:cubicBezTo>
                  <a:pt x="470114" y="1300826"/>
                  <a:pt x="467663" y="1307114"/>
                  <a:pt x="577969" y="1233577"/>
                </a:cubicBezTo>
                <a:cubicBezTo>
                  <a:pt x="701651" y="1151122"/>
                  <a:pt x="529055" y="1257830"/>
                  <a:pt x="646981" y="1190445"/>
                </a:cubicBezTo>
                <a:cubicBezTo>
                  <a:pt x="655983" y="1185301"/>
                  <a:pt x="663587" y="1177829"/>
                  <a:pt x="672860" y="1173193"/>
                </a:cubicBezTo>
                <a:cubicBezTo>
                  <a:pt x="726857" y="1146195"/>
                  <a:pt x="701079" y="1163786"/>
                  <a:pt x="750498" y="1147313"/>
                </a:cubicBezTo>
                <a:cubicBezTo>
                  <a:pt x="765188" y="1142416"/>
                  <a:pt x="779131" y="1135498"/>
                  <a:pt x="793630" y="1130061"/>
                </a:cubicBezTo>
                <a:cubicBezTo>
                  <a:pt x="802144" y="1126868"/>
                  <a:pt x="811503" y="1125745"/>
                  <a:pt x="819509" y="1121434"/>
                </a:cubicBezTo>
                <a:cubicBezTo>
                  <a:pt x="849034" y="1105536"/>
                  <a:pt x="876546" y="1086116"/>
                  <a:pt x="905773" y="1069676"/>
                </a:cubicBezTo>
                <a:cubicBezTo>
                  <a:pt x="972447" y="1032172"/>
                  <a:pt x="948461" y="1051380"/>
                  <a:pt x="1026543" y="1017917"/>
                </a:cubicBezTo>
                <a:cubicBezTo>
                  <a:pt x="1044273" y="1010319"/>
                  <a:pt x="1060742" y="1000020"/>
                  <a:pt x="1078302" y="992038"/>
                </a:cubicBezTo>
                <a:cubicBezTo>
                  <a:pt x="1092399" y="985630"/>
                  <a:pt x="1107402" y="981333"/>
                  <a:pt x="1121434" y="974785"/>
                </a:cubicBezTo>
                <a:cubicBezTo>
                  <a:pt x="1150567" y="961190"/>
                  <a:pt x="1178943" y="946030"/>
                  <a:pt x="1207698" y="931653"/>
                </a:cubicBezTo>
                <a:cubicBezTo>
                  <a:pt x="1224951" y="923027"/>
                  <a:pt x="1240542" y="909557"/>
                  <a:pt x="1259456" y="905774"/>
                </a:cubicBezTo>
                <a:cubicBezTo>
                  <a:pt x="1288211" y="900023"/>
                  <a:pt x="1317094" y="894882"/>
                  <a:pt x="1345720" y="888521"/>
                </a:cubicBezTo>
                <a:cubicBezTo>
                  <a:pt x="1368867" y="883377"/>
                  <a:pt x="1391518" y="876104"/>
                  <a:pt x="1414732" y="871268"/>
                </a:cubicBezTo>
                <a:cubicBezTo>
                  <a:pt x="1460557" y="861721"/>
                  <a:pt x="1507746" y="858249"/>
                  <a:pt x="1552754" y="845389"/>
                </a:cubicBezTo>
                <a:cubicBezTo>
                  <a:pt x="1746448" y="790047"/>
                  <a:pt x="1506106" y="860938"/>
                  <a:pt x="1656271" y="810883"/>
                </a:cubicBezTo>
                <a:cubicBezTo>
                  <a:pt x="1676131" y="804263"/>
                  <a:pt x="1696983" y="800784"/>
                  <a:pt x="1716656" y="793630"/>
                </a:cubicBezTo>
                <a:cubicBezTo>
                  <a:pt x="1728741" y="789235"/>
                  <a:pt x="1739222" y="781153"/>
                  <a:pt x="1751162" y="776377"/>
                </a:cubicBezTo>
                <a:cubicBezTo>
                  <a:pt x="1768047" y="769623"/>
                  <a:pt x="1786035" y="765879"/>
                  <a:pt x="1802920" y="759125"/>
                </a:cubicBezTo>
                <a:cubicBezTo>
                  <a:pt x="1814860" y="754349"/>
                  <a:pt x="1825109" y="745567"/>
                  <a:pt x="1837426" y="741872"/>
                </a:cubicBezTo>
                <a:cubicBezTo>
                  <a:pt x="1854179" y="736846"/>
                  <a:pt x="1871932" y="736121"/>
                  <a:pt x="1889185" y="733245"/>
                </a:cubicBezTo>
                <a:cubicBezTo>
                  <a:pt x="1897811" y="727494"/>
                  <a:pt x="1905590" y="720204"/>
                  <a:pt x="1915064" y="715993"/>
                </a:cubicBezTo>
                <a:cubicBezTo>
                  <a:pt x="1933066" y="707992"/>
                  <a:pt x="1978518" y="694675"/>
                  <a:pt x="2001328" y="690113"/>
                </a:cubicBezTo>
                <a:cubicBezTo>
                  <a:pt x="2018479" y="686683"/>
                  <a:pt x="2036043" y="685420"/>
                  <a:pt x="2053086" y="681487"/>
                </a:cubicBezTo>
                <a:cubicBezTo>
                  <a:pt x="2073484" y="676780"/>
                  <a:pt x="2093073" y="668941"/>
                  <a:pt x="2113471" y="664234"/>
                </a:cubicBezTo>
                <a:cubicBezTo>
                  <a:pt x="2130514" y="660301"/>
                  <a:pt x="2148079" y="659038"/>
                  <a:pt x="2165230" y="655608"/>
                </a:cubicBezTo>
                <a:cubicBezTo>
                  <a:pt x="2258624" y="636929"/>
                  <a:pt x="2114101" y="656496"/>
                  <a:pt x="2277373" y="638355"/>
                </a:cubicBezTo>
                <a:cubicBezTo>
                  <a:pt x="2311879" y="629729"/>
                  <a:pt x="2345806" y="618324"/>
                  <a:pt x="2380890" y="612476"/>
                </a:cubicBezTo>
                <a:cubicBezTo>
                  <a:pt x="2461154" y="599098"/>
                  <a:pt x="2415245" y="605589"/>
                  <a:pt x="2518913" y="595223"/>
                </a:cubicBezTo>
                <a:cubicBezTo>
                  <a:pt x="2752387" y="536854"/>
                  <a:pt x="2425588" y="615613"/>
                  <a:pt x="2656936" y="569344"/>
                </a:cubicBezTo>
                <a:cubicBezTo>
                  <a:pt x="2677463" y="565239"/>
                  <a:pt x="2697312" y="558247"/>
                  <a:pt x="2717320" y="552091"/>
                </a:cubicBezTo>
                <a:cubicBezTo>
                  <a:pt x="2734702" y="546743"/>
                  <a:pt x="2751204" y="538190"/>
                  <a:pt x="2769079" y="534838"/>
                </a:cubicBezTo>
                <a:cubicBezTo>
                  <a:pt x="2797482" y="529512"/>
                  <a:pt x="2826588" y="529087"/>
                  <a:pt x="2855343" y="526211"/>
                </a:cubicBezTo>
                <a:cubicBezTo>
                  <a:pt x="2892523" y="515589"/>
                  <a:pt x="2947529" y="499149"/>
                  <a:pt x="2984739" y="491706"/>
                </a:cubicBezTo>
                <a:cubicBezTo>
                  <a:pt x="2999116" y="488830"/>
                  <a:pt x="3013599" y="486437"/>
                  <a:pt x="3027871" y="483079"/>
                </a:cubicBezTo>
                <a:cubicBezTo>
                  <a:pt x="3062493" y="474933"/>
                  <a:pt x="3097645" y="468447"/>
                  <a:pt x="3131388" y="457200"/>
                </a:cubicBezTo>
                <a:cubicBezTo>
                  <a:pt x="3156046" y="448981"/>
                  <a:pt x="3164704" y="445361"/>
                  <a:pt x="3191773" y="439947"/>
                </a:cubicBezTo>
                <a:cubicBezTo>
                  <a:pt x="3208924" y="436517"/>
                  <a:pt x="3226279" y="434196"/>
                  <a:pt x="3243532" y="431321"/>
                </a:cubicBezTo>
                <a:lnTo>
                  <a:pt x="3321169" y="405442"/>
                </a:lnTo>
                <a:cubicBezTo>
                  <a:pt x="3329796" y="402566"/>
                  <a:pt x="3338102" y="398442"/>
                  <a:pt x="3347049" y="396815"/>
                </a:cubicBezTo>
                <a:cubicBezTo>
                  <a:pt x="3464748" y="375415"/>
                  <a:pt x="3410039" y="383549"/>
                  <a:pt x="3510951" y="370936"/>
                </a:cubicBezTo>
                <a:cubicBezTo>
                  <a:pt x="3685002" y="321207"/>
                  <a:pt x="3467922" y="384176"/>
                  <a:pt x="3623094" y="336430"/>
                </a:cubicBezTo>
                <a:cubicBezTo>
                  <a:pt x="3691675" y="315328"/>
                  <a:pt x="3687120" y="321047"/>
                  <a:pt x="3761117" y="293298"/>
                </a:cubicBezTo>
                <a:cubicBezTo>
                  <a:pt x="3862948" y="255112"/>
                  <a:pt x="3783718" y="276865"/>
                  <a:pt x="3856007" y="258793"/>
                </a:cubicBezTo>
                <a:cubicBezTo>
                  <a:pt x="3867509" y="253042"/>
                  <a:pt x="3878573" y="246316"/>
                  <a:pt x="3890513" y="241540"/>
                </a:cubicBezTo>
                <a:cubicBezTo>
                  <a:pt x="3907398" y="234786"/>
                  <a:pt x="3926005" y="232420"/>
                  <a:pt x="3942271" y="224287"/>
                </a:cubicBezTo>
                <a:cubicBezTo>
                  <a:pt x="4090904" y="149971"/>
                  <a:pt x="3871040" y="241261"/>
                  <a:pt x="4011283" y="181155"/>
                </a:cubicBezTo>
                <a:cubicBezTo>
                  <a:pt x="4040666" y="168562"/>
                  <a:pt x="4053369" y="171012"/>
                  <a:pt x="4088920" y="163902"/>
                </a:cubicBezTo>
                <a:cubicBezTo>
                  <a:pt x="4166753" y="148335"/>
                  <a:pt x="4174130" y="144982"/>
                  <a:pt x="4252822" y="120770"/>
                </a:cubicBezTo>
                <a:cubicBezTo>
                  <a:pt x="4275949" y="113654"/>
                  <a:pt x="4299964" y="104611"/>
                  <a:pt x="4321834" y="94891"/>
                </a:cubicBezTo>
                <a:cubicBezTo>
                  <a:pt x="4333585" y="89668"/>
                  <a:pt x="4344140" y="81705"/>
                  <a:pt x="4356339" y="77638"/>
                </a:cubicBezTo>
                <a:cubicBezTo>
                  <a:pt x="4370249" y="73001"/>
                  <a:pt x="4385247" y="72567"/>
                  <a:pt x="4399471" y="69011"/>
                </a:cubicBezTo>
                <a:cubicBezTo>
                  <a:pt x="4408293" y="66806"/>
                  <a:pt x="4416529" y="62590"/>
                  <a:pt x="4425351" y="60385"/>
                </a:cubicBezTo>
                <a:cubicBezTo>
                  <a:pt x="4439575" y="56829"/>
                  <a:pt x="4454259" y="55315"/>
                  <a:pt x="4468483" y="51759"/>
                </a:cubicBezTo>
                <a:cubicBezTo>
                  <a:pt x="4477305" y="49554"/>
                  <a:pt x="4485540" y="45337"/>
                  <a:pt x="4494362" y="43132"/>
                </a:cubicBezTo>
                <a:cubicBezTo>
                  <a:pt x="4559104" y="26946"/>
                  <a:pt x="4584125" y="32776"/>
                  <a:pt x="4666890" y="25879"/>
                </a:cubicBezTo>
                <a:cubicBezTo>
                  <a:pt x="4692839" y="23717"/>
                  <a:pt x="4718751" y="20935"/>
                  <a:pt x="4744528" y="17253"/>
                </a:cubicBezTo>
                <a:cubicBezTo>
                  <a:pt x="4759043" y="15180"/>
                  <a:pt x="4773197" y="11037"/>
                  <a:pt x="4787660" y="8627"/>
                </a:cubicBezTo>
                <a:cubicBezTo>
                  <a:pt x="4807716" y="5284"/>
                  <a:pt x="4848045" y="0"/>
                  <a:pt x="4848045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286664" y="2156604"/>
            <a:ext cx="3752491" cy="1104181"/>
          </a:xfrm>
          <a:custGeom>
            <a:avLst/>
            <a:gdLst>
              <a:gd name="connsiteX0" fmla="*/ 0 w 3752491"/>
              <a:gd name="connsiteY0" fmla="*/ 1104181 h 1104181"/>
              <a:gd name="connsiteX1" fmla="*/ 172528 w 3752491"/>
              <a:gd name="connsiteY1" fmla="*/ 1009290 h 1104181"/>
              <a:gd name="connsiteX2" fmla="*/ 250166 w 3752491"/>
              <a:gd name="connsiteY2" fmla="*/ 974785 h 1104181"/>
              <a:gd name="connsiteX3" fmla="*/ 301925 w 3752491"/>
              <a:gd name="connsiteY3" fmla="*/ 957532 h 1104181"/>
              <a:gd name="connsiteX4" fmla="*/ 370936 w 3752491"/>
              <a:gd name="connsiteY4" fmla="*/ 923026 h 1104181"/>
              <a:gd name="connsiteX5" fmla="*/ 405442 w 3752491"/>
              <a:gd name="connsiteY5" fmla="*/ 914400 h 1104181"/>
              <a:gd name="connsiteX6" fmla="*/ 431321 w 3752491"/>
              <a:gd name="connsiteY6" fmla="*/ 905773 h 1104181"/>
              <a:gd name="connsiteX7" fmla="*/ 483079 w 3752491"/>
              <a:gd name="connsiteY7" fmla="*/ 897147 h 1104181"/>
              <a:gd name="connsiteX8" fmla="*/ 517585 w 3752491"/>
              <a:gd name="connsiteY8" fmla="*/ 888521 h 1104181"/>
              <a:gd name="connsiteX9" fmla="*/ 586596 w 3752491"/>
              <a:gd name="connsiteY9" fmla="*/ 854015 h 1104181"/>
              <a:gd name="connsiteX10" fmla="*/ 612476 w 3752491"/>
              <a:gd name="connsiteY10" fmla="*/ 836762 h 1104181"/>
              <a:gd name="connsiteX11" fmla="*/ 646981 w 3752491"/>
              <a:gd name="connsiteY11" fmla="*/ 828136 h 1104181"/>
              <a:gd name="connsiteX12" fmla="*/ 672861 w 3752491"/>
              <a:gd name="connsiteY12" fmla="*/ 810883 h 1104181"/>
              <a:gd name="connsiteX13" fmla="*/ 724619 w 3752491"/>
              <a:gd name="connsiteY13" fmla="*/ 793630 h 1104181"/>
              <a:gd name="connsiteX14" fmla="*/ 750498 w 3752491"/>
              <a:gd name="connsiteY14" fmla="*/ 767751 h 1104181"/>
              <a:gd name="connsiteX15" fmla="*/ 836762 w 3752491"/>
              <a:gd name="connsiteY15" fmla="*/ 741871 h 1104181"/>
              <a:gd name="connsiteX16" fmla="*/ 879894 w 3752491"/>
              <a:gd name="connsiteY16" fmla="*/ 724619 h 1104181"/>
              <a:gd name="connsiteX17" fmla="*/ 905774 w 3752491"/>
              <a:gd name="connsiteY17" fmla="*/ 707366 h 1104181"/>
              <a:gd name="connsiteX18" fmla="*/ 940279 w 3752491"/>
              <a:gd name="connsiteY18" fmla="*/ 698739 h 1104181"/>
              <a:gd name="connsiteX19" fmla="*/ 992038 w 3752491"/>
              <a:gd name="connsiteY19" fmla="*/ 681487 h 1104181"/>
              <a:gd name="connsiteX20" fmla="*/ 1017917 w 3752491"/>
              <a:gd name="connsiteY20" fmla="*/ 672860 h 1104181"/>
              <a:gd name="connsiteX21" fmla="*/ 1086928 w 3752491"/>
              <a:gd name="connsiteY21" fmla="*/ 655607 h 1104181"/>
              <a:gd name="connsiteX22" fmla="*/ 1138687 w 3752491"/>
              <a:gd name="connsiteY22" fmla="*/ 638354 h 1104181"/>
              <a:gd name="connsiteX23" fmla="*/ 1164566 w 3752491"/>
              <a:gd name="connsiteY23" fmla="*/ 621102 h 1104181"/>
              <a:gd name="connsiteX24" fmla="*/ 1207698 w 3752491"/>
              <a:gd name="connsiteY24" fmla="*/ 612475 h 1104181"/>
              <a:gd name="connsiteX25" fmla="*/ 1242204 w 3752491"/>
              <a:gd name="connsiteY25" fmla="*/ 603849 h 1104181"/>
              <a:gd name="connsiteX26" fmla="*/ 1328468 w 3752491"/>
              <a:gd name="connsiteY26" fmla="*/ 569343 h 1104181"/>
              <a:gd name="connsiteX27" fmla="*/ 1362974 w 3752491"/>
              <a:gd name="connsiteY27" fmla="*/ 560717 h 1104181"/>
              <a:gd name="connsiteX28" fmla="*/ 1457864 w 3752491"/>
              <a:gd name="connsiteY28" fmla="*/ 552090 h 1104181"/>
              <a:gd name="connsiteX29" fmla="*/ 1509623 w 3752491"/>
              <a:gd name="connsiteY29" fmla="*/ 543464 h 1104181"/>
              <a:gd name="connsiteX30" fmla="*/ 1535502 w 3752491"/>
              <a:gd name="connsiteY30" fmla="*/ 534838 h 1104181"/>
              <a:gd name="connsiteX31" fmla="*/ 1682151 w 3752491"/>
              <a:gd name="connsiteY31" fmla="*/ 517585 h 1104181"/>
              <a:gd name="connsiteX32" fmla="*/ 1785668 w 3752491"/>
              <a:gd name="connsiteY32" fmla="*/ 500332 h 1104181"/>
              <a:gd name="connsiteX33" fmla="*/ 1863306 w 3752491"/>
              <a:gd name="connsiteY33" fmla="*/ 491705 h 1104181"/>
              <a:gd name="connsiteX34" fmla="*/ 1966823 w 3752491"/>
              <a:gd name="connsiteY34" fmla="*/ 474453 h 1104181"/>
              <a:gd name="connsiteX35" fmla="*/ 2165230 w 3752491"/>
              <a:gd name="connsiteY35" fmla="*/ 457200 h 1104181"/>
              <a:gd name="connsiteX36" fmla="*/ 2208362 w 3752491"/>
              <a:gd name="connsiteY36" fmla="*/ 448573 h 1104181"/>
              <a:gd name="connsiteX37" fmla="*/ 2277374 w 3752491"/>
              <a:gd name="connsiteY37" fmla="*/ 439947 h 1104181"/>
              <a:gd name="connsiteX38" fmla="*/ 2303253 w 3752491"/>
              <a:gd name="connsiteY38" fmla="*/ 422694 h 1104181"/>
              <a:gd name="connsiteX39" fmla="*/ 2346385 w 3752491"/>
              <a:gd name="connsiteY39" fmla="*/ 414068 h 1104181"/>
              <a:gd name="connsiteX40" fmla="*/ 2372264 w 3752491"/>
              <a:gd name="connsiteY40" fmla="*/ 405441 h 1104181"/>
              <a:gd name="connsiteX41" fmla="*/ 2415396 w 3752491"/>
              <a:gd name="connsiteY41" fmla="*/ 396815 h 1104181"/>
              <a:gd name="connsiteX42" fmla="*/ 2510287 w 3752491"/>
              <a:gd name="connsiteY42" fmla="*/ 379562 h 1104181"/>
              <a:gd name="connsiteX43" fmla="*/ 2544793 w 3752491"/>
              <a:gd name="connsiteY43" fmla="*/ 362309 h 1104181"/>
              <a:gd name="connsiteX44" fmla="*/ 2570672 w 3752491"/>
              <a:gd name="connsiteY44" fmla="*/ 345056 h 1104181"/>
              <a:gd name="connsiteX45" fmla="*/ 2596551 w 3752491"/>
              <a:gd name="connsiteY45" fmla="*/ 336430 h 1104181"/>
              <a:gd name="connsiteX46" fmla="*/ 2648310 w 3752491"/>
              <a:gd name="connsiteY46" fmla="*/ 301924 h 1104181"/>
              <a:gd name="connsiteX47" fmla="*/ 2682815 w 3752491"/>
              <a:gd name="connsiteY47" fmla="*/ 276045 h 1104181"/>
              <a:gd name="connsiteX48" fmla="*/ 2725947 w 3752491"/>
              <a:gd name="connsiteY48" fmla="*/ 250166 h 1104181"/>
              <a:gd name="connsiteX49" fmla="*/ 2803585 w 3752491"/>
              <a:gd name="connsiteY49" fmla="*/ 207034 h 1104181"/>
              <a:gd name="connsiteX50" fmla="*/ 2855344 w 3752491"/>
              <a:gd name="connsiteY50" fmla="*/ 181154 h 1104181"/>
              <a:gd name="connsiteX51" fmla="*/ 2889849 w 3752491"/>
              <a:gd name="connsiteY51" fmla="*/ 163902 h 1104181"/>
              <a:gd name="connsiteX52" fmla="*/ 2958861 w 3752491"/>
              <a:gd name="connsiteY52" fmla="*/ 146649 h 1104181"/>
              <a:gd name="connsiteX53" fmla="*/ 2984740 w 3752491"/>
              <a:gd name="connsiteY53" fmla="*/ 138022 h 1104181"/>
              <a:gd name="connsiteX54" fmla="*/ 3053751 w 3752491"/>
              <a:gd name="connsiteY54" fmla="*/ 120770 h 1104181"/>
              <a:gd name="connsiteX55" fmla="*/ 3088257 w 3752491"/>
              <a:gd name="connsiteY55" fmla="*/ 103517 h 1104181"/>
              <a:gd name="connsiteX56" fmla="*/ 3148642 w 3752491"/>
              <a:gd name="connsiteY56" fmla="*/ 86264 h 1104181"/>
              <a:gd name="connsiteX57" fmla="*/ 3174521 w 3752491"/>
              <a:gd name="connsiteY57" fmla="*/ 77638 h 1104181"/>
              <a:gd name="connsiteX58" fmla="*/ 3433313 w 3752491"/>
              <a:gd name="connsiteY58" fmla="*/ 69011 h 1104181"/>
              <a:gd name="connsiteX59" fmla="*/ 3510951 w 3752491"/>
              <a:gd name="connsiteY59" fmla="*/ 60385 h 1104181"/>
              <a:gd name="connsiteX60" fmla="*/ 3562710 w 3752491"/>
              <a:gd name="connsiteY60" fmla="*/ 34505 h 1104181"/>
              <a:gd name="connsiteX61" fmla="*/ 3631721 w 3752491"/>
              <a:gd name="connsiteY61" fmla="*/ 25879 h 1104181"/>
              <a:gd name="connsiteX62" fmla="*/ 3726611 w 3752491"/>
              <a:gd name="connsiteY62" fmla="*/ 0 h 1104181"/>
              <a:gd name="connsiteX63" fmla="*/ 3752491 w 3752491"/>
              <a:gd name="connsiteY63" fmla="*/ 0 h 110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52491" h="1104181">
                <a:moveTo>
                  <a:pt x="0" y="1104181"/>
                </a:moveTo>
                <a:cubicBezTo>
                  <a:pt x="86534" y="1032070"/>
                  <a:pt x="28915" y="1071730"/>
                  <a:pt x="172528" y="1009290"/>
                </a:cubicBezTo>
                <a:cubicBezTo>
                  <a:pt x="198500" y="997998"/>
                  <a:pt x="223299" y="983741"/>
                  <a:pt x="250166" y="974785"/>
                </a:cubicBezTo>
                <a:cubicBezTo>
                  <a:pt x="267419" y="969034"/>
                  <a:pt x="285209" y="964696"/>
                  <a:pt x="301925" y="957532"/>
                </a:cubicBezTo>
                <a:cubicBezTo>
                  <a:pt x="325564" y="947401"/>
                  <a:pt x="345985" y="929263"/>
                  <a:pt x="370936" y="923026"/>
                </a:cubicBezTo>
                <a:cubicBezTo>
                  <a:pt x="382438" y="920151"/>
                  <a:pt x="394042" y="917657"/>
                  <a:pt x="405442" y="914400"/>
                </a:cubicBezTo>
                <a:cubicBezTo>
                  <a:pt x="414185" y="911902"/>
                  <a:pt x="422445" y="907746"/>
                  <a:pt x="431321" y="905773"/>
                </a:cubicBezTo>
                <a:cubicBezTo>
                  <a:pt x="448395" y="901979"/>
                  <a:pt x="465928" y="900577"/>
                  <a:pt x="483079" y="897147"/>
                </a:cubicBezTo>
                <a:cubicBezTo>
                  <a:pt x="494705" y="894822"/>
                  <a:pt x="506083" y="891396"/>
                  <a:pt x="517585" y="888521"/>
                </a:cubicBezTo>
                <a:cubicBezTo>
                  <a:pt x="540589" y="877019"/>
                  <a:pt x="565196" y="868281"/>
                  <a:pt x="586596" y="854015"/>
                </a:cubicBezTo>
                <a:cubicBezTo>
                  <a:pt x="595223" y="848264"/>
                  <a:pt x="602946" y="840846"/>
                  <a:pt x="612476" y="836762"/>
                </a:cubicBezTo>
                <a:cubicBezTo>
                  <a:pt x="623373" y="832092"/>
                  <a:pt x="635479" y="831011"/>
                  <a:pt x="646981" y="828136"/>
                </a:cubicBezTo>
                <a:cubicBezTo>
                  <a:pt x="655608" y="822385"/>
                  <a:pt x="663387" y="815094"/>
                  <a:pt x="672861" y="810883"/>
                </a:cubicBezTo>
                <a:cubicBezTo>
                  <a:pt x="689480" y="803497"/>
                  <a:pt x="724619" y="793630"/>
                  <a:pt x="724619" y="793630"/>
                </a:cubicBezTo>
                <a:cubicBezTo>
                  <a:pt x="733245" y="785004"/>
                  <a:pt x="740153" y="774217"/>
                  <a:pt x="750498" y="767751"/>
                </a:cubicBezTo>
                <a:cubicBezTo>
                  <a:pt x="786906" y="744996"/>
                  <a:pt x="797702" y="753589"/>
                  <a:pt x="836762" y="741871"/>
                </a:cubicBezTo>
                <a:cubicBezTo>
                  <a:pt x="851594" y="737422"/>
                  <a:pt x="866044" y="731544"/>
                  <a:pt x="879894" y="724619"/>
                </a:cubicBezTo>
                <a:cubicBezTo>
                  <a:pt x="889167" y="719982"/>
                  <a:pt x="896244" y="711450"/>
                  <a:pt x="905774" y="707366"/>
                </a:cubicBezTo>
                <a:cubicBezTo>
                  <a:pt x="916671" y="702696"/>
                  <a:pt x="928923" y="702146"/>
                  <a:pt x="940279" y="698739"/>
                </a:cubicBezTo>
                <a:cubicBezTo>
                  <a:pt x="957698" y="693513"/>
                  <a:pt x="974785" y="687238"/>
                  <a:pt x="992038" y="681487"/>
                </a:cubicBezTo>
                <a:cubicBezTo>
                  <a:pt x="1000664" y="678612"/>
                  <a:pt x="1009095" y="675065"/>
                  <a:pt x="1017917" y="672860"/>
                </a:cubicBezTo>
                <a:cubicBezTo>
                  <a:pt x="1040921" y="667109"/>
                  <a:pt x="1064433" y="663105"/>
                  <a:pt x="1086928" y="655607"/>
                </a:cubicBezTo>
                <a:cubicBezTo>
                  <a:pt x="1104181" y="649856"/>
                  <a:pt x="1123555" y="648442"/>
                  <a:pt x="1138687" y="638354"/>
                </a:cubicBezTo>
                <a:cubicBezTo>
                  <a:pt x="1147313" y="632603"/>
                  <a:pt x="1154859" y="624742"/>
                  <a:pt x="1164566" y="621102"/>
                </a:cubicBezTo>
                <a:cubicBezTo>
                  <a:pt x="1178295" y="615954"/>
                  <a:pt x="1193385" y="615656"/>
                  <a:pt x="1207698" y="612475"/>
                </a:cubicBezTo>
                <a:cubicBezTo>
                  <a:pt x="1219272" y="609903"/>
                  <a:pt x="1230702" y="606724"/>
                  <a:pt x="1242204" y="603849"/>
                </a:cubicBezTo>
                <a:cubicBezTo>
                  <a:pt x="1277898" y="586002"/>
                  <a:pt x="1285834" y="580001"/>
                  <a:pt x="1328468" y="569343"/>
                </a:cubicBezTo>
                <a:cubicBezTo>
                  <a:pt x="1339970" y="566468"/>
                  <a:pt x="1351222" y="562284"/>
                  <a:pt x="1362974" y="560717"/>
                </a:cubicBezTo>
                <a:cubicBezTo>
                  <a:pt x="1394456" y="556519"/>
                  <a:pt x="1426321" y="555801"/>
                  <a:pt x="1457864" y="552090"/>
                </a:cubicBezTo>
                <a:cubicBezTo>
                  <a:pt x="1475235" y="550046"/>
                  <a:pt x="1492370" y="546339"/>
                  <a:pt x="1509623" y="543464"/>
                </a:cubicBezTo>
                <a:cubicBezTo>
                  <a:pt x="1518249" y="540589"/>
                  <a:pt x="1526586" y="536621"/>
                  <a:pt x="1535502" y="534838"/>
                </a:cubicBezTo>
                <a:cubicBezTo>
                  <a:pt x="1573652" y="527208"/>
                  <a:pt x="1647916" y="521008"/>
                  <a:pt x="1682151" y="517585"/>
                </a:cubicBezTo>
                <a:cubicBezTo>
                  <a:pt x="1732369" y="507541"/>
                  <a:pt x="1728590" y="507467"/>
                  <a:pt x="1785668" y="500332"/>
                </a:cubicBezTo>
                <a:cubicBezTo>
                  <a:pt x="1811506" y="497102"/>
                  <a:pt x="1837529" y="495387"/>
                  <a:pt x="1863306" y="491705"/>
                </a:cubicBezTo>
                <a:cubicBezTo>
                  <a:pt x="1897936" y="486758"/>
                  <a:pt x="1932015" y="477934"/>
                  <a:pt x="1966823" y="474453"/>
                </a:cubicBezTo>
                <a:cubicBezTo>
                  <a:pt x="2090392" y="462095"/>
                  <a:pt x="2024274" y="468042"/>
                  <a:pt x="2165230" y="457200"/>
                </a:cubicBezTo>
                <a:cubicBezTo>
                  <a:pt x="2179607" y="454324"/>
                  <a:pt x="2193870" y="450802"/>
                  <a:pt x="2208362" y="448573"/>
                </a:cubicBezTo>
                <a:cubicBezTo>
                  <a:pt x="2231275" y="445048"/>
                  <a:pt x="2255008" y="446047"/>
                  <a:pt x="2277374" y="439947"/>
                </a:cubicBezTo>
                <a:cubicBezTo>
                  <a:pt x="2287376" y="437219"/>
                  <a:pt x="2293545" y="426334"/>
                  <a:pt x="2303253" y="422694"/>
                </a:cubicBezTo>
                <a:cubicBezTo>
                  <a:pt x="2316981" y="417546"/>
                  <a:pt x="2332161" y="417624"/>
                  <a:pt x="2346385" y="414068"/>
                </a:cubicBezTo>
                <a:cubicBezTo>
                  <a:pt x="2355207" y="411863"/>
                  <a:pt x="2363442" y="407646"/>
                  <a:pt x="2372264" y="405441"/>
                </a:cubicBezTo>
                <a:cubicBezTo>
                  <a:pt x="2386488" y="401885"/>
                  <a:pt x="2401083" y="399996"/>
                  <a:pt x="2415396" y="396815"/>
                </a:cubicBezTo>
                <a:cubicBezTo>
                  <a:pt x="2488615" y="380544"/>
                  <a:pt x="2405602" y="394516"/>
                  <a:pt x="2510287" y="379562"/>
                </a:cubicBezTo>
                <a:cubicBezTo>
                  <a:pt x="2521789" y="373811"/>
                  <a:pt x="2533628" y="368689"/>
                  <a:pt x="2544793" y="362309"/>
                </a:cubicBezTo>
                <a:cubicBezTo>
                  <a:pt x="2553795" y="357165"/>
                  <a:pt x="2561399" y="349693"/>
                  <a:pt x="2570672" y="345056"/>
                </a:cubicBezTo>
                <a:cubicBezTo>
                  <a:pt x="2578805" y="340990"/>
                  <a:pt x="2587925" y="339305"/>
                  <a:pt x="2596551" y="336430"/>
                </a:cubicBezTo>
                <a:cubicBezTo>
                  <a:pt x="2613804" y="324928"/>
                  <a:pt x="2631722" y="314365"/>
                  <a:pt x="2648310" y="301924"/>
                </a:cubicBezTo>
                <a:cubicBezTo>
                  <a:pt x="2659812" y="293298"/>
                  <a:pt x="2670853" y="284020"/>
                  <a:pt x="2682815" y="276045"/>
                </a:cubicBezTo>
                <a:cubicBezTo>
                  <a:pt x="2696766" y="266745"/>
                  <a:pt x="2711802" y="259168"/>
                  <a:pt x="2725947" y="250166"/>
                </a:cubicBezTo>
                <a:cubicBezTo>
                  <a:pt x="2791204" y="208639"/>
                  <a:pt x="2755433" y="223084"/>
                  <a:pt x="2803585" y="207034"/>
                </a:cubicBezTo>
                <a:cubicBezTo>
                  <a:pt x="2853314" y="173881"/>
                  <a:pt x="2805346" y="202582"/>
                  <a:pt x="2855344" y="181154"/>
                </a:cubicBezTo>
                <a:cubicBezTo>
                  <a:pt x="2867163" y="176089"/>
                  <a:pt x="2877650" y="167968"/>
                  <a:pt x="2889849" y="163902"/>
                </a:cubicBezTo>
                <a:cubicBezTo>
                  <a:pt x="2912344" y="156404"/>
                  <a:pt x="2936366" y="154148"/>
                  <a:pt x="2958861" y="146649"/>
                </a:cubicBezTo>
                <a:cubicBezTo>
                  <a:pt x="2967487" y="143773"/>
                  <a:pt x="2975967" y="140415"/>
                  <a:pt x="2984740" y="138022"/>
                </a:cubicBezTo>
                <a:cubicBezTo>
                  <a:pt x="3007616" y="131783"/>
                  <a:pt x="3053751" y="120770"/>
                  <a:pt x="3053751" y="120770"/>
                </a:cubicBezTo>
                <a:cubicBezTo>
                  <a:pt x="3065253" y="115019"/>
                  <a:pt x="3076437" y="108583"/>
                  <a:pt x="3088257" y="103517"/>
                </a:cubicBezTo>
                <a:cubicBezTo>
                  <a:pt x="3108947" y="94650"/>
                  <a:pt x="3126745" y="92520"/>
                  <a:pt x="3148642" y="86264"/>
                </a:cubicBezTo>
                <a:cubicBezTo>
                  <a:pt x="3157385" y="83766"/>
                  <a:pt x="3165445" y="78188"/>
                  <a:pt x="3174521" y="77638"/>
                </a:cubicBezTo>
                <a:cubicBezTo>
                  <a:pt x="3260675" y="72416"/>
                  <a:pt x="3347049" y="71887"/>
                  <a:pt x="3433313" y="69011"/>
                </a:cubicBezTo>
                <a:cubicBezTo>
                  <a:pt x="3459192" y="66136"/>
                  <a:pt x="3485267" y="64666"/>
                  <a:pt x="3510951" y="60385"/>
                </a:cubicBezTo>
                <a:cubicBezTo>
                  <a:pt x="3599487" y="45629"/>
                  <a:pt x="3469037" y="60052"/>
                  <a:pt x="3562710" y="34505"/>
                </a:cubicBezTo>
                <a:cubicBezTo>
                  <a:pt x="3585076" y="28405"/>
                  <a:pt x="3608717" y="28754"/>
                  <a:pt x="3631721" y="25879"/>
                </a:cubicBezTo>
                <a:cubicBezTo>
                  <a:pt x="3657708" y="17217"/>
                  <a:pt x="3707156" y="0"/>
                  <a:pt x="3726611" y="0"/>
                </a:cubicBezTo>
                <a:lnTo>
                  <a:pt x="3752491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295955" y="2734574"/>
            <a:ext cx="2760453" cy="552090"/>
          </a:xfrm>
          <a:custGeom>
            <a:avLst/>
            <a:gdLst>
              <a:gd name="connsiteX0" fmla="*/ 0 w 2760453"/>
              <a:gd name="connsiteY0" fmla="*/ 552090 h 552090"/>
              <a:gd name="connsiteX1" fmla="*/ 51758 w 2760453"/>
              <a:gd name="connsiteY1" fmla="*/ 526211 h 552090"/>
              <a:gd name="connsiteX2" fmla="*/ 86264 w 2760453"/>
              <a:gd name="connsiteY2" fmla="*/ 500332 h 552090"/>
              <a:gd name="connsiteX3" fmla="*/ 129396 w 2760453"/>
              <a:gd name="connsiteY3" fmla="*/ 491705 h 552090"/>
              <a:gd name="connsiteX4" fmla="*/ 258792 w 2760453"/>
              <a:gd name="connsiteY4" fmla="*/ 422694 h 552090"/>
              <a:gd name="connsiteX5" fmla="*/ 345056 w 2760453"/>
              <a:gd name="connsiteY5" fmla="*/ 379562 h 552090"/>
              <a:gd name="connsiteX6" fmla="*/ 396815 w 2760453"/>
              <a:gd name="connsiteY6" fmla="*/ 362309 h 552090"/>
              <a:gd name="connsiteX7" fmla="*/ 422694 w 2760453"/>
              <a:gd name="connsiteY7" fmla="*/ 353683 h 552090"/>
              <a:gd name="connsiteX8" fmla="*/ 474453 w 2760453"/>
              <a:gd name="connsiteY8" fmla="*/ 345056 h 552090"/>
              <a:gd name="connsiteX9" fmla="*/ 603849 w 2760453"/>
              <a:gd name="connsiteY9" fmla="*/ 293298 h 552090"/>
              <a:gd name="connsiteX10" fmla="*/ 715992 w 2760453"/>
              <a:gd name="connsiteY10" fmla="*/ 284671 h 552090"/>
              <a:gd name="connsiteX11" fmla="*/ 845388 w 2760453"/>
              <a:gd name="connsiteY11" fmla="*/ 258792 h 552090"/>
              <a:gd name="connsiteX12" fmla="*/ 940279 w 2760453"/>
              <a:gd name="connsiteY12" fmla="*/ 232913 h 552090"/>
              <a:gd name="connsiteX13" fmla="*/ 983411 w 2760453"/>
              <a:gd name="connsiteY13" fmla="*/ 224286 h 552090"/>
              <a:gd name="connsiteX14" fmla="*/ 1035170 w 2760453"/>
              <a:gd name="connsiteY14" fmla="*/ 207034 h 552090"/>
              <a:gd name="connsiteX15" fmla="*/ 1061049 w 2760453"/>
              <a:gd name="connsiteY15" fmla="*/ 189781 h 552090"/>
              <a:gd name="connsiteX16" fmla="*/ 1112807 w 2760453"/>
              <a:gd name="connsiteY16" fmla="*/ 172528 h 552090"/>
              <a:gd name="connsiteX17" fmla="*/ 1138687 w 2760453"/>
              <a:gd name="connsiteY17" fmla="*/ 163901 h 552090"/>
              <a:gd name="connsiteX18" fmla="*/ 1250830 w 2760453"/>
              <a:gd name="connsiteY18" fmla="*/ 146649 h 552090"/>
              <a:gd name="connsiteX19" fmla="*/ 1457864 w 2760453"/>
              <a:gd name="connsiteY19" fmla="*/ 129396 h 552090"/>
              <a:gd name="connsiteX20" fmla="*/ 1483743 w 2760453"/>
              <a:gd name="connsiteY20" fmla="*/ 120769 h 552090"/>
              <a:gd name="connsiteX21" fmla="*/ 1570007 w 2760453"/>
              <a:gd name="connsiteY21" fmla="*/ 112143 h 552090"/>
              <a:gd name="connsiteX22" fmla="*/ 1613139 w 2760453"/>
              <a:gd name="connsiteY22" fmla="*/ 94890 h 552090"/>
              <a:gd name="connsiteX23" fmla="*/ 1802920 w 2760453"/>
              <a:gd name="connsiteY23" fmla="*/ 77637 h 552090"/>
              <a:gd name="connsiteX24" fmla="*/ 1837426 w 2760453"/>
              <a:gd name="connsiteY24" fmla="*/ 69011 h 552090"/>
              <a:gd name="connsiteX25" fmla="*/ 1897811 w 2760453"/>
              <a:gd name="connsiteY25" fmla="*/ 51758 h 552090"/>
              <a:gd name="connsiteX26" fmla="*/ 1958196 w 2760453"/>
              <a:gd name="connsiteY26" fmla="*/ 43132 h 552090"/>
              <a:gd name="connsiteX27" fmla="*/ 2001328 w 2760453"/>
              <a:gd name="connsiteY27" fmla="*/ 34505 h 552090"/>
              <a:gd name="connsiteX28" fmla="*/ 2027207 w 2760453"/>
              <a:gd name="connsiteY28" fmla="*/ 25879 h 552090"/>
              <a:gd name="connsiteX29" fmla="*/ 2389517 w 2760453"/>
              <a:gd name="connsiteY29" fmla="*/ 8626 h 552090"/>
              <a:gd name="connsiteX30" fmla="*/ 2458528 w 2760453"/>
              <a:gd name="connsiteY30" fmla="*/ 0 h 552090"/>
              <a:gd name="connsiteX31" fmla="*/ 2691441 w 2760453"/>
              <a:gd name="connsiteY31" fmla="*/ 8626 h 552090"/>
              <a:gd name="connsiteX32" fmla="*/ 2760453 w 2760453"/>
              <a:gd name="connsiteY32" fmla="*/ 8626 h 55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60453" h="552090">
                <a:moveTo>
                  <a:pt x="0" y="552090"/>
                </a:moveTo>
                <a:cubicBezTo>
                  <a:pt x="32049" y="541407"/>
                  <a:pt x="22492" y="547115"/>
                  <a:pt x="51758" y="526211"/>
                </a:cubicBezTo>
                <a:cubicBezTo>
                  <a:pt x="63457" y="517854"/>
                  <a:pt x="73126" y="506171"/>
                  <a:pt x="86264" y="500332"/>
                </a:cubicBezTo>
                <a:cubicBezTo>
                  <a:pt x="99662" y="494377"/>
                  <a:pt x="115019" y="494581"/>
                  <a:pt x="129396" y="491705"/>
                </a:cubicBezTo>
                <a:cubicBezTo>
                  <a:pt x="245737" y="418992"/>
                  <a:pt x="150256" y="473769"/>
                  <a:pt x="258792" y="422694"/>
                </a:cubicBezTo>
                <a:cubicBezTo>
                  <a:pt x="287881" y="409005"/>
                  <a:pt x="314557" y="389728"/>
                  <a:pt x="345056" y="379562"/>
                </a:cubicBezTo>
                <a:lnTo>
                  <a:pt x="396815" y="362309"/>
                </a:lnTo>
                <a:cubicBezTo>
                  <a:pt x="405441" y="359434"/>
                  <a:pt x="413725" y="355178"/>
                  <a:pt x="422694" y="353683"/>
                </a:cubicBezTo>
                <a:lnTo>
                  <a:pt x="474453" y="345056"/>
                </a:lnTo>
                <a:cubicBezTo>
                  <a:pt x="509498" y="327534"/>
                  <a:pt x="566054" y="296206"/>
                  <a:pt x="603849" y="293298"/>
                </a:cubicBezTo>
                <a:lnTo>
                  <a:pt x="715992" y="284671"/>
                </a:lnTo>
                <a:cubicBezTo>
                  <a:pt x="759354" y="277444"/>
                  <a:pt x="803027" y="270895"/>
                  <a:pt x="845388" y="258792"/>
                </a:cubicBezTo>
                <a:cubicBezTo>
                  <a:pt x="903227" y="242267"/>
                  <a:pt x="837769" y="253417"/>
                  <a:pt x="940279" y="232913"/>
                </a:cubicBezTo>
                <a:cubicBezTo>
                  <a:pt x="954656" y="230037"/>
                  <a:pt x="969266" y="228144"/>
                  <a:pt x="983411" y="224286"/>
                </a:cubicBezTo>
                <a:cubicBezTo>
                  <a:pt x="1000956" y="219501"/>
                  <a:pt x="1035170" y="207034"/>
                  <a:pt x="1035170" y="207034"/>
                </a:cubicBezTo>
                <a:cubicBezTo>
                  <a:pt x="1043796" y="201283"/>
                  <a:pt x="1051575" y="193992"/>
                  <a:pt x="1061049" y="189781"/>
                </a:cubicBezTo>
                <a:cubicBezTo>
                  <a:pt x="1077667" y="182395"/>
                  <a:pt x="1095554" y="178279"/>
                  <a:pt x="1112807" y="172528"/>
                </a:cubicBezTo>
                <a:cubicBezTo>
                  <a:pt x="1121434" y="169652"/>
                  <a:pt x="1129770" y="165684"/>
                  <a:pt x="1138687" y="163901"/>
                </a:cubicBezTo>
                <a:cubicBezTo>
                  <a:pt x="1204552" y="150729"/>
                  <a:pt x="1167270" y="157094"/>
                  <a:pt x="1250830" y="146649"/>
                </a:cubicBezTo>
                <a:cubicBezTo>
                  <a:pt x="1349803" y="121904"/>
                  <a:pt x="1231704" y="149062"/>
                  <a:pt x="1457864" y="129396"/>
                </a:cubicBezTo>
                <a:cubicBezTo>
                  <a:pt x="1466923" y="128608"/>
                  <a:pt x="1474756" y="122152"/>
                  <a:pt x="1483743" y="120769"/>
                </a:cubicBezTo>
                <a:cubicBezTo>
                  <a:pt x="1512305" y="116375"/>
                  <a:pt x="1541252" y="115018"/>
                  <a:pt x="1570007" y="112143"/>
                </a:cubicBezTo>
                <a:cubicBezTo>
                  <a:pt x="1584384" y="106392"/>
                  <a:pt x="1598200" y="98964"/>
                  <a:pt x="1613139" y="94890"/>
                </a:cubicBezTo>
                <a:cubicBezTo>
                  <a:pt x="1661311" y="81752"/>
                  <a:pt x="1776730" y="79274"/>
                  <a:pt x="1802920" y="77637"/>
                </a:cubicBezTo>
                <a:cubicBezTo>
                  <a:pt x="1814422" y="74762"/>
                  <a:pt x="1826026" y="72268"/>
                  <a:pt x="1837426" y="69011"/>
                </a:cubicBezTo>
                <a:cubicBezTo>
                  <a:pt x="1869772" y="59769"/>
                  <a:pt x="1860717" y="58502"/>
                  <a:pt x="1897811" y="51758"/>
                </a:cubicBezTo>
                <a:cubicBezTo>
                  <a:pt x="1917816" y="48121"/>
                  <a:pt x="1938140" y="46475"/>
                  <a:pt x="1958196" y="43132"/>
                </a:cubicBezTo>
                <a:cubicBezTo>
                  <a:pt x="1972659" y="40722"/>
                  <a:pt x="1987104" y="38061"/>
                  <a:pt x="2001328" y="34505"/>
                </a:cubicBezTo>
                <a:cubicBezTo>
                  <a:pt x="2010149" y="32300"/>
                  <a:pt x="2018176" y="26941"/>
                  <a:pt x="2027207" y="25879"/>
                </a:cubicBezTo>
                <a:cubicBezTo>
                  <a:pt x="2114892" y="15563"/>
                  <a:pt x="2334101" y="10605"/>
                  <a:pt x="2389517" y="8626"/>
                </a:cubicBezTo>
                <a:cubicBezTo>
                  <a:pt x="2412521" y="5751"/>
                  <a:pt x="2435345" y="0"/>
                  <a:pt x="2458528" y="0"/>
                </a:cubicBezTo>
                <a:cubicBezTo>
                  <a:pt x="2536219" y="0"/>
                  <a:pt x="2613782" y="6407"/>
                  <a:pt x="2691441" y="8626"/>
                </a:cubicBezTo>
                <a:cubicBezTo>
                  <a:pt x="2714436" y="9283"/>
                  <a:pt x="2737449" y="8626"/>
                  <a:pt x="2760453" y="862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313872" y="3122762"/>
            <a:ext cx="1664898" cy="189781"/>
          </a:xfrm>
          <a:custGeom>
            <a:avLst/>
            <a:gdLst>
              <a:gd name="connsiteX0" fmla="*/ 0 w 1664898"/>
              <a:gd name="connsiteY0" fmla="*/ 189781 h 189781"/>
              <a:gd name="connsiteX1" fmla="*/ 112143 w 1664898"/>
              <a:gd name="connsiteY1" fmla="*/ 112144 h 189781"/>
              <a:gd name="connsiteX2" fmla="*/ 232913 w 1664898"/>
              <a:gd name="connsiteY2" fmla="*/ 43132 h 189781"/>
              <a:gd name="connsiteX3" fmla="*/ 276045 w 1664898"/>
              <a:gd name="connsiteY3" fmla="*/ 17253 h 189781"/>
              <a:gd name="connsiteX4" fmla="*/ 362309 w 1664898"/>
              <a:gd name="connsiteY4" fmla="*/ 0 h 189781"/>
              <a:gd name="connsiteX5" fmla="*/ 741871 w 1664898"/>
              <a:gd name="connsiteY5" fmla="*/ 8627 h 189781"/>
              <a:gd name="connsiteX6" fmla="*/ 793630 w 1664898"/>
              <a:gd name="connsiteY6" fmla="*/ 17253 h 189781"/>
              <a:gd name="connsiteX7" fmla="*/ 871268 w 1664898"/>
              <a:gd name="connsiteY7" fmla="*/ 25880 h 189781"/>
              <a:gd name="connsiteX8" fmla="*/ 923026 w 1664898"/>
              <a:gd name="connsiteY8" fmla="*/ 43132 h 189781"/>
              <a:gd name="connsiteX9" fmla="*/ 1362973 w 1664898"/>
              <a:gd name="connsiteY9" fmla="*/ 60385 h 189781"/>
              <a:gd name="connsiteX10" fmla="*/ 1509622 w 1664898"/>
              <a:gd name="connsiteY10" fmla="*/ 86264 h 189781"/>
              <a:gd name="connsiteX11" fmla="*/ 1570007 w 1664898"/>
              <a:gd name="connsiteY11" fmla="*/ 103517 h 189781"/>
              <a:gd name="connsiteX12" fmla="*/ 1613139 w 1664898"/>
              <a:gd name="connsiteY12" fmla="*/ 112144 h 189781"/>
              <a:gd name="connsiteX13" fmla="*/ 1664898 w 1664898"/>
              <a:gd name="connsiteY13" fmla="*/ 12077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4898" h="189781">
                <a:moveTo>
                  <a:pt x="0" y="189781"/>
                </a:moveTo>
                <a:cubicBezTo>
                  <a:pt x="87788" y="121501"/>
                  <a:pt x="48313" y="144057"/>
                  <a:pt x="112143" y="112144"/>
                </a:cubicBezTo>
                <a:cubicBezTo>
                  <a:pt x="195167" y="29120"/>
                  <a:pt x="80866" y="134360"/>
                  <a:pt x="232913" y="43132"/>
                </a:cubicBezTo>
                <a:cubicBezTo>
                  <a:pt x="247290" y="34506"/>
                  <a:pt x="261048" y="24751"/>
                  <a:pt x="276045" y="17253"/>
                </a:cubicBezTo>
                <a:cubicBezTo>
                  <a:pt x="300133" y="5209"/>
                  <a:pt x="340060" y="3179"/>
                  <a:pt x="362309" y="0"/>
                </a:cubicBezTo>
                <a:lnTo>
                  <a:pt x="741871" y="8627"/>
                </a:lnTo>
                <a:cubicBezTo>
                  <a:pt x="759348" y="9326"/>
                  <a:pt x="776292" y="14941"/>
                  <a:pt x="793630" y="17253"/>
                </a:cubicBezTo>
                <a:cubicBezTo>
                  <a:pt x="819440" y="20694"/>
                  <a:pt x="845389" y="23004"/>
                  <a:pt x="871268" y="25880"/>
                </a:cubicBezTo>
                <a:cubicBezTo>
                  <a:pt x="888521" y="31631"/>
                  <a:pt x="904854" y="42419"/>
                  <a:pt x="923026" y="43132"/>
                </a:cubicBezTo>
                <a:lnTo>
                  <a:pt x="1362973" y="60385"/>
                </a:lnTo>
                <a:cubicBezTo>
                  <a:pt x="1437104" y="85096"/>
                  <a:pt x="1336596" y="53307"/>
                  <a:pt x="1509622" y="86264"/>
                </a:cubicBezTo>
                <a:cubicBezTo>
                  <a:pt x="1530186" y="90181"/>
                  <a:pt x="1549698" y="98440"/>
                  <a:pt x="1570007" y="103517"/>
                </a:cubicBezTo>
                <a:cubicBezTo>
                  <a:pt x="1584231" y="107073"/>
                  <a:pt x="1598915" y="108588"/>
                  <a:pt x="1613139" y="112144"/>
                </a:cubicBezTo>
                <a:cubicBezTo>
                  <a:pt x="1658554" y="123498"/>
                  <a:pt x="1619158" y="120770"/>
                  <a:pt x="1664898" y="12077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57950" y="4000504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Memory            </a:t>
            </a:r>
          </a:p>
          <a:p>
            <a:pPr algn="ctr"/>
            <a:r>
              <a:rPr lang="en-IN" dirty="0" smtClean="0"/>
              <a:t>(Book Objects)</a:t>
            </a:r>
            <a:endParaRPr lang="en-US" dirty="0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091" y="63225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Array of  References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053839"/>
            <a:ext cx="8215370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To achieve all these, we need to create book objects and assign them to array elements.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	</a:t>
            </a:r>
            <a:r>
              <a:rPr lang="en-IN" sz="1800" b="1" dirty="0" smtClean="0"/>
              <a:t>Like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</a:t>
            </a:r>
            <a:r>
              <a:rPr lang="en-IN" sz="1800" dirty="0" smtClean="0"/>
              <a:t> 		</a:t>
            </a:r>
            <a:r>
              <a:rPr lang="en-IN" sz="1800" b="1" dirty="0" smtClean="0">
                <a:solidFill>
                  <a:srgbClr val="C00000"/>
                </a:solidFill>
              </a:rPr>
              <a:t>bookshelf[0]=new Book();</a:t>
            </a: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C00000"/>
                </a:solidFill>
              </a:rPr>
              <a:t>		bookshelf[1]=new Book();</a:t>
            </a: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C00000"/>
                </a:solidFill>
              </a:rPr>
              <a:t>		bookshelf[2]=new Book();</a:t>
            </a: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C00000"/>
                </a:solidFill>
              </a:rPr>
              <a:t>		bookshelf[3]=new Book();</a:t>
            </a: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C00000"/>
                </a:solidFill>
              </a:rPr>
              <a:t>		bookshelf[4]=new Book();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500570"/>
            <a:ext cx="757242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dirty="0" smtClean="0"/>
              <a:t>Reference variables stored in index and these reference variables are used for accessing objects stored in memory. This concept is called array of references. </a:t>
            </a:r>
          </a:p>
          <a:p>
            <a:endParaRPr lang="en-US" sz="1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954238"/>
            <a:ext cx="8245549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8EE6D8F-68E6-465E-8B22-6A3439542E23}"/>
              </a:ext>
            </a:extLst>
          </p:cNvPr>
          <p:cNvGrpSpPr/>
          <p:nvPr/>
        </p:nvGrpSpPr>
        <p:grpSpPr>
          <a:xfrm>
            <a:off x="739850" y="2262687"/>
            <a:ext cx="3168502" cy="3322204"/>
            <a:chOff x="1828800" y="1385315"/>
            <a:chExt cx="3168502" cy="33222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F44E53D-DD31-461A-A4AA-6D1460DC38D1}"/>
                </a:ext>
              </a:extLst>
            </p:cNvPr>
            <p:cNvSpPr/>
            <p:nvPr/>
          </p:nvSpPr>
          <p:spPr>
            <a:xfrm>
              <a:off x="1828800" y="16985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C7FF17F-B398-424A-80F6-B2BE64A10C79}"/>
                </a:ext>
              </a:extLst>
            </p:cNvPr>
            <p:cNvSpPr/>
            <p:nvPr/>
          </p:nvSpPr>
          <p:spPr>
            <a:xfrm>
              <a:off x="2023730" y="22780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pro_Id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pro_name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400" b="1" dirty="0">
                  <a:solidFill>
                    <a:srgbClr val="004821"/>
                  </a:solidFill>
                </a:rPr>
                <a:t>-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Product( </a:t>
              </a:r>
              <a:r>
                <a:rPr lang="en-IN" sz="1400" b="1" dirty="0" err="1" smtClean="0">
                  <a:solidFill>
                    <a:srgbClr val="004821"/>
                  </a:solidFill>
                </a:rPr>
                <a:t>pid:int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:, :String):void</a:t>
              </a:r>
            </a:p>
            <a:p>
              <a:endParaRPr lang="en-IN" sz="1400" b="1" dirty="0" smtClean="0">
                <a:solidFill>
                  <a:srgbClr val="004821"/>
                </a:solidFill>
              </a:endParaRPr>
            </a:p>
            <a:p>
              <a:r>
                <a:rPr lang="en-IN" sz="1400" b="1" dirty="0" smtClean="0">
                  <a:solidFill>
                    <a:srgbClr val="004821"/>
                  </a:solidFill>
                </a:rPr>
                <a:t>+display(</a:t>
              </a:r>
              <a:r>
                <a:rPr lang="en-IN" sz="1400" b="1" dirty="0">
                  <a:solidFill>
                    <a:srgbClr val="004821"/>
                  </a:solidFill>
                </a:rPr>
                <a:t>)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:void</a:t>
              </a:r>
              <a:endParaRPr lang="en-US" sz="1400" b="1" dirty="0" smtClean="0">
                <a:solidFill>
                  <a:srgbClr val="0048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3DB6E2-8874-4C5C-8323-AB2356527BF8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C077438-0E13-44E1-9A58-B3B60C2DCB44}"/>
                </a:ext>
              </a:extLst>
            </p:cNvPr>
            <p:cNvCxnSpPr/>
            <p:nvPr/>
          </p:nvCxnSpPr>
          <p:spPr>
            <a:xfrm>
              <a:off x="2020186" y="2804141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1DD1ACF6-986D-433B-ADE8-0CA4C4F5C404}"/>
                </a:ext>
              </a:extLst>
            </p:cNvPr>
            <p:cNvCxnSpPr/>
            <p:nvPr/>
          </p:nvCxnSpPr>
          <p:spPr>
            <a:xfrm>
              <a:off x="2027274" y="3566972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8602709-E836-427F-A971-7F7313E7AB1D}"/>
              </a:ext>
            </a:extLst>
          </p:cNvPr>
          <p:cNvGrpSpPr/>
          <p:nvPr/>
        </p:nvGrpSpPr>
        <p:grpSpPr>
          <a:xfrm>
            <a:off x="4998190" y="2281126"/>
            <a:ext cx="3460010" cy="3388704"/>
            <a:chOff x="1828800" y="1385315"/>
            <a:chExt cx="3168502" cy="33887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CC7145-557F-43E1-AF08-356BFB4E9E1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99429C4-87CC-466F-A0A5-1B39B99C05D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ArrayOfObjects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1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C97F744-0A76-4066-B46A-EA6B814DE549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97FBDBD-D69C-40F8-A26A-226810158492}"/>
                </a:ext>
              </a:extLst>
            </p:cNvPr>
            <p:cNvCxnSpPr/>
            <p:nvPr/>
          </p:nvCxnSpPr>
          <p:spPr>
            <a:xfrm>
              <a:off x="2020186" y="2748415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53BE1A0-8ECC-4839-8EDD-866140A1D69C}"/>
                </a:ext>
              </a:extLst>
            </p:cNvPr>
            <p:cNvCxnSpPr/>
            <p:nvPr/>
          </p:nvCxnSpPr>
          <p:spPr>
            <a:xfrm>
              <a:off x="2027274" y="337403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91FDF9E-DF85-42C8-80FC-72FB5F2940E3}"/>
              </a:ext>
            </a:extLst>
          </p:cNvPr>
          <p:cNvCxnSpPr>
            <a:cxnSpLocks/>
          </p:cNvCxnSpPr>
          <p:nvPr/>
        </p:nvCxnSpPr>
        <p:spPr>
          <a:xfrm>
            <a:off x="3908352" y="4395018"/>
            <a:ext cx="108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/>
          <p:cNvSpPr txBox="1">
            <a:spLocks/>
          </p:cNvSpPr>
          <p:nvPr/>
        </p:nvSpPr>
        <p:spPr>
          <a:xfrm>
            <a:off x="506251" y="6492876"/>
            <a:ext cx="8302897" cy="24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auto" hangingPunct="0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006" y="708330"/>
            <a:ext cx="75083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In </a:t>
            </a:r>
            <a:r>
              <a:rPr lang="en-IN" dirty="0" smtClean="0"/>
              <a:t>the above program</a:t>
            </a:r>
            <a:r>
              <a:rPr lang="en-IN" dirty="0"/>
              <a:t>, </a:t>
            </a:r>
            <a:r>
              <a:rPr lang="en-IN" dirty="0" smtClean="0"/>
              <a:t>you have to  create </a:t>
            </a:r>
            <a:r>
              <a:rPr lang="en-IN" dirty="0"/>
              <a:t>a class named Product and </a:t>
            </a:r>
            <a:r>
              <a:rPr lang="en-IN" dirty="0" smtClean="0"/>
              <a:t>initialize </a:t>
            </a:r>
            <a:r>
              <a:rPr lang="en-IN" dirty="0"/>
              <a:t>an array of objects using the constructor. 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You have to create </a:t>
            </a:r>
            <a:r>
              <a:rPr lang="en-IN" dirty="0"/>
              <a:t>a constructor of the class Product that contains product id and product name. 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the main function, </a:t>
            </a:r>
            <a:r>
              <a:rPr lang="en-IN" dirty="0" smtClean="0"/>
              <a:t>you  have to  create </a:t>
            </a:r>
            <a:r>
              <a:rPr lang="en-IN" dirty="0"/>
              <a:t>individual objects of the class Product. 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After </a:t>
            </a:r>
            <a:r>
              <a:rPr lang="en-IN" dirty="0"/>
              <a:t>that, </a:t>
            </a:r>
            <a:r>
              <a:rPr lang="en-IN" dirty="0" smtClean="0"/>
              <a:t>you have to  pass </a:t>
            </a:r>
            <a:r>
              <a:rPr lang="en-IN" dirty="0"/>
              <a:t>initial values to each of the objects using the constructor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Create at least 5 objects.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50006" y="4855335"/>
            <a:ext cx="7611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Refer previous class diagram and above problem statement to write to the java program.</a:t>
            </a:r>
            <a:endParaRPr lang="en-IN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399"/>
            <a:ext cx="8229600" cy="518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 Java, two or more methods can </a:t>
            </a:r>
            <a:r>
              <a:rPr lang="en-IN" sz="1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have the </a:t>
            </a:r>
            <a:r>
              <a:rPr lang="en-IN" sz="1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same name if they differ in parameters (different number of parameters, different types of parameters, or both). These methods are called overloaded methods and this feature is called method overloading.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Means overloading </a:t>
            </a:r>
            <a:r>
              <a:rPr lang="en-IN" sz="1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allows different methods to have the same name, but different signatures where the signature can differ by the number of input parameters or type of input parameters or </a:t>
            </a:r>
            <a:r>
              <a:rPr lang="en-IN" sz="1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class defines multiple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methods, i.e.,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overloaded as shown below: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(String s)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(double d)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following lines use the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method for different data types: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("The total is:");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double total = 0;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(total);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611" y="1635617"/>
            <a:ext cx="7727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5400" dirty="0"/>
          </a:p>
          <a:p>
            <a:pPr algn="ctr"/>
            <a:r>
              <a:rPr lang="en-IN" sz="7000" dirty="0" smtClean="0"/>
              <a:t>Thank You</a:t>
            </a:r>
            <a:endParaRPr lang="en-IN" sz="7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8042856" cy="1019466"/>
          </a:xfrm>
        </p:spPr>
        <p:txBody>
          <a:bodyPr/>
          <a:lstStyle/>
          <a:p>
            <a:r>
              <a:rPr lang="en-US" sz="3800" b="1" kern="0" dirty="0" smtClean="0">
                <a:solidFill>
                  <a:srgbClr val="C00000"/>
                </a:solidFill>
              </a:rPr>
              <a:t>Advantage </a:t>
            </a:r>
            <a:r>
              <a:rPr lang="en-US" sz="3800" b="1" kern="0" dirty="0">
                <a:solidFill>
                  <a:srgbClr val="C00000"/>
                </a:solidFill>
              </a:rPr>
              <a:t>of </a:t>
            </a:r>
            <a:r>
              <a:rPr lang="en-US" sz="3800" b="1" kern="0" dirty="0" smtClean="0">
                <a:solidFill>
                  <a:srgbClr val="C00000"/>
                </a:solidFill>
              </a:rPr>
              <a:t>Method Overloading</a:t>
            </a:r>
            <a:endParaRPr lang="en-IN" sz="38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1571215"/>
            <a:ext cx="7991341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Method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overloading increases the readability of the program.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Overloaded methods give programmers the flexibility to call a similar method for different types of data.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Overloading is also used on constructors to create new objects given different amounts of data.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790697"/>
            <a:ext cx="7560840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IN" sz="2000" dirty="0" smtClean="0">
              <a:solidFill>
                <a:srgbClr val="FF0000"/>
              </a:solidFill>
            </a:endParaRPr>
          </a:p>
          <a:p>
            <a:pPr algn="just"/>
            <a:r>
              <a:rPr lang="en-IN" sz="2200" dirty="0" smtClean="0">
                <a:solidFill>
                  <a:srgbClr val="FF0000"/>
                </a:solidFill>
              </a:rPr>
              <a:t>Method </a:t>
            </a:r>
            <a:r>
              <a:rPr lang="en-IN" sz="2200" dirty="0">
                <a:solidFill>
                  <a:srgbClr val="FF0000"/>
                </a:solidFill>
              </a:rPr>
              <a:t>overloading is an example of Static Polymorphism.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IN" sz="2000" dirty="0">
              <a:solidFill>
                <a:srgbClr val="FF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B050"/>
                </a:solidFill>
              </a:rPr>
              <a:t>Points </a:t>
            </a:r>
            <a:r>
              <a:rPr lang="en-IN" sz="2000" dirty="0">
                <a:solidFill>
                  <a:srgbClr val="00B050"/>
                </a:solidFill>
              </a:rPr>
              <a:t>to Note:</a:t>
            </a:r>
          </a:p>
          <a:p>
            <a:endParaRPr lang="en-IN" sz="1800" dirty="0" smtClean="0"/>
          </a:p>
          <a:p>
            <a:r>
              <a:rPr lang="en-IN" sz="1800" dirty="0" smtClean="0"/>
              <a:t>1</a:t>
            </a:r>
            <a:r>
              <a:rPr lang="en-IN" sz="1800" dirty="0"/>
              <a:t>. Static Polymorphism is also known as compile time binding or early binding.</a:t>
            </a:r>
          </a:p>
          <a:p>
            <a:r>
              <a:rPr lang="en-IN" sz="1800" dirty="0"/>
              <a:t>2. Static binding happens at compile time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 </a:t>
            </a:r>
            <a:endParaRPr lang="en-IN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4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832872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Three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ways to overload a 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method with example</a:t>
            </a: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1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. Number of parameters</a:t>
            </a: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. 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924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2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. Data type of parameters.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float)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3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</a:rPr>
              <a:t>. Sequence of Data type of parameters.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float)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add(float,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  When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 say argument list, I am not talking about return type of the method, for example if two methods have same name, same parameters and have different return type, then this is not a valid method overloading example. This will throw compilation error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Example…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kern="0" dirty="0">
                <a:solidFill>
                  <a:sysClr val="windowText" lastClr="000000"/>
                </a:solidFill>
              </a:rPr>
              <a:t>	</a:t>
            </a:r>
            <a:r>
              <a:rPr lang="en-IN" sz="1800" kern="0" dirty="0" smtClean="0">
                <a:solidFill>
                  <a:sysClr val="windowText" lastClr="000000"/>
                </a:solidFill>
              </a:rPr>
              <a:t>		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float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add(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Overloading with Different Number of Parameters</a:t>
            </a:r>
            <a:endParaRPr lang="en-IN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954238"/>
            <a:ext cx="8245549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EE6D8F-68E6-465E-8B22-6A3439542E23}"/>
              </a:ext>
            </a:extLst>
          </p:cNvPr>
          <p:cNvGrpSpPr/>
          <p:nvPr/>
        </p:nvGrpSpPr>
        <p:grpSpPr>
          <a:xfrm>
            <a:off x="739850" y="1734648"/>
            <a:ext cx="3168502" cy="3388704"/>
            <a:chOff x="1828800" y="1385315"/>
            <a:chExt cx="3168502" cy="33887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F44E53D-DD31-461A-A4AA-6D1460DC38D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C7FF17F-B398-424A-80F6-B2BE64A10C7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DisplayOverloading1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4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4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( c:char):void</a:t>
              </a:r>
            </a:p>
            <a:p>
              <a:endParaRPr lang="en-IN" sz="1400" b="1" dirty="0" smtClean="0">
                <a:solidFill>
                  <a:srgbClr val="004821"/>
                </a:solidFill>
              </a:endParaRPr>
            </a:p>
            <a:p>
              <a:r>
                <a:rPr lang="en-IN" sz="14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4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(</a:t>
              </a:r>
              <a:r>
                <a:rPr lang="en-IN" sz="1400" b="1" dirty="0" err="1" smtClean="0">
                  <a:solidFill>
                    <a:srgbClr val="004821"/>
                  </a:solidFill>
                </a:rPr>
                <a:t>c:char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, </a:t>
              </a:r>
              <a:r>
                <a:rPr lang="en-IN" sz="1400" b="1" dirty="0" err="1" smtClean="0">
                  <a:solidFill>
                    <a:srgbClr val="004821"/>
                  </a:solidFill>
                </a:rPr>
                <a:t>num:int</a:t>
              </a:r>
              <a:r>
                <a:rPr lang="en-IN" sz="1400" b="1" dirty="0" smtClean="0">
                  <a:solidFill>
                    <a:srgbClr val="004821"/>
                  </a:solidFill>
                </a:rPr>
                <a:t>):void</a:t>
              </a:r>
              <a:endParaRPr lang="en-US" sz="1400" b="1" dirty="0" smtClean="0">
                <a:solidFill>
                  <a:srgbClr val="0048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553DB6E2-8874-4C5C-8323-AB2356527BF8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C077438-0E13-44E1-9A58-B3B60C2DCB44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DD1ACF6-986D-433B-ADE8-0CA4C4F5C404}"/>
                </a:ext>
              </a:extLst>
            </p:cNvPr>
            <p:cNvCxnSpPr/>
            <p:nvPr/>
          </p:nvCxnSpPr>
          <p:spPr>
            <a:xfrm>
              <a:off x="2027274" y="3103577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8602709-E836-427F-A971-7F7313E7AB1D}"/>
              </a:ext>
            </a:extLst>
          </p:cNvPr>
          <p:cNvGrpSpPr/>
          <p:nvPr/>
        </p:nvGrpSpPr>
        <p:grpSpPr>
          <a:xfrm>
            <a:off x="4998190" y="1727329"/>
            <a:ext cx="3460010" cy="3388704"/>
            <a:chOff x="1828800" y="1385315"/>
            <a:chExt cx="3168502" cy="33887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D0CC7145-557F-43E1-AF08-356BFB4E9E1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99429C4-87CC-466F-A0A5-1B39B99C05D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Sample1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1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C97F744-0A76-4066-B46A-EA6B814DE549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B97FBDBD-D69C-40F8-A26A-226810158492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E53BE1A0-8ECC-4839-8EDD-866140A1D69C}"/>
                </a:ext>
              </a:extLst>
            </p:cNvPr>
            <p:cNvCxnSpPr/>
            <p:nvPr/>
          </p:nvCxnSpPr>
          <p:spPr>
            <a:xfrm>
              <a:off x="2027274" y="32452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91FDF9E-DF85-42C8-80FC-72FB5F2940E3}"/>
              </a:ext>
            </a:extLst>
          </p:cNvPr>
          <p:cNvCxnSpPr>
            <a:cxnSpLocks/>
          </p:cNvCxnSpPr>
          <p:nvPr/>
        </p:nvCxnSpPr>
        <p:spPr>
          <a:xfrm>
            <a:off x="3908352" y="4395018"/>
            <a:ext cx="108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518" y="1249251"/>
            <a:ext cx="813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Observe the class diagram, you have to write a java program stating method</a:t>
            </a:r>
            <a:r>
              <a:rPr lang="en-IN" dirty="0"/>
              <a:t> </a:t>
            </a:r>
            <a:r>
              <a:rPr lang="en-IN" dirty="0" err="1"/>
              <a:t>disp</a:t>
            </a:r>
            <a:r>
              <a:rPr lang="en-IN" dirty="0"/>
              <a:t>() is overloaded based on the number of </a:t>
            </a:r>
            <a:r>
              <a:rPr lang="en-IN" dirty="0" smtClean="0"/>
              <a:t>parameters.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 You </a:t>
            </a:r>
            <a:r>
              <a:rPr lang="en-IN" dirty="0"/>
              <a:t>have two methods with the name </a:t>
            </a:r>
            <a:r>
              <a:rPr lang="en-IN" dirty="0" err="1"/>
              <a:t>disp</a:t>
            </a:r>
            <a:r>
              <a:rPr lang="en-IN" dirty="0"/>
              <a:t> but the parameters they have are different. Both are having different number of parameters.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dirty="0" smtClean="0"/>
              <a:t>Overloading with different </a:t>
            </a:r>
            <a:r>
              <a:rPr lang="en-IN" sz="2200" dirty="0" err="1" smtClean="0"/>
              <a:t>datatype</a:t>
            </a:r>
            <a:endParaRPr lang="en-IN" sz="2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954238"/>
            <a:ext cx="8245549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8EE6D8F-68E6-465E-8B22-6A3439542E23}"/>
              </a:ext>
            </a:extLst>
          </p:cNvPr>
          <p:cNvGrpSpPr/>
          <p:nvPr/>
        </p:nvGrpSpPr>
        <p:grpSpPr>
          <a:xfrm>
            <a:off x="739850" y="1734648"/>
            <a:ext cx="3168502" cy="3388704"/>
            <a:chOff x="1828800" y="1385315"/>
            <a:chExt cx="3168502" cy="33887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F44E53D-DD31-461A-A4AA-6D1460DC38D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C7FF17F-B398-424A-80F6-B2BE64A10C7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DisplayOverloading2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6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6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600" b="1" dirty="0" smtClean="0">
                  <a:solidFill>
                    <a:srgbClr val="004821"/>
                  </a:solidFill>
                </a:rPr>
                <a:t>( c:char):void</a:t>
              </a:r>
            </a:p>
            <a:p>
              <a:endParaRPr lang="en-IN" sz="1600" b="1" dirty="0" smtClean="0">
                <a:solidFill>
                  <a:srgbClr val="004821"/>
                </a:solidFill>
              </a:endParaRPr>
            </a:p>
            <a:p>
              <a:r>
                <a:rPr lang="en-IN" sz="16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6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600" b="1" dirty="0" smtClean="0">
                  <a:solidFill>
                    <a:srgbClr val="004821"/>
                  </a:solidFill>
                </a:rPr>
                <a:t>(</a:t>
              </a:r>
              <a:r>
                <a:rPr lang="en-IN" sz="1600" b="1" dirty="0" err="1" smtClean="0">
                  <a:solidFill>
                    <a:srgbClr val="004821"/>
                  </a:solidFill>
                </a:rPr>
                <a:t>c:int</a:t>
              </a:r>
              <a:r>
                <a:rPr lang="en-IN" sz="1600" b="1" dirty="0">
                  <a:solidFill>
                    <a:srgbClr val="004821"/>
                  </a:solidFill>
                </a:rPr>
                <a:t>)</a:t>
              </a:r>
              <a:r>
                <a:rPr lang="en-IN" sz="1600" b="1" dirty="0" smtClean="0">
                  <a:solidFill>
                    <a:srgbClr val="004821"/>
                  </a:solidFill>
                </a:rPr>
                <a:t>:void</a:t>
              </a:r>
              <a:endParaRPr lang="en-US" sz="1600" b="1" dirty="0" smtClean="0">
                <a:solidFill>
                  <a:srgbClr val="0048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53DB6E2-8874-4C5C-8323-AB2356527BF8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C077438-0E13-44E1-9A58-B3B60C2DCB44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DD1ACF6-986D-433B-ADE8-0CA4C4F5C404}"/>
                </a:ext>
              </a:extLst>
            </p:cNvPr>
            <p:cNvCxnSpPr/>
            <p:nvPr/>
          </p:nvCxnSpPr>
          <p:spPr>
            <a:xfrm>
              <a:off x="2027274" y="3103577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8602709-E836-427F-A971-7F7313E7AB1D}"/>
              </a:ext>
            </a:extLst>
          </p:cNvPr>
          <p:cNvGrpSpPr/>
          <p:nvPr/>
        </p:nvGrpSpPr>
        <p:grpSpPr>
          <a:xfrm>
            <a:off x="4998190" y="1727329"/>
            <a:ext cx="3460010" cy="3388704"/>
            <a:chOff x="1828800" y="1385315"/>
            <a:chExt cx="3168502" cy="33887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0CC7145-557F-43E1-AF08-356BFB4E9E1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99429C4-87CC-466F-A0A5-1B39B99C05D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Sample2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1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C97F744-0A76-4066-B46A-EA6B814DE549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B97FBDBD-D69C-40F8-A26A-226810158492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53BE1A0-8ECC-4839-8EDD-866140A1D69C}"/>
                </a:ext>
              </a:extLst>
            </p:cNvPr>
            <p:cNvCxnSpPr/>
            <p:nvPr/>
          </p:nvCxnSpPr>
          <p:spPr>
            <a:xfrm>
              <a:off x="2027274" y="3142214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91FDF9E-DF85-42C8-80FC-72FB5F2940E3}"/>
              </a:ext>
            </a:extLst>
          </p:cNvPr>
          <p:cNvCxnSpPr>
            <a:cxnSpLocks/>
          </p:cNvCxnSpPr>
          <p:nvPr/>
        </p:nvCxnSpPr>
        <p:spPr>
          <a:xfrm>
            <a:off x="3908352" y="4395018"/>
            <a:ext cx="108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851" y="1584101"/>
            <a:ext cx="7611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Observe the class diagram, you have to write a java program stating method </a:t>
            </a:r>
            <a:r>
              <a:rPr lang="en-IN" dirty="0" err="1"/>
              <a:t>disp</a:t>
            </a:r>
            <a:r>
              <a:rPr lang="en-IN" dirty="0"/>
              <a:t>() is overloaded based on the data type of parameters</a:t>
            </a:r>
            <a:r>
              <a:rPr lang="en-IN" dirty="0" smtClean="0"/>
              <a:t>.</a:t>
            </a: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have two methods with the name </a:t>
            </a:r>
            <a:r>
              <a:rPr lang="en-IN" dirty="0" err="1"/>
              <a:t>disp</a:t>
            </a:r>
            <a:r>
              <a:rPr lang="en-IN" dirty="0"/>
              <a:t>(), one with parameter of char type and another method with the parameter of </a:t>
            </a:r>
            <a:r>
              <a:rPr lang="en-IN" dirty="0" err="1"/>
              <a:t>int</a:t>
            </a:r>
            <a:r>
              <a:rPr lang="en-IN" dirty="0"/>
              <a:t> type.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IN" sz="2200" dirty="0" smtClean="0"/>
              <a:t>Overloading with different </a:t>
            </a:r>
            <a:r>
              <a:rPr lang="en-IN" sz="2200" dirty="0" err="1" smtClean="0"/>
              <a:t>datatype</a:t>
            </a:r>
            <a:endParaRPr lang="en-IN" sz="2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DDF17FF9-2D9A-4BD3-AD3F-889F086B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954238"/>
            <a:ext cx="8245549" cy="5385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8EE6D8F-68E6-465E-8B22-6A3439542E23}"/>
              </a:ext>
            </a:extLst>
          </p:cNvPr>
          <p:cNvGrpSpPr/>
          <p:nvPr/>
        </p:nvGrpSpPr>
        <p:grpSpPr>
          <a:xfrm>
            <a:off x="739850" y="1734648"/>
            <a:ext cx="3168502" cy="3388704"/>
            <a:chOff x="1828800" y="1385315"/>
            <a:chExt cx="3168502" cy="33887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44E53D-DD31-461A-A4AA-6D1460DC38D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C7FF17F-B398-424A-80F6-B2BE64A10C7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DisplayOverloading3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15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5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500" b="1" dirty="0" smtClean="0">
                  <a:solidFill>
                    <a:srgbClr val="004821"/>
                  </a:solidFill>
                </a:rPr>
                <a:t>( c:char,num:int):void</a:t>
              </a:r>
            </a:p>
            <a:p>
              <a:endParaRPr lang="en-IN" sz="1500" b="1" dirty="0" smtClean="0">
                <a:solidFill>
                  <a:srgbClr val="004821"/>
                </a:solidFill>
              </a:endParaRPr>
            </a:p>
            <a:p>
              <a:r>
                <a:rPr lang="en-IN" sz="1500" b="1" dirty="0" smtClean="0">
                  <a:solidFill>
                    <a:srgbClr val="004821"/>
                  </a:solidFill>
                </a:rPr>
                <a:t>+</a:t>
              </a:r>
              <a:r>
                <a:rPr lang="en-IN" sz="1500" b="1" dirty="0" err="1" smtClean="0">
                  <a:solidFill>
                    <a:srgbClr val="004821"/>
                  </a:solidFill>
                </a:rPr>
                <a:t>disp</a:t>
              </a:r>
              <a:r>
                <a:rPr lang="en-IN" sz="1500" b="1" dirty="0" smtClean="0">
                  <a:solidFill>
                    <a:srgbClr val="004821"/>
                  </a:solidFill>
                </a:rPr>
                <a:t>( </a:t>
              </a:r>
              <a:r>
                <a:rPr lang="en-IN" sz="1500" b="1" dirty="0" err="1" smtClean="0">
                  <a:solidFill>
                    <a:srgbClr val="004821"/>
                  </a:solidFill>
                </a:rPr>
                <a:t>num:int,c:char</a:t>
              </a:r>
              <a:r>
                <a:rPr lang="en-IN" sz="1500" b="1" dirty="0" smtClean="0">
                  <a:solidFill>
                    <a:srgbClr val="004821"/>
                  </a:solidFill>
                </a:rPr>
                <a:t>):void</a:t>
              </a:r>
              <a:endParaRPr lang="en-US" sz="1500" b="1" dirty="0" smtClean="0">
                <a:solidFill>
                  <a:srgbClr val="0048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53DB6E2-8874-4C5C-8323-AB2356527BF8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C077438-0E13-44E1-9A58-B3B60C2DCB44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DD1ACF6-986D-433B-ADE8-0CA4C4F5C404}"/>
                </a:ext>
              </a:extLst>
            </p:cNvPr>
            <p:cNvCxnSpPr/>
            <p:nvPr/>
          </p:nvCxnSpPr>
          <p:spPr>
            <a:xfrm>
              <a:off x="2027274" y="3103577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8602709-E836-427F-A971-7F7313E7AB1D}"/>
              </a:ext>
            </a:extLst>
          </p:cNvPr>
          <p:cNvGrpSpPr/>
          <p:nvPr/>
        </p:nvGrpSpPr>
        <p:grpSpPr>
          <a:xfrm>
            <a:off x="4998190" y="1727329"/>
            <a:ext cx="3460010" cy="3388704"/>
            <a:chOff x="1828800" y="1385315"/>
            <a:chExt cx="3168502" cy="338870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CC7145-557F-43E1-AF08-356BFB4E9E11}"/>
                </a:ext>
              </a:extLst>
            </p:cNvPr>
            <p:cNvSpPr/>
            <p:nvPr/>
          </p:nvSpPr>
          <p:spPr>
            <a:xfrm>
              <a:off x="1828800" y="1765005"/>
              <a:ext cx="3168502" cy="3009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99429C4-87CC-466F-A0A5-1B39B99C05D9}"/>
                </a:ext>
              </a:extLst>
            </p:cNvPr>
            <p:cNvSpPr/>
            <p:nvPr/>
          </p:nvSpPr>
          <p:spPr>
            <a:xfrm>
              <a:off x="2023730" y="2211569"/>
              <a:ext cx="2778642" cy="23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52388" algn="l"/>
                </a:tabLst>
              </a:pP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+main(</a:t>
              </a:r>
              <a:r>
                <a:rPr lang="en-US" sz="1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[]: String): void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C97F744-0A76-4066-B46A-EA6B814DE549}"/>
                </a:ext>
              </a:extLst>
            </p:cNvPr>
            <p:cNvSpPr/>
            <p:nvPr/>
          </p:nvSpPr>
          <p:spPr>
            <a:xfrm>
              <a:off x="1828800" y="1385315"/>
              <a:ext cx="1821711" cy="395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97FBDBD-D69C-40F8-A26A-226810158492}"/>
                </a:ext>
              </a:extLst>
            </p:cNvPr>
            <p:cNvCxnSpPr/>
            <p:nvPr/>
          </p:nvCxnSpPr>
          <p:spPr>
            <a:xfrm>
              <a:off x="2020186" y="2606746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53BE1A0-8ECC-4839-8EDD-866140A1D69C}"/>
                </a:ext>
              </a:extLst>
            </p:cNvPr>
            <p:cNvCxnSpPr/>
            <p:nvPr/>
          </p:nvCxnSpPr>
          <p:spPr>
            <a:xfrm>
              <a:off x="2027274" y="3142214"/>
              <a:ext cx="2775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91FDF9E-DF85-42C8-80FC-72FB5F2940E3}"/>
              </a:ext>
            </a:extLst>
          </p:cNvPr>
          <p:cNvCxnSpPr>
            <a:cxnSpLocks/>
          </p:cNvCxnSpPr>
          <p:nvPr/>
        </p:nvCxnSpPr>
        <p:spPr>
          <a:xfrm>
            <a:off x="3908352" y="4395018"/>
            <a:ext cx="108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251" y="6492876"/>
            <a:ext cx="8302897" cy="24277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                                                	OOP                                                                                      BES-1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53254</TotalTime>
  <Words>694</Words>
  <Application>Microsoft Office PowerPoint</Application>
  <PresentationFormat>On-screen Show (4:3)</PresentationFormat>
  <Paragraphs>288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klu</vt:lpstr>
      <vt:lpstr>PowerPoint Presentation</vt:lpstr>
      <vt:lpstr>Definition </vt:lpstr>
      <vt:lpstr>Advantage of Method Overloading</vt:lpstr>
      <vt:lpstr>PowerPoint Presentation</vt:lpstr>
      <vt:lpstr>Overloading with Different Number of Parameters</vt:lpstr>
      <vt:lpstr>PowerPoint Presentation</vt:lpstr>
      <vt:lpstr>Overloading with different datatype</vt:lpstr>
      <vt:lpstr>PowerPoint Presentation</vt:lpstr>
      <vt:lpstr>Overloading with different datatype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FAMU-FSU College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Lenovo</cp:lastModifiedBy>
  <cp:revision>1095</cp:revision>
  <cp:lastPrinted>1999-01-11T10:11:19Z</cp:lastPrinted>
  <dcterms:created xsi:type="dcterms:W3CDTF">1999-01-07T21:51:57Z</dcterms:created>
  <dcterms:modified xsi:type="dcterms:W3CDTF">2021-01-20T15:28:25Z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