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6" r:id="rId2"/>
  </p:sldMasterIdLst>
  <p:notesMasterIdLst>
    <p:notesMasterId r:id="rId4"/>
  </p:notesMasterIdLst>
  <p:sldIdLst>
    <p:sldId id="260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E29623-CA9C-42E6-90A1-9338F9279F43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F14AAA-E8FD-4856-99C8-6BC2EC8CA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511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 cstate="email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E2FDF-7B90-4F44-B244-B918DA88531C}" type="slidenum">
              <a:rPr lang="en-US" smtClean="0">
                <a:solidFill>
                  <a:srgbClr val="3C3C3D"/>
                </a:solidFill>
              </a:rPr>
              <a:pPr/>
              <a:t>‹#›</a:t>
            </a:fld>
            <a:endParaRPr lang="en-US" dirty="0">
              <a:solidFill>
                <a:srgbClr val="3C3C3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569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E2FDF-7B90-4F44-B244-B918DA88531C}" type="slidenum">
              <a:rPr lang="en-US" smtClean="0">
                <a:solidFill>
                  <a:srgbClr val="3C3C3D"/>
                </a:solidFill>
              </a:rPr>
              <a:pPr/>
              <a:t>‹#›</a:t>
            </a:fld>
            <a:endParaRPr lang="en-US" dirty="0">
              <a:solidFill>
                <a:srgbClr val="3C3C3D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0" y="1295403"/>
            <a:ext cx="12192000" cy="502919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1600202"/>
            <a:ext cx="10972800" cy="4525963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3600" b="1" i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74653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E2FDF-7B90-4F44-B244-B918DA88531C}" type="slidenum">
              <a:rPr lang="en-US" smtClean="0">
                <a:solidFill>
                  <a:srgbClr val="3C3C3D"/>
                </a:solidFill>
              </a:rPr>
              <a:pPr/>
              <a:t>‹#›</a:t>
            </a:fld>
            <a:endParaRPr lang="en-US" dirty="0">
              <a:solidFill>
                <a:srgbClr val="3C3C3D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1295403"/>
            <a:ext cx="12192000" cy="502919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6" name="Content Placeholder 4"/>
          <p:cNvSpPr>
            <a:spLocks noGrp="1"/>
          </p:cNvSpPr>
          <p:nvPr>
            <p:ph idx="1" hasCustomPrompt="1"/>
          </p:nvPr>
        </p:nvSpPr>
        <p:spPr>
          <a:xfrm>
            <a:off x="609600" y="1652114"/>
            <a:ext cx="10972800" cy="45259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ts val="1500"/>
              </a:lnSpc>
              <a:spcBef>
                <a:spcPts val="0"/>
              </a:spcBef>
              <a:spcAft>
                <a:spcPts val="600"/>
              </a:spcAft>
              <a:buClrTx/>
              <a:buSzPct val="70000"/>
              <a:buFont typeface="+mj-lt"/>
              <a:buAutoNum type="arabicPeriod"/>
              <a:tabLst/>
              <a:defRPr sz="1800">
                <a:solidFill>
                  <a:schemeClr val="bg1"/>
                </a:solidFill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200" dirty="0"/>
              <a:t>Place reference here</a:t>
            </a:r>
          </a:p>
          <a:p>
            <a:pPr>
              <a:spcAft>
                <a:spcPts val="600"/>
              </a:spcAft>
            </a:pPr>
            <a:r>
              <a:rPr lang="en-US" sz="1200" dirty="0"/>
              <a:t>Place reference here</a:t>
            </a:r>
          </a:p>
          <a:p>
            <a:pPr>
              <a:spcAft>
                <a:spcPts val="600"/>
              </a:spcAft>
            </a:pPr>
            <a:r>
              <a:rPr lang="en-US" sz="1200" dirty="0"/>
              <a:t>Place reference here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6551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Place Agenda Info here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E2FDF-7B90-4F44-B244-B918DA88531C}" type="slidenum">
              <a:rPr lang="en-US" smtClean="0">
                <a:solidFill>
                  <a:srgbClr val="3C3C3D"/>
                </a:solidFill>
              </a:rPr>
              <a:pPr/>
              <a:t>‹#›</a:t>
            </a:fld>
            <a:endParaRPr lang="en-US" dirty="0">
              <a:solidFill>
                <a:srgbClr val="3C3C3D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1295403"/>
            <a:ext cx="12192000" cy="502919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6" name="Content Placeholder 4"/>
          <p:cNvSpPr>
            <a:spLocks noGrp="1"/>
          </p:cNvSpPr>
          <p:nvPr>
            <p:ph idx="1" hasCustomPrompt="1"/>
          </p:nvPr>
        </p:nvSpPr>
        <p:spPr>
          <a:xfrm>
            <a:off x="609600" y="1652114"/>
            <a:ext cx="10972800" cy="4525963"/>
          </a:xfrm>
        </p:spPr>
        <p:txBody>
          <a:bodyPr>
            <a:normAutofit/>
          </a:bodyPr>
          <a:lstStyle>
            <a:lvl1pPr marL="342900" marR="0" indent="-283464" algn="l" defTabSz="4572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600"/>
              </a:spcAft>
              <a:buClrTx/>
              <a:buSzPct val="70000"/>
              <a:buFont typeface="Arial"/>
              <a:buChar char="•"/>
              <a:tabLst/>
              <a:defRPr sz="2000" b="0" i="0" baseline="0">
                <a:solidFill>
                  <a:schemeClr val="bg1"/>
                </a:solidFill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200" dirty="0"/>
              <a:t>Place Agenda here</a:t>
            </a:r>
          </a:p>
          <a:p>
            <a:pPr>
              <a:spcAft>
                <a:spcPts val="600"/>
              </a:spcAft>
            </a:pPr>
            <a:r>
              <a:rPr lang="en-US" sz="1200" dirty="0"/>
              <a:t>Place Agenda here</a:t>
            </a:r>
          </a:p>
          <a:p>
            <a:pPr>
              <a:spcAft>
                <a:spcPts val="600"/>
              </a:spcAft>
            </a:pPr>
            <a:r>
              <a:rPr lang="en-US" sz="1200" dirty="0"/>
              <a:t>Place Agenda here</a:t>
            </a:r>
          </a:p>
        </p:txBody>
      </p:sp>
    </p:spTree>
    <p:extLst>
      <p:ext uri="{BB962C8B-B14F-4D97-AF65-F5344CB8AC3E}">
        <p14:creationId xmlns:p14="http://schemas.microsoft.com/office/powerpoint/2010/main" val="23056261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-Blu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E2FDF-7B90-4F44-B244-B918DA88531C}" type="slidenum">
              <a:rPr lang="en-US" smtClean="0">
                <a:solidFill>
                  <a:srgbClr val="3C3C3D"/>
                </a:solidFill>
              </a:rPr>
              <a:pPr/>
              <a:t>‹#›</a:t>
            </a:fld>
            <a:endParaRPr lang="en-US" dirty="0">
              <a:solidFill>
                <a:srgbClr val="3C3C3D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0" y="1295403"/>
            <a:ext cx="12192000" cy="502919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45259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2593123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1A460-808C-413C-9960-6DDCE8954D52}" type="datetime1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43B58-41D4-443C-B75C-6183C829C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924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7E64E-958C-4ACD-B3CB-679C072FD254}" type="datetime1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43B58-41D4-443C-B75C-6183C829C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6422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16AF1-9415-4806-988D-B16003E952F8}" type="datetime1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43B58-41D4-443C-B75C-6183C829C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0244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81E8F-1124-4055-876D-0A33E31BA453}" type="datetime1">
              <a:rPr lang="en-US" smtClean="0"/>
              <a:t>3/4/2022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43B58-41D4-443C-B75C-6183C829C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6508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D8D02-B05E-4738-A15F-31D957603C41}" type="datetime1">
              <a:rPr lang="en-US" smtClean="0"/>
              <a:t>3/4/2022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43B58-41D4-443C-B75C-6183C829C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8026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87FEC-72D4-4958-8744-225D43CD0EB3}" type="datetime1">
              <a:rPr lang="en-US" smtClean="0"/>
              <a:t>3/4/2022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43B58-41D4-443C-B75C-6183C829C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133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blipFill dpi="0" rotWithShape="1">
          <a:blip r:embed="rId2" cstate="email">
            <a:alphaModFix amt="49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E2FDF-7B90-4F44-B244-B918DA88531C}" type="slidenum">
              <a:rPr lang="en-US" smtClean="0">
                <a:solidFill>
                  <a:srgbClr val="3C3C3D"/>
                </a:solidFill>
              </a:rPr>
              <a:pPr/>
              <a:t>‹#›</a:t>
            </a:fld>
            <a:endParaRPr lang="en-US" dirty="0">
              <a:solidFill>
                <a:srgbClr val="3C3C3D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09600" y="1600202"/>
            <a:ext cx="5479827" cy="4525963"/>
          </a:xfrm>
        </p:spPr>
        <p:txBody>
          <a:bodyPr/>
          <a:lstStyle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6089427" y="1600202"/>
            <a:ext cx="5479827" cy="4525963"/>
          </a:xfrm>
        </p:spPr>
        <p:txBody>
          <a:bodyPr/>
          <a:lstStyle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3332553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2BBD8-D646-4B65-B4EC-83DC307A3DFF}" type="datetime1">
              <a:rPr lang="en-US" smtClean="0"/>
              <a:t>3/4/2022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43B58-41D4-443C-B75C-6183C829C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4463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9F007-927F-46EA-9616-CA4463D41BF4}" type="datetime1">
              <a:rPr lang="en-US" smtClean="0"/>
              <a:t>3/4/2022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43B58-41D4-443C-B75C-6183C829C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3261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129BC-1AE9-4CDD-8637-A1B590D1460D}" type="datetime1">
              <a:rPr lang="en-US" smtClean="0"/>
              <a:t>3/4/2022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43B58-41D4-443C-B75C-6183C829C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5683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C69F6-1F83-460A-9DDD-8BD33CF971F6}" type="datetime1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43B58-41D4-443C-B75C-6183C829C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4798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6433F-E6BB-4316-BBA1-F6489CB4392E}" type="datetime1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43B58-41D4-443C-B75C-6183C829C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983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 cstate="email">
            <a:alphaModFix amt="49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E2FDF-7B90-4F44-B244-B918DA88531C}" type="slidenum">
              <a:rPr lang="en-US" smtClean="0">
                <a:solidFill>
                  <a:srgbClr val="3C3C3D"/>
                </a:solidFill>
              </a:rPr>
              <a:pPr/>
              <a:t>‹#›</a:t>
            </a:fld>
            <a:endParaRPr lang="en-US" dirty="0">
              <a:solidFill>
                <a:srgbClr val="3C3C3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4136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1295401"/>
            <a:ext cx="12192000" cy="500076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E2FDF-7B90-4F44-B244-B918DA88531C}" type="slidenum">
              <a:rPr lang="en-US" smtClean="0">
                <a:solidFill>
                  <a:srgbClr val="3C3C3D"/>
                </a:solidFill>
              </a:rPr>
              <a:pPr/>
              <a:t>‹#›</a:t>
            </a:fld>
            <a:endParaRPr lang="en-US" dirty="0">
              <a:solidFill>
                <a:srgbClr val="3C3C3D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45259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784901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E2FDF-7B90-4F44-B244-B918DA88531C}" type="slidenum">
              <a:rPr lang="en-US" smtClean="0">
                <a:solidFill>
                  <a:srgbClr val="3C3C3D"/>
                </a:solidFill>
              </a:rPr>
              <a:pPr/>
              <a:t>‹#›</a:t>
            </a:fld>
            <a:endParaRPr lang="en-US" dirty="0">
              <a:solidFill>
                <a:srgbClr val="3C3C3D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0" y="1295403"/>
            <a:ext cx="12192000" cy="502919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45259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5350722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E2FDF-7B90-4F44-B244-B918DA88531C}" type="slidenum">
              <a:rPr lang="en-US" smtClean="0">
                <a:solidFill>
                  <a:srgbClr val="3C3C3D"/>
                </a:solidFill>
              </a:rPr>
              <a:pPr/>
              <a:t>‹#›</a:t>
            </a:fld>
            <a:endParaRPr lang="en-US" dirty="0">
              <a:solidFill>
                <a:srgbClr val="3C3C3D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0" y="1295403"/>
            <a:ext cx="12192000" cy="502919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45259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9730211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blipFill dpi="0" rotWithShape="1">
          <a:blip r:embed="rId2" cstate="email">
            <a:alphaModFix amt="49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E2FDF-7B90-4F44-B244-B918DA88531C}" type="slidenum">
              <a:rPr lang="en-US" smtClean="0">
                <a:solidFill>
                  <a:srgbClr val="3C3C3D"/>
                </a:solidFill>
              </a:rPr>
              <a:pPr/>
              <a:t>‹#›</a:t>
            </a:fld>
            <a:endParaRPr lang="en-US" dirty="0">
              <a:solidFill>
                <a:srgbClr val="3C3C3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9184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 cstate="email">
            <a:alphaModFix amt="4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6E2FDF-7B90-4F44-B244-B918DA88531C}" type="slidenum">
              <a:rPr lang="en-US" smtClean="0">
                <a:solidFill>
                  <a:srgbClr val="3C3C3D"/>
                </a:solidFill>
              </a:rPr>
              <a:pPr/>
              <a:t>‹#›</a:t>
            </a:fld>
            <a:endParaRPr lang="en-US" dirty="0">
              <a:solidFill>
                <a:srgbClr val="3C3C3D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0" y="1600202"/>
            <a:ext cx="6662109" cy="4525963"/>
          </a:xfrm>
        </p:spPr>
        <p:txBody>
          <a:bodyPr/>
          <a:lstStyle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2" hasCustomPrompt="1"/>
          </p:nvPr>
        </p:nvSpPr>
        <p:spPr>
          <a:xfrm>
            <a:off x="7582834" y="1746161"/>
            <a:ext cx="4049183" cy="4129617"/>
          </a:xfrm>
          <a:prstGeom prst="roundRect">
            <a:avLst>
              <a:gd name="adj" fmla="val 2967"/>
            </a:avLst>
          </a:prstGeom>
          <a:solidFill>
            <a:schemeClr val="tx1">
              <a:lumMod val="20000"/>
              <a:lumOff val="8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en-US" dirty="0"/>
              <a:t>Click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929447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?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E2FDF-7B90-4F44-B244-B918DA88531C}" type="slidenum">
              <a:rPr lang="en-US" smtClean="0">
                <a:solidFill>
                  <a:srgbClr val="3C3C3D"/>
                </a:solidFill>
              </a:rPr>
              <a:pPr/>
              <a:t>‹#›</a:t>
            </a:fld>
            <a:endParaRPr lang="en-US" dirty="0">
              <a:solidFill>
                <a:srgbClr val="3C3C3D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0" y="1295403"/>
            <a:ext cx="12192000" cy="502919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1600202"/>
            <a:ext cx="10972800" cy="4525963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3600" b="1" i="1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261501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 cstate="email">
            <a:alphaModFix amt="4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317430"/>
            <a:ext cx="12192000" cy="54056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800" dirty="0">
                <a:solidFill>
                  <a:srgbClr val="FFFFFF"/>
                </a:solidFill>
              </a:rPr>
              <a:t>  </a:t>
            </a:r>
          </a:p>
        </p:txBody>
      </p:sp>
      <p:sp>
        <p:nvSpPr>
          <p:cNvPr id="10" name="Rounded Rectangle 9"/>
          <p:cNvSpPr/>
          <p:nvPr userDrawn="1"/>
        </p:nvSpPr>
        <p:spPr>
          <a:xfrm flipH="1">
            <a:off x="-1" y="6317431"/>
            <a:ext cx="11905407" cy="292389"/>
          </a:xfrm>
          <a:prstGeom prst="roundRect">
            <a:avLst>
              <a:gd name="adj" fmla="val 50000"/>
            </a:avLst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Subject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11" name="Picture 10" descr="EPM_4CP.jpg"/>
          <p:cNvPicPr>
            <a:picLocks noChangeAspect="1"/>
          </p:cNvPicPr>
          <p:nvPr userDrawn="1"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7014" y="6452549"/>
            <a:ext cx="1429173" cy="292389"/>
          </a:xfrm>
          <a:prstGeom prst="rect">
            <a:avLst/>
          </a:prstGeom>
        </p:spPr>
      </p:pic>
      <p:sp>
        <p:nvSpPr>
          <p:cNvPr id="12" name="Date Placeholder 3"/>
          <p:cNvSpPr txBox="1">
            <a:spLocks/>
          </p:cNvSpPr>
          <p:nvPr userDrawn="1"/>
        </p:nvSpPr>
        <p:spPr>
          <a:xfrm>
            <a:off x="2668534" y="6364184"/>
            <a:ext cx="7059836" cy="4748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00" dirty="0">
                <a:solidFill>
                  <a:srgbClr val="3C3C3D"/>
                </a:solidFill>
              </a:rPr>
              <a:t>This is confidential information and is not to be duplicated or published without the permission of East Penn Manufacturing Co.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72549" y="6433088"/>
            <a:ext cx="6434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0">
                <a:solidFill>
                  <a:schemeClr val="tx1"/>
                </a:solidFill>
              </a:defRPr>
            </a:lvl1pPr>
          </a:lstStyle>
          <a:p>
            <a:pPr defTabSz="457200"/>
            <a:fld id="{406E2FDF-7B90-4F44-B244-B918DA88531C}" type="slidenum">
              <a:rPr lang="en-US" smtClean="0">
                <a:solidFill>
                  <a:srgbClr val="3C3C3D"/>
                </a:solidFill>
              </a:rPr>
              <a:pPr defTabSz="457200"/>
              <a:t>‹#›</a:t>
            </a:fld>
            <a:endParaRPr lang="en-US" dirty="0">
              <a:solidFill>
                <a:srgbClr val="3C3C3D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 flipV="1">
            <a:off x="-1" y="6237601"/>
            <a:ext cx="12192001" cy="83145"/>
          </a:xfrm>
          <a:prstGeom prst="rect">
            <a:avLst/>
          </a:prstGeom>
          <a:solidFill>
            <a:schemeClr val="tx1">
              <a:alpha val="3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dirty="0">
              <a:solidFill>
                <a:srgbClr val="FFFFFF"/>
              </a:solidFill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91" t="24317" r="10210" b="37842"/>
          <a:stretch/>
        </p:blipFill>
        <p:spPr bwMode="auto">
          <a:xfrm>
            <a:off x="10224888" y="6317429"/>
            <a:ext cx="1229827" cy="4779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0111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100" b="1" i="0" kern="1200" cap="all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64592" indent="-137160" algn="l" defTabSz="457200" rtl="0" eaLnBrk="1" latinLnBrk="0" hangingPunct="1">
        <a:lnSpc>
          <a:spcPts val="1480"/>
        </a:lnSpc>
        <a:spcBef>
          <a:spcPts val="0"/>
        </a:spcBef>
        <a:spcAft>
          <a:spcPts val="600"/>
        </a:spcAft>
        <a:buSzPct val="70000"/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44" indent="-192024" algn="l" defTabSz="457200" rtl="0" eaLnBrk="1" latinLnBrk="0" hangingPunct="1">
        <a:lnSpc>
          <a:spcPts val="1480"/>
        </a:lnSpc>
        <a:spcBef>
          <a:spcPct val="20000"/>
        </a:spcBef>
        <a:spcAft>
          <a:spcPts val="600"/>
        </a:spcAft>
        <a:buSzPct val="70000"/>
        <a:buFont typeface="Wingdings" charset="2"/>
        <a:buChar char="§"/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713232" indent="-228600" algn="l" defTabSz="457200" rtl="0" eaLnBrk="1" latinLnBrk="0" hangingPunct="1">
        <a:lnSpc>
          <a:spcPts val="1480"/>
        </a:lnSpc>
        <a:spcBef>
          <a:spcPct val="20000"/>
        </a:spcBef>
        <a:spcAft>
          <a:spcPts val="600"/>
        </a:spcAft>
        <a:buSzPct val="70000"/>
        <a:buFont typeface="Wingdings" charset="2"/>
        <a:buChar char="§"/>
        <a:defRPr sz="15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457200" rtl="0" eaLnBrk="1" latinLnBrk="0" hangingPunct="1">
        <a:lnSpc>
          <a:spcPts val="1480"/>
        </a:lnSpc>
        <a:spcBef>
          <a:spcPct val="20000"/>
        </a:spcBef>
        <a:spcAft>
          <a:spcPts val="600"/>
        </a:spcAft>
        <a:buSzPct val="70000"/>
        <a:buFont typeface="Wingdings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84F294-3344-4B07-A03B-F2FD329399F9}" type="datetime1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43B58-41D4-443C-B75C-6183C829C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710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FAEB620-6C8E-4420-B552-BF9C45F2BF25}"/>
              </a:ext>
            </a:extLst>
          </p:cNvPr>
          <p:cNvCxnSpPr>
            <a:cxnSpLocks/>
          </p:cNvCxnSpPr>
          <p:nvPr/>
        </p:nvCxnSpPr>
        <p:spPr>
          <a:xfrm flipV="1">
            <a:off x="0" y="729852"/>
            <a:ext cx="12188952" cy="45721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3BE6D86A-7178-45CB-AC93-5E3420831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9676" y="-60701"/>
            <a:ext cx="8229600" cy="841002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latin typeface="+mn-lt"/>
              </a:rPr>
              <a:t>Recent New Hires</a:t>
            </a:r>
          </a:p>
        </p:txBody>
      </p:sp>
      <p:pic>
        <p:nvPicPr>
          <p:cNvPr id="11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92813DD5-85B7-4EB0-846F-02D9968B5F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4763"/>
            <a:ext cx="1458277" cy="567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Subtitle 2">
            <a:extLst>
              <a:ext uri="{FF2B5EF4-FFF2-40B4-BE49-F238E27FC236}">
                <a16:creationId xmlns:a16="http://schemas.microsoft.com/office/drawing/2014/main" id="{64645D5B-6DE0-4BD9-B625-9A65FACCEEAC}"/>
              </a:ext>
            </a:extLst>
          </p:cNvPr>
          <p:cNvSpPr txBox="1">
            <a:spLocks/>
          </p:cNvSpPr>
          <p:nvPr/>
        </p:nvSpPr>
        <p:spPr>
          <a:xfrm>
            <a:off x="6744677" y="1012281"/>
            <a:ext cx="5508492" cy="6041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Position Title</a:t>
            </a:r>
          </a:p>
          <a:p>
            <a:pPr marL="3429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Current:  Electronics CAD Designer</a:t>
            </a:r>
          </a:p>
          <a:p>
            <a:pPr marL="3429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Previous:  </a:t>
            </a:r>
          </a:p>
          <a:p>
            <a:pPr marL="8001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CAD Design 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Motiv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Power Systems)</a:t>
            </a:r>
          </a:p>
          <a:p>
            <a:pPr marL="8001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dirty="0">
                <a:solidFill>
                  <a:sysClr val="windowText" lastClr="000000"/>
                </a:solidFill>
                <a:latin typeface="Calibri" panose="020F0502020204030204"/>
              </a:rPr>
              <a:t>New Product Design Engineer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(Hamilton Engineering)</a:t>
            </a:r>
          </a:p>
          <a:p>
            <a:pPr marL="8001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Team Lead Software Support Analyst (Paramount Workplace)</a:t>
            </a:r>
          </a:p>
          <a:p>
            <a:pPr marL="8001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Work Experience</a:t>
            </a:r>
          </a:p>
          <a:p>
            <a:pPr marL="3429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dirty="0">
                <a:solidFill>
                  <a:sysClr val="windowText" lastClr="000000"/>
                </a:solidFill>
                <a:latin typeface="Calibri" panose="020F0502020204030204"/>
              </a:rPr>
              <a:t>7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months,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Motiv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Power Systems; Novi, MI</a:t>
            </a:r>
          </a:p>
          <a:p>
            <a:pPr marL="3429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years, </a:t>
            </a:r>
            <a:r>
              <a:rPr lang="en-US" sz="1400" dirty="0">
                <a:solidFill>
                  <a:sysClr val="windowText" lastClr="000000"/>
                </a:solidFill>
                <a:latin typeface="Calibri" panose="020F0502020204030204"/>
              </a:rPr>
              <a:t>Hamilton Engineering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; Livonia, MI</a:t>
            </a:r>
          </a:p>
          <a:p>
            <a:pPr marL="3429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dirty="0">
                <a:solidFill>
                  <a:sysClr val="windowText" lastClr="000000"/>
                </a:solidFill>
                <a:latin typeface="Calibri" panose="020F0502020204030204"/>
              </a:rPr>
              <a:t>3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years, Paramount Workplace; Walled Lake, MI</a:t>
            </a:r>
          </a:p>
          <a:p>
            <a:pPr marL="114300"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Education</a:t>
            </a:r>
          </a:p>
          <a:p>
            <a:pPr marL="3429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BS in Liberal Studies (Grand Valley State University)</a:t>
            </a:r>
          </a:p>
          <a:p>
            <a:pPr marL="3429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Hobbies / Interests / Family</a:t>
            </a:r>
          </a:p>
          <a:p>
            <a:pPr marL="3429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Soccer, Exercise, Music, Woodworking, Tinkering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A4B77085-258F-4226-B25F-06D8F67C6825}"/>
              </a:ext>
            </a:extLst>
          </p:cNvPr>
          <p:cNvSpPr txBox="1">
            <a:spLocks/>
          </p:cNvSpPr>
          <p:nvPr/>
        </p:nvSpPr>
        <p:spPr>
          <a:xfrm>
            <a:off x="281352" y="572322"/>
            <a:ext cx="674467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100" b="1" i="0" kern="1200" cap="all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1" i="0" u="sng" strike="noStrike" kern="1200" cap="all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Welcome new hire </a:t>
            </a:r>
            <a:r>
              <a:rPr lang="en-US" u="sng" dirty="0">
                <a:solidFill>
                  <a:schemeClr val="tx1"/>
                </a:solidFill>
                <a:latin typeface="Arial"/>
              </a:rPr>
              <a:t>MICHAEL LEWANDOWSKI</a:t>
            </a:r>
            <a:endParaRPr kumimoji="0" lang="en-US" sz="2100" b="1" i="0" u="sng" strike="noStrike" kern="1200" cap="all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pic>
        <p:nvPicPr>
          <p:cNvPr id="3" name="Picture 2" descr="A person sitting at a table&#10;&#10;Description automatically generated with medium confidence">
            <a:extLst>
              <a:ext uri="{FF2B5EF4-FFF2-40B4-BE49-F238E27FC236}">
                <a16:creationId xmlns:a16="http://schemas.microsoft.com/office/drawing/2014/main" id="{191191DF-C512-4CC0-BC4F-CFDFF9D0B1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711" y="2241844"/>
            <a:ext cx="2879742" cy="3582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131695"/>
      </p:ext>
    </p:extLst>
  </p:cSld>
  <p:clrMapOvr>
    <a:masterClrMapping/>
  </p:clrMapOvr>
</p:sld>
</file>

<file path=ppt/theme/theme1.xml><?xml version="1.0" encoding="utf-8"?>
<a:theme xmlns:a="http://schemas.openxmlformats.org/drawingml/2006/main" name="3_Custom Design">
  <a:themeElements>
    <a:clrScheme name="East Penn Palette 1">
      <a:dk1>
        <a:srgbClr val="3C3C3D"/>
      </a:dk1>
      <a:lt1>
        <a:srgbClr val="FFFFFF"/>
      </a:lt1>
      <a:dk2>
        <a:srgbClr val="CB5D20"/>
      </a:dk2>
      <a:lt2>
        <a:srgbClr val="EEECE1"/>
      </a:lt2>
      <a:accent1>
        <a:srgbClr val="E47923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517DA7"/>
      </a:accent6>
      <a:hlink>
        <a:srgbClr val="90979C"/>
      </a:hlink>
      <a:folHlink>
        <a:srgbClr val="B2B3B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2557</TotalTime>
  <Words>97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3_Custom Design</vt:lpstr>
      <vt:lpstr>Office Theme</vt:lpstr>
      <vt:lpstr>Recent New Hires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 Your Teammate Name:  Nick Capicotto</dc:title>
  <dc:creator>Nick Capicotto</dc:creator>
  <cp:lastModifiedBy>Michael Lewandowski</cp:lastModifiedBy>
  <cp:revision>15</cp:revision>
  <dcterms:created xsi:type="dcterms:W3CDTF">2021-04-02T17:44:16Z</dcterms:created>
  <dcterms:modified xsi:type="dcterms:W3CDTF">2022-03-04T12:13:46Z</dcterms:modified>
</cp:coreProperties>
</file>