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9623-CA9C-42E6-90A1-9338F9279F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14AAA-E8FD-4856-99C8-6BC2EC8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6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2"/>
            <a:ext cx="10972800" cy="452596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600" b="1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46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609600" y="1652114"/>
            <a:ext cx="109728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Place Agenda Info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609600" y="1652114"/>
            <a:ext cx="10972800" cy="4525963"/>
          </a:xfrm>
        </p:spPr>
        <p:txBody>
          <a:bodyPr>
            <a:normAutofit/>
          </a:bodyPr>
          <a:lstStyle>
            <a:lvl1pPr marL="342900" marR="0" indent="-283464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/>
              <a:buChar char="•"/>
              <a:tabLst/>
              <a:defRPr sz="2000" b="0" i="0" baseline="0">
                <a:solidFill>
                  <a:schemeClr val="bg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</p:txBody>
      </p:sp>
    </p:spTree>
    <p:extLst>
      <p:ext uri="{BB962C8B-B14F-4D97-AF65-F5344CB8AC3E}">
        <p14:creationId xmlns:p14="http://schemas.microsoft.com/office/powerpoint/2010/main" val="230562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931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A460-808C-413C-9960-6DDCE8954D52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64E-958C-4ACD-B3CB-679C072FD254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6AF1-9415-4806-988D-B16003E952F8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1E8F-1124-4055-876D-0A33E31BA453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0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D02-B05E-4738-A15F-31D957603C41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2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7FEC-72D4-4958-8744-225D43CD0EB3}" type="datetime1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5479827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89427" y="1600202"/>
            <a:ext cx="5479827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3255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BD8-D646-4B65-B4EC-83DC307A3DFF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F007-927F-46EA-9616-CA4463D41BF4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6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29BC-1AE9-4CDD-8637-A1B590D1460D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8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69F6-1F83-460A-9DDD-8BD33CF971F6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433F-E6BB-4316-BBA1-F6489CB4392E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3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95401"/>
            <a:ext cx="12192000" cy="50007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49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507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02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662109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7582834" y="1746161"/>
            <a:ext cx="4049183" cy="4129617"/>
          </a:xfrm>
          <a:prstGeom prst="roundRect">
            <a:avLst>
              <a:gd name="adj" fmla="val 2967"/>
            </a:avLst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294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2"/>
            <a:ext cx="10972800" cy="452596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600" b="1" i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15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7430"/>
            <a:ext cx="12192000" cy="540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10" name="Rounded Rectangle 9"/>
          <p:cNvSpPr/>
          <p:nvPr userDrawn="1"/>
        </p:nvSpPr>
        <p:spPr>
          <a:xfrm flipH="1">
            <a:off x="-1" y="6317431"/>
            <a:ext cx="11905407" cy="29238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Subject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 descr="EPM_4CP.jp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14" y="6452549"/>
            <a:ext cx="1429173" cy="29238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2668534" y="6364184"/>
            <a:ext cx="7059836" cy="474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" dirty="0">
                <a:solidFill>
                  <a:srgbClr val="3C3C3D"/>
                </a:solidFill>
              </a:rPr>
              <a:t>This is confidential information and is not to be duplicated or published without the permission of East Penn Manufacturing Co.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2549" y="6433088"/>
            <a:ext cx="643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pPr defTabSz="457200"/>
            <a:fld id="{406E2FDF-7B90-4F44-B244-B918DA88531C}" type="slidenum">
              <a:rPr lang="en-US" smtClean="0">
                <a:solidFill>
                  <a:srgbClr val="3C3C3D"/>
                </a:solidFill>
              </a:rPr>
              <a:pPr defTabSz="457200"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-1" y="6237601"/>
            <a:ext cx="12192001" cy="8314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24317" r="10210" b="37842"/>
          <a:stretch/>
        </p:blipFill>
        <p:spPr bwMode="auto">
          <a:xfrm>
            <a:off x="10224888" y="6317429"/>
            <a:ext cx="1229827" cy="47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1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100" b="1" i="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4592" indent="-137160" algn="l" defTabSz="457200" rtl="0" eaLnBrk="1" latinLnBrk="0" hangingPunct="1">
        <a:lnSpc>
          <a:spcPts val="1480"/>
        </a:lnSpc>
        <a:spcBef>
          <a:spcPts val="0"/>
        </a:spcBef>
        <a:spcAft>
          <a:spcPts val="600"/>
        </a:spcAft>
        <a:buSzPct val="7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92024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indent="-228600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F294-3344-4B07-A03B-F2FD329399F9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AEB620-6C8E-4420-B552-BF9C45F2BF25}"/>
              </a:ext>
            </a:extLst>
          </p:cNvPr>
          <p:cNvCxnSpPr>
            <a:cxnSpLocks/>
          </p:cNvCxnSpPr>
          <p:nvPr/>
        </p:nvCxnSpPr>
        <p:spPr>
          <a:xfrm flipV="1">
            <a:off x="0" y="729852"/>
            <a:ext cx="12188952" cy="4572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BE6D86A-7178-45CB-AC93-5E342083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76" y="-60701"/>
            <a:ext cx="8229600" cy="84100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Recent New Hires</a:t>
            </a:r>
          </a:p>
        </p:txBody>
      </p:sp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2813DD5-85B7-4EB0-846F-02D9968B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458277" cy="56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64645D5B-6DE0-4BD9-B625-9A65FACCEEAC}"/>
              </a:ext>
            </a:extLst>
          </p:cNvPr>
          <p:cNvSpPr txBox="1">
            <a:spLocks/>
          </p:cNvSpPr>
          <p:nvPr/>
        </p:nvSpPr>
        <p:spPr>
          <a:xfrm>
            <a:off x="6453868" y="1012281"/>
            <a:ext cx="5799301" cy="604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 Title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Current:  Vice President of Finance</a:t>
            </a:r>
          </a:p>
          <a:p>
            <a:pPr marL="571500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Experience</a:t>
            </a:r>
          </a:p>
          <a:p>
            <a:pPr marL="342900" indent="-228600" algn="l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Plant Controller  - </a:t>
            </a:r>
            <a:r>
              <a:rPr lang="en-US" sz="1400" dirty="0" err="1">
                <a:solidFill>
                  <a:sysClr val="windowText" lastClr="000000"/>
                </a:solidFill>
                <a:latin typeface="Calibri" panose="020F0502020204030204"/>
              </a:rPr>
              <a:t>Extang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 / Truck Hero</a:t>
            </a:r>
          </a:p>
          <a:p>
            <a:pPr marL="342900" indent="-228600" algn="l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Corporate Controller - </a:t>
            </a:r>
            <a:r>
              <a:rPr lang="en-US" sz="1400" dirty="0" err="1">
                <a:solidFill>
                  <a:sysClr val="windowText" lastClr="000000"/>
                </a:solidFill>
                <a:latin typeface="Calibri" panose="020F0502020204030204"/>
              </a:rPr>
              <a:t>EnvisionTec</a:t>
            </a:r>
            <a:endParaRPr lang="en-US" sz="14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Financial Reporting Manager – Eberspaecher North America</a:t>
            </a:r>
          </a:p>
          <a:p>
            <a:pPr marL="342900" indent="-228600" algn="l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Technical Accounting Manager – Flint Group</a:t>
            </a:r>
          </a:p>
          <a:p>
            <a:pPr marL="342900" indent="-228600" algn="l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Audit Senior – PricewaterhouseCoopers (PwC)</a:t>
            </a:r>
          </a:p>
          <a:p>
            <a:pPr marL="571500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BSBA in Accounting from The Ohio State University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Hobbies / Interests / Family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Playing sports / Skiing</a:t>
            </a:r>
            <a:endParaRPr lang="en-US" sz="14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Travel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Family activities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B77085-258F-4226-B25F-06D8F67C6825}"/>
              </a:ext>
            </a:extLst>
          </p:cNvPr>
          <p:cNvSpPr txBox="1">
            <a:spLocks/>
          </p:cNvSpPr>
          <p:nvPr/>
        </p:nvSpPr>
        <p:spPr>
          <a:xfrm>
            <a:off x="982320" y="5723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100" b="1" i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Welcome new hire Eric </a:t>
            </a:r>
            <a:r>
              <a:rPr kumimoji="0" lang="en-US" sz="2100" b="1" i="0" u="sng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phillips</a:t>
            </a:r>
            <a:endParaRPr kumimoji="0" lang="en-US" sz="2100" b="1" i="0" u="sng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5CDBC-929B-4DFC-993C-4CD60F17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82" y="2282881"/>
            <a:ext cx="3857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1695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East Penn Palette 1">
      <a:dk1>
        <a:srgbClr val="3C3C3D"/>
      </a:dk1>
      <a:lt1>
        <a:srgbClr val="FFFFFF"/>
      </a:lt1>
      <a:dk2>
        <a:srgbClr val="CB5D20"/>
      </a:dk2>
      <a:lt2>
        <a:srgbClr val="EEECE1"/>
      </a:lt2>
      <a:accent1>
        <a:srgbClr val="E4792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7DA7"/>
      </a:accent6>
      <a:hlink>
        <a:srgbClr val="90979C"/>
      </a:hlink>
      <a:folHlink>
        <a:srgbClr val="B2B3B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2948</TotalTime>
  <Words>70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3_Custom Design</vt:lpstr>
      <vt:lpstr>Office Theme</vt:lpstr>
      <vt:lpstr>Recent New Hires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Your Teammate Name:  Nick Capicotto</dc:title>
  <dc:creator>Nick Capicotto</dc:creator>
  <cp:lastModifiedBy>Eric Phillips</cp:lastModifiedBy>
  <cp:revision>18</cp:revision>
  <dcterms:created xsi:type="dcterms:W3CDTF">2021-04-02T17:44:16Z</dcterms:created>
  <dcterms:modified xsi:type="dcterms:W3CDTF">2022-02-28T13:32:56Z</dcterms:modified>
</cp:coreProperties>
</file>