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5" r:id="rId4"/>
    <p:sldId id="259" r:id="rId5"/>
    <p:sldId id="269" r:id="rId6"/>
    <p:sldId id="270" r:id="rId7"/>
    <p:sldId id="271" r:id="rId8"/>
    <p:sldId id="274" r:id="rId9"/>
    <p:sldId id="275" r:id="rId10"/>
    <p:sldId id="276" r:id="rId11"/>
    <p:sldId id="278" r:id="rId12"/>
    <p:sldId id="280" r:id="rId13"/>
    <p:sldId id="277" r:id="rId14"/>
    <p:sldId id="279" r:id="rId15"/>
    <p:sldId id="261" r:id="rId16"/>
  </p:sldIdLst>
  <p:sldSz cx="9144000" cy="5143500" type="screen16x9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3179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7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62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5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9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9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1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blob/master/doc/spec.md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efinitelytyped.org/" TargetMode="External"/><Relationship Id="rId5" Type="http://schemas.openxmlformats.org/officeDocument/2006/relationships/hyperlink" Target="https://github.com/Microsoft/TypeScript" TargetMode="External"/><Relationship Id="rId4" Type="http://schemas.openxmlformats.org/officeDocument/2006/relationships/hyperlink" Target="http://channel9.msdn.com/posts/Anders-Hejlsberg-Introducing-TypeScrip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88567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TypeScript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by Navdeep Kumar </a:t>
            </a:r>
            <a:r>
              <a:rPr lang="en" dirty="0" smtClean="0"/>
              <a:t>|  @navdeepdhull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1614789"/>
            <a:ext cx="8368200" cy="1538399"/>
          </a:xfrm>
        </p:spPr>
        <p:txBody>
          <a:bodyPr/>
          <a:lstStyle/>
          <a:p>
            <a:r>
              <a:rPr lang="en-US" sz="5400" dirty="0" smtClean="0"/>
              <a:t>Code Time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458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483" y="1489824"/>
            <a:ext cx="8550617" cy="3554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learning curve </a:t>
            </a:r>
            <a:r>
              <a:rPr lang="en-AU" dirty="0"/>
              <a:t>if you already know JavaScript, or if you know C# very </a:t>
            </a:r>
            <a:r>
              <a:rPr lang="en-AU" dirty="0" smtClean="0"/>
              <a:t>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Visual Studio Code </a:t>
            </a:r>
            <a:r>
              <a:rPr lang="en-AU" dirty="0"/>
              <a:t>is </a:t>
            </a:r>
            <a:r>
              <a:rPr lang="en-AU" dirty="0" smtClean="0"/>
              <a:t>amazing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Modules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and classes </a:t>
            </a:r>
            <a:r>
              <a:rPr lang="en-AU" dirty="0"/>
              <a:t>enable large projects and code </a:t>
            </a:r>
            <a:r>
              <a:rPr lang="en-AU" dirty="0" smtClean="0"/>
              <a:t>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Compile-time </a:t>
            </a:r>
            <a:r>
              <a:rPr lang="en-AU" dirty="0">
                <a:solidFill>
                  <a:schemeClr val="tx1"/>
                </a:solidFill>
              </a:rPr>
              <a:t>checking prevents </a:t>
            </a:r>
            <a:r>
              <a:rPr lang="en-AU" dirty="0" smtClean="0">
                <a:solidFill>
                  <a:schemeClr val="tx1"/>
                </a:solidFill>
              </a:rPr>
              <a:t>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Definition </a:t>
            </a:r>
            <a:r>
              <a:rPr lang="en-AU" dirty="0">
                <a:solidFill>
                  <a:schemeClr val="tx1"/>
                </a:solidFill>
              </a:rPr>
              <a:t>files for common JavaScript libraries makes them very easy to work with, and provides strong type </a:t>
            </a:r>
            <a:r>
              <a:rPr lang="en-AU" dirty="0" smtClean="0">
                <a:solidFill>
                  <a:schemeClr val="tx1"/>
                </a:solidFill>
              </a:rPr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Source </a:t>
            </a:r>
            <a:r>
              <a:rPr lang="en-AU" dirty="0">
                <a:solidFill>
                  <a:schemeClr val="tx1"/>
                </a:solidFill>
              </a:rPr>
              <a:t>map debugging makes debug easy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Typescript Usage Statistics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typescript usage stati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2" y="1583733"/>
            <a:ext cx="762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TypeScript 2.0</a:t>
            </a:r>
          </a:p>
          <a:p>
            <a:r>
              <a:rPr lang="en-US" dirty="0" smtClean="0">
                <a:hlinkClick r:id="rId2"/>
              </a:rPr>
              <a:t>TypeScript </a:t>
            </a:r>
            <a:r>
              <a:rPr lang="en-US" dirty="0">
                <a:hlinkClick r:id="rId2"/>
              </a:rPr>
              <a:t>Official website</a:t>
            </a:r>
            <a:endParaRPr lang="en-US" dirty="0"/>
          </a:p>
          <a:p>
            <a:r>
              <a:rPr lang="en-US" dirty="0">
                <a:hlinkClick r:id="rId3"/>
              </a:rPr>
              <a:t>TypeScript language specifications</a:t>
            </a:r>
            <a:endParaRPr lang="en-US" dirty="0"/>
          </a:p>
          <a:p>
            <a:r>
              <a:rPr lang="en-US" dirty="0">
                <a:hlinkClick r:id="rId4"/>
              </a:rPr>
              <a:t>Anders Hejlsberg - Introducing TypeScript on Channel 9</a:t>
            </a:r>
            <a:endParaRPr lang="en-US" dirty="0"/>
          </a:p>
          <a:p>
            <a:r>
              <a:rPr lang="en-US" dirty="0">
                <a:hlinkClick r:id="rId5"/>
              </a:rPr>
              <a:t>Source Code on GitHub</a:t>
            </a:r>
            <a:endParaRPr lang="en-US" dirty="0"/>
          </a:p>
          <a:p>
            <a:r>
              <a:rPr lang="en-US" dirty="0">
                <a:hlinkClick r:id="rId6"/>
              </a:rPr>
              <a:t>Definitely Typed - repository for type definitions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199" cy="1506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Thanks</a:t>
            </a:r>
            <a:endParaRPr lang="en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@navdeepdhull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726112" y="493160"/>
            <a:ext cx="4050388" cy="39261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IT Professional 9+ Years Experience in Web Technologies</a:t>
            </a:r>
          </a:p>
          <a:p>
            <a:r>
              <a:rPr lang="en-US" dirty="0"/>
              <a:t>Full Stack Developer, Consultant, Technical Lead @</a:t>
            </a:r>
            <a:r>
              <a:rPr lang="en-US" dirty="0" err="1"/>
              <a:t>HytechPro</a:t>
            </a:r>
            <a:endParaRPr lang="en-US" dirty="0"/>
          </a:p>
          <a:p>
            <a:r>
              <a:rPr lang="en-US" dirty="0"/>
              <a:t>Expertise in building systems from Scratch to Enterprise Level</a:t>
            </a:r>
          </a:p>
          <a:p>
            <a:r>
              <a:rPr lang="en-US" dirty="0"/>
              <a:t>Software System Design &amp; Architecture</a:t>
            </a:r>
          </a:p>
          <a:p>
            <a:r>
              <a:rPr lang="en-US" dirty="0"/>
              <a:t>Community Member &amp; Contributor</a:t>
            </a:r>
            <a:endParaRPr lang="en-US"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2758" y="1912649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About Me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1951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History &amp; Evolution of Client Side Scripting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 to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TypeScript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Typing Basics, Language Overview</a:t>
            </a:r>
            <a:r>
              <a:rPr lang="en-US" dirty="0"/>
              <a:t> </a:t>
            </a:r>
            <a:r>
              <a:rPr lang="en-US" dirty="0" smtClean="0"/>
              <a:t>&amp;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Walkthrough &amp;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Summary &amp;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Evolution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11700" y="1195200"/>
            <a:ext cx="4075365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accent5"/>
                </a:solidFill>
              </a:rPr>
              <a:t>World Wide Web</a:t>
            </a:r>
            <a:endParaRPr lang="en" sz="2400" dirty="0">
              <a:solidFill>
                <a:schemeClr val="accent5"/>
              </a:solidFill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311700" y="1916330"/>
            <a:ext cx="3853199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1951 - First Genration Computers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1989 - </a:t>
            </a:r>
            <a:r>
              <a:rPr lang="en" sz="1600" b="1" dirty="0" smtClean="0"/>
              <a:t>Tim Berners-Lee </a:t>
            </a:r>
            <a:r>
              <a:rPr lang="en" sz="1600" dirty="0" smtClean="0"/>
              <a:t>proposed </a:t>
            </a:r>
            <a:r>
              <a:rPr lang="en" sz="1600" b="1" dirty="0" smtClean="0"/>
              <a:t>WWW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1990 - First </a:t>
            </a:r>
            <a:r>
              <a:rPr lang="en" sz="1600" b="1" dirty="0" smtClean="0"/>
              <a:t>Web Server </a:t>
            </a:r>
            <a:r>
              <a:rPr lang="en" sz="1600" dirty="0" smtClean="0"/>
              <a:t>was Developed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WorldWideWeb</a:t>
            </a:r>
            <a:r>
              <a:rPr lang="en-US" sz="1600" dirty="0"/>
              <a:t> </a:t>
            </a:r>
            <a:r>
              <a:rPr lang="en-US" sz="1600" dirty="0" smtClean="0"/>
              <a:t> - </a:t>
            </a:r>
            <a:r>
              <a:rPr lang="en" sz="1600" dirty="0" smtClean="0"/>
              <a:t>First Web Browser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1600" dirty="0" smtClean="0"/>
              <a:t>1</a:t>
            </a:r>
            <a:r>
              <a:rPr lang="en" sz="1600" dirty="0" smtClean="0"/>
              <a:t>993 – WWW free and open source</a:t>
            </a:r>
            <a:endParaRPr lang="en" sz="1600" dirty="0"/>
          </a:p>
        </p:txBody>
      </p:sp>
      <p:cxnSp>
        <p:nvCxnSpPr>
          <p:cNvPr id="87" name="Shape 8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4602822" y="1916330"/>
            <a:ext cx="4156127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Web 1.0  -  </a:t>
            </a:r>
            <a:r>
              <a:rPr lang="en" sz="1600" dirty="0" smtClean="0"/>
              <a:t> Static, Images, Url</a:t>
            </a:r>
            <a:endParaRPr lang="en" sz="1600" dirty="0" smtClean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Web 2.0  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Dynamic Page 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Client Side – Javascript, Ajax, Flash, Flex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Server Side – ASP, Php, Jsp, Ruby, perl</a:t>
            </a:r>
            <a:endParaRPr lang="en" sz="1600" dirty="0"/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4684406" y="1235261"/>
            <a:ext cx="4075365" cy="5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400" dirty="0" smtClean="0">
                <a:solidFill>
                  <a:schemeClr val="accent5"/>
                </a:solidFill>
              </a:rPr>
              <a:t>Web Browser</a:t>
            </a:r>
            <a:endParaRPr lang="en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Javascript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11700" y="1195200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accent5"/>
                </a:solidFill>
              </a:rPr>
              <a:t>ECMA Script</a:t>
            </a:r>
            <a:endParaRPr lang="en" sz="2400" dirty="0">
              <a:solidFill>
                <a:schemeClr val="accent5"/>
              </a:solidFill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311700" y="1916330"/>
            <a:ext cx="3853199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1995 - </a:t>
            </a:r>
            <a:r>
              <a:rPr lang="en-GB" sz="1600" b="1" dirty="0" smtClean="0">
                <a:solidFill>
                  <a:schemeClr val="tx1"/>
                </a:solidFill>
              </a:rPr>
              <a:t>Brendan Eich, Netscape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First web Scripting Language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Standardization in language specification by W3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LiveScript/ECMAScript/JavaScript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VB Script Etc.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4905750" y="1201618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accent5"/>
                </a:solidFill>
              </a:rPr>
              <a:t>Advantages</a:t>
            </a:r>
            <a:endParaRPr lang="en" sz="2400" dirty="0">
              <a:solidFill>
                <a:schemeClr val="accent5"/>
              </a:solidFill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4905750" y="1916330"/>
            <a:ext cx="3853199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Runs at Client Side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Dynamic &amp; Interactive Web pages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React to events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Validate Data, modify HTML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Detect visitor Broswer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533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Javascript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11700" y="1195200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accent5"/>
                </a:solidFill>
              </a:rPr>
              <a:t>Advancements</a:t>
            </a:r>
            <a:endParaRPr lang="en" sz="2400" dirty="0">
              <a:solidFill>
                <a:schemeClr val="accent5"/>
              </a:solidFill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311700" y="1916330"/>
            <a:ext cx="3853199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DHTML, HTML5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XHR, AJAX , JSON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JQUERY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Javacript</a:t>
            </a:r>
            <a:r>
              <a:rPr lang="en-US" sz="1600" dirty="0" smtClean="0">
                <a:solidFill>
                  <a:schemeClr val="tx1"/>
                </a:solidFill>
              </a:rPr>
              <a:t> Frameworks – Angular, Backbone, React, Amber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NodeJs</a:t>
            </a:r>
            <a:r>
              <a:rPr lang="en-US" sz="1600" dirty="0" smtClean="0">
                <a:solidFill>
                  <a:schemeClr val="tx1"/>
                </a:solidFill>
              </a:rPr>
              <a:t>, NPM</a:t>
            </a:r>
          </a:p>
        </p:txBody>
      </p:sp>
    </p:spTree>
    <p:extLst>
      <p:ext uri="{BB962C8B-B14F-4D97-AF65-F5344CB8AC3E}">
        <p14:creationId xmlns:p14="http://schemas.microsoft.com/office/powerpoint/2010/main" val="1830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Why Typescript ?</a:t>
            </a:r>
            <a:endParaRPr lang="en" dirty="0"/>
          </a:p>
        </p:txBody>
      </p:sp>
      <p:cxnSp>
        <p:nvCxnSpPr>
          <p:cNvPr id="84" name="Shape 84"/>
          <p:cNvCxnSpPr/>
          <p:nvPr/>
        </p:nvCxnSpPr>
        <p:spPr>
          <a:xfrm>
            <a:off x="418675" y="118855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311699" y="1271116"/>
            <a:ext cx="8520599" cy="30695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Limitations of JavaScript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Not </a:t>
            </a:r>
            <a:r>
              <a:rPr lang="en-US" sz="1600" dirty="0"/>
              <a:t>design as a programming language for big </a:t>
            </a:r>
            <a:r>
              <a:rPr lang="en-US" sz="1600" dirty="0" smtClean="0"/>
              <a:t>application, </a:t>
            </a:r>
            <a:r>
              <a:rPr lang="en-AU" sz="1600" dirty="0"/>
              <a:t>We now use to do big </a:t>
            </a:r>
            <a:r>
              <a:rPr lang="en-AU" sz="1600" dirty="0" smtClean="0"/>
              <a:t>things</a:t>
            </a:r>
            <a:endParaRPr lang="en-US" sz="1600" dirty="0"/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not have static typing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Lack structuring mechanisms like classes, modules, </a:t>
            </a:r>
            <a:r>
              <a:rPr lang="en-US" sz="1600" dirty="0" smtClean="0"/>
              <a:t>interfaces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1600" dirty="0" smtClean="0"/>
              <a:t>AJAX </a:t>
            </a:r>
            <a:r>
              <a:rPr lang="en-AU" sz="1600" dirty="0"/>
              <a:t>and REST = never refresh the </a:t>
            </a:r>
            <a:r>
              <a:rPr lang="en-AU" sz="1600" dirty="0" smtClean="0"/>
              <a:t>page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1600" dirty="0" smtClean="0"/>
              <a:t>Your </a:t>
            </a:r>
            <a:r>
              <a:rPr lang="en-AU" sz="1600" dirty="0"/>
              <a:t>JavaScript code gets complex; it becomes extremely </a:t>
            </a:r>
            <a:r>
              <a:rPr lang="en-AU" sz="1600" dirty="0" smtClean="0"/>
              <a:t>unwieldy</a:t>
            </a: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1600" dirty="0" smtClean="0"/>
              <a:t>Dart, </a:t>
            </a:r>
            <a:r>
              <a:rPr lang="en-AU" sz="1600" dirty="0" err="1" smtClean="0"/>
              <a:t>CoffeeScript</a:t>
            </a:r>
            <a:r>
              <a:rPr lang="en-AU" sz="1600" dirty="0" smtClean="0"/>
              <a:t>, </a:t>
            </a:r>
            <a:r>
              <a:rPr lang="en-GB" sz="1600" dirty="0" smtClean="0">
                <a:solidFill>
                  <a:schemeClr val="tx1"/>
                </a:solidFill>
              </a:rPr>
              <a:t>ClojureScript, Script#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66146" y="4423263"/>
            <a:ext cx="854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“You can write large programs in JavaScript. You just can’t maintain them.” </a:t>
            </a:r>
          </a:p>
          <a:p>
            <a:pPr algn="r"/>
            <a:r>
              <a:rPr lang="en-GB" b="1" dirty="0">
                <a:solidFill>
                  <a:schemeClr val="tx1"/>
                </a:solidFill>
              </a:rPr>
              <a:t>Anders Hejlsberg (father of C</a:t>
            </a:r>
            <a:r>
              <a:rPr lang="en-GB" b="1" dirty="0" smtClean="0">
                <a:solidFill>
                  <a:schemeClr val="tx1"/>
                </a:solidFill>
              </a:rPr>
              <a:t>#)</a:t>
            </a:r>
          </a:p>
        </p:txBody>
      </p:sp>
    </p:spTree>
    <p:extLst>
      <p:ext uri="{BB962C8B-B14F-4D97-AF65-F5344CB8AC3E}">
        <p14:creationId xmlns:p14="http://schemas.microsoft.com/office/powerpoint/2010/main" val="26601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TypeScript?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359578"/>
          </a:xfr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nb-NO" altLang="en-US" dirty="0"/>
              <a:t>Typed superset of </a:t>
            </a:r>
            <a:r>
              <a:rPr lang="nb-NO" altLang="en-US" dirty="0" smtClean="0"/>
              <a:t>JavaScript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nb-NO" altLang="en-US" dirty="0" smtClean="0"/>
              <a:t>Is </a:t>
            </a:r>
            <a:r>
              <a:rPr lang="nb-NO" altLang="en-US" dirty="0"/>
              <a:t>built on, and compiles to, </a:t>
            </a:r>
            <a:r>
              <a:rPr lang="nb-NO" altLang="en-US" dirty="0" smtClean="0"/>
              <a:t>JavaScript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Produces idiomatic JavaScript</a:t>
            </a:r>
            <a:endParaRPr lang="nb-NO" altLang="en-US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nb-NO" altLang="en-US" dirty="0" smtClean="0"/>
              <a:t>Supports </a:t>
            </a:r>
            <a:r>
              <a:rPr lang="nb-NO" altLang="en-US" dirty="0"/>
              <a:t>any ES3 to ES6-compatible </a:t>
            </a:r>
            <a:r>
              <a:rPr lang="nb-NO" altLang="en-US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Free and open source, strongly supported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Created by the father of C# Anders Hejlsberg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nb-NO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386107"/>
            <a:ext cx="8368200" cy="686099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387011"/>
            <a:ext cx="8368200" cy="3524035"/>
          </a:xfrm>
        </p:spPr>
        <p:txBody>
          <a:bodyPr/>
          <a:lstStyle/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altLang="en-US" dirty="0" smtClean="0"/>
              <a:t>Type </a:t>
            </a:r>
            <a:r>
              <a:rPr lang="nb-NO" altLang="en-US" dirty="0"/>
              <a:t>safety at compile </a:t>
            </a:r>
            <a:r>
              <a:rPr lang="nb-NO" altLang="en-US" dirty="0" smtClean="0"/>
              <a:t>time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Encapsulation though classes, modules and interfaces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Constructors, properties and functions (public, private)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Enums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Lambda and generics support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Intellisense </a:t>
            </a:r>
            <a:r>
              <a:rPr lang="en-US" dirty="0"/>
              <a:t>and syntax checking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Support standard JavaScript code with static typing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21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470</Words>
  <Application>Microsoft Office PowerPoint</Application>
  <PresentationFormat>On-screen Show (16:9)</PresentationFormat>
  <Paragraphs>99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 Slab</vt:lpstr>
      <vt:lpstr>Roboto</vt:lpstr>
      <vt:lpstr>marina</vt:lpstr>
      <vt:lpstr>TypeScript</vt:lpstr>
      <vt:lpstr>About Me</vt:lpstr>
      <vt:lpstr>Agenda</vt:lpstr>
      <vt:lpstr>Evolution</vt:lpstr>
      <vt:lpstr>Javascript</vt:lpstr>
      <vt:lpstr>Javascript</vt:lpstr>
      <vt:lpstr>Why Typescript ?</vt:lpstr>
      <vt:lpstr>Introduction TypeScript?</vt:lpstr>
      <vt:lpstr>Features</vt:lpstr>
      <vt:lpstr>Code Time</vt:lpstr>
      <vt:lpstr>Summary</vt:lpstr>
      <vt:lpstr>Typescript Usage Statistics </vt:lpstr>
      <vt:lpstr>Further Reading</vt:lpstr>
      <vt:lpstr>Questions ?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STIGMATA</cp:lastModifiedBy>
  <cp:revision>30</cp:revision>
  <dcterms:modified xsi:type="dcterms:W3CDTF">2017-05-27T18:20:36Z</dcterms:modified>
</cp:coreProperties>
</file>