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12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8EBEAB-8509-4F3B-B5B7-2148B27C2E5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5E5C33-6F2B-4560-BAD3-E39C570CC4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D78E8A07-B75D-4228-A576-54D6F868FD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4F1B7A77-09FD-4300-B9BD-C5ED59F10B2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36D3CD32-31DA-4CBC-B22C-6766BB9492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65C00781-58DB-4919-B210-C3890FF20A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4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9358A19F-3F8E-43C4-ADC6-B86E0FC01C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9CA0EC66-6B36-400B-BDC7-812046522A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2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EDB55C4C-FE02-468F-9966-846D866A1D7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5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F0183DC7-314D-4D83-B625-D5A11E24C03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8E58415A-E85A-44F0-AD77-70248E492BA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08963ABB-6E69-4C4B-819F-DF9320A8346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60E86E-CE92-410F-8522-145FA172A8F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B0B330FC-5AFD-4003-833A-FF2E785BFC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6FB263E0-FD80-42F5-80D6-E81B85BD80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2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A200FE8A-5B0E-4AF3-BD35-B86299EF71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8749FD7F-2E5E-4F27-9996-D304B73B19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C6F83A6D-9FA7-4FBD-82FD-CAB30F9371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8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C4FBF5CA-D02D-4E51-9964-560C6A98BD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PlaceHolder 4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FCF0E578-7F40-4E95-8454-6616876AC5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739B0C9F-4978-4204-AFC3-BC4D75D183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90F8B71B-8E7E-46AD-B34C-D376C9D2CF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2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3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4" name="PlaceHolder 5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6AE2F7BC-0DF4-4FEC-94A5-70489945CE0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93425A-A1C6-4D5D-A8B4-4948106730B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8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9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1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B85D838B-A087-4081-B7D1-45788DBF24A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18F20F98-428D-4F0E-8333-9E197445E2D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1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764CF5EB-D8EA-4283-A114-D092021F4A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AFBB1712-13D0-4E64-9E8D-CDCFA3761E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6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76BF7DFF-6EBE-4A1B-A0AB-9F9E4C1E0D9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B7C53DB4-8796-427F-8DD4-94BFC8B19A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446D6141-8276-40C5-B48C-300DEC4F0DE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2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2B35EAE8-6655-4A2C-B821-94CE4D98E4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5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6" name="PlaceHolder 4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8F9FE482-FD17-414A-8FC2-D5A45E8A53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9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8EE238D1-782D-4584-9B94-678B4CE89C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F1AEB6-EF49-498E-A45C-3B9B900D4FF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3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740A611E-DEBF-4F1C-BA89-F9BDA35CCD9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6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7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" name="PlaceHolder 5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E2BB8909-ABEE-47F9-8B8E-54D396FA974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1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2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3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4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5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2D3BFA36-77F6-43A1-B27A-39A558D42F3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8DE339E4-5A81-4849-A77B-668412BC038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8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E61625DD-EA6A-4194-9D26-5742DE98F8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164E7AD7-49EF-4FE7-BBF2-D7810857F8C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3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732B6C4E-A62B-45FA-AA90-14AD990DB6D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DC5EDEC4-5E7E-4690-A28D-97AC38B1C8B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98B377D1-CAD9-4AAB-948D-AB0DE364E5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8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9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61E6E912-978D-46E1-A6E9-496A3D438B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A59628-6E85-4F9D-BE54-42D6045896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2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3" name="PlaceHolder 4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E257589F-4072-41A5-A022-6DD8D6A1E3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6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7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D5ABB40F-176E-47E6-A14E-4D9D18D233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0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0E6FE63A-614D-4311-A526-F12D46FDDB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3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4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5" name="PlaceHolder 5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5EAAADC2-27C6-4B21-B321-CA61251405E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8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9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0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1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2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E11D4BBF-0003-4CF3-85A0-F81B5601BB8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C8E5491-1EBD-4813-A526-7D20DC87E3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F7AC06-72F2-44D6-A632-9861203654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ACED17-8247-4A51-BFC4-D643965812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517F51-0B35-4767-A7E8-DDA9CDF6E5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B3DF2B2-CECB-44EF-86B4-25FB450FC8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CA8F79-2C91-47F0-9277-9F020076C1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581931-10C3-4B85-A8EE-914B402CD8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B9E2CDE-D4F4-4FBB-93C9-9D6CBAD93C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CC0250-B008-4C32-9C1C-B293576FD8E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E0B595-35F2-43CD-B659-B590D202086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38A5D9-1A1B-47C5-9FEA-42822992F20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2CEADA3-D058-40F4-8EA1-AF258E3AFC9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B70E1C1-EFCA-4586-9DC1-CC99CC8B61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2F9E189-4EFC-470B-8BFC-BF60733DBE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BFF27DC-40AE-4F0D-86FD-AC8647BF417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C3E996A-13F8-4280-B5B0-BC3F80FC18E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6A2D3F-F688-47F2-AC59-EC5B43B9CA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6A40BB6-C9DD-4B0A-81D0-4CCDDFE3726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AE5EFC3-A746-4124-8AAA-99C13FF2AE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0A1169E-41A0-4C1E-B45F-F16C17148E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6A20952-EFB3-4728-8B14-86F2E02E77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072C128-992D-4B99-A3D6-DCD7416D86E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D0962B8-118B-4374-A12B-4A7919D60A7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601B701-E39C-4BB4-A5BD-1C28644F18A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150161A-3524-428C-AC48-1A35032A67B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5C67967-5413-43BA-9CE0-4B03311603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69D509F-0130-412B-9656-F43EF86A5D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1B7919-C19D-4415-9C3B-74EFA2C337E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D5BCDD0-877F-4B1B-92C8-7FB7CF6E3A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BD240F4-945F-4C7C-80EE-B81EFB2FE4A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1CDAFB0-7C8A-43B5-8558-E049C7428F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F1A0454-96D5-4134-869C-5AD5B5EC3E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71F8D83-4B35-4E5E-99FB-CFE3A8804E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DC35293-E117-4918-AB7F-6F4B71A53E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241ADD0-4BFE-440F-B18D-9212705EDBC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C587FAA-AAEB-4E42-9EDE-35587C20947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DA13FE4-ABCA-4FAC-813B-41998617D18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4046B7A-D2E9-42B4-BD89-5D60F43E21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8ADF74-5D37-41AC-90FC-158FE21C29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C14680A-DD5B-4B23-80C1-35E70DF4FB2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8ECB8A8-AB2C-424E-A356-D8070282BF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C17C773-BC0B-4B77-8D70-533AE0502CB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EC7281B-2E6B-4F28-BC9F-BA2BFC5BAD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1EDCAC6-1D1B-4740-AC69-44F6D86A45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8B44973-995C-473A-AA73-B60FD8A1E1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A123C5D-C32F-45EA-B3DA-1896FAFC0E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7FAFFC4-4270-401F-8C5C-5616761341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47CAB33-6EED-484F-81A7-3D2915776F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5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616004D-2627-4554-96F0-4A7CECE57C4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E5276C-2D91-4B82-96E3-D86822BAB62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6DC240C-A70E-4B9F-A2D2-5ED73F7CD7D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7A645BB-8A57-40B4-B709-FD29F89726A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7277C64-0375-488C-A9AB-A8D20F845A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C2678FA-C863-4CC3-98CA-79B63E76B7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7AA973E-71DB-4FDB-8225-E88B64F5FA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B58DDB8-457D-45C9-A7F0-D088F1887F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4727F8E-9CA0-4028-9BF7-045BC7A459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1C0A121-120A-4114-B21E-759544378B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F5B2C85-85BE-4E70-9B4A-BB5B074E0E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67F68F8-24E5-45D7-9A4B-76D983F118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34DEC5-3859-4F73-A934-A1018A9CCA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B52065B-FB67-4449-8625-9A3A7D0059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5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67B1F03-8DD2-4A3A-8201-549DE13ADC0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A59E40E5-2A36-4470-BA5B-BEC837C5892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D148794D-B1FE-4C26-9FED-1BB77E868EE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E417A240-49E1-4B63-B3C0-8E2E4497C6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BA9EFD16-037C-4B5A-8367-9386EAAFDF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A03A009-9482-4D5D-9E48-DF17844B9A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A7F1AEC-D320-494D-A01F-86FB4C6537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E6E77D43-E242-4186-817B-A6486F0B37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11BC0A85-D1F5-42E2-B155-D629E5443D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514A1F-FCAB-4C96-8D91-2263A4FE10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4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E6F0E81-05F0-4D3C-8406-740954FE13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A49C31DE-EE3F-48AA-AA85-922C693340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A53EBE90-0330-4F59-81C9-F59F21F1CD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5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F7B2F792-144C-44CD-A5BC-5EA07EDC5E4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34033686-BE3A-427E-A73A-6BC04ECC26B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E2216BCE-A86A-4243-8F6D-D608F14E2DE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70C0B4D7-372F-4D05-A6FD-DC1AE04800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CACB6534-769B-4C86-949F-4A62D3E79E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C7ECB0F6-9BC6-40F5-BC51-34E3C92CF8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50871BB7-DD2C-4CB1-8C36-D424CFCAB9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2A56AE-8683-48FA-82C9-EBE2E0D689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FAD85F0E-178D-4554-913C-413EF0B1DF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248F48BB-F61C-4D17-8C34-3DF1D93FD3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PlaceHolder 4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47D3F45F-091F-4C65-AA5C-8E51350D1B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536D861B-2416-41C8-A0FE-4B0FB64767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D786FBA7-9CEB-4C6B-827E-5108F1298C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PlaceHolder 5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C824E9E0-0423-4904-960D-43B6B111E11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C5A808E4-2D31-45F9-B13B-8909A807051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7B2BFC0E-5D3B-4850-91DD-23DFF67AECF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FCE4723B-3EE7-4C35-9015-E3225BF909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3CA6E4FB-8573-4A6A-8CB9-7A0137B2FD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c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1668240" y="2219040"/>
            <a:ext cx="1556640" cy="1874160"/>
          </a:xfrm>
          <a:custGeom>
            <a:avLst/>
            <a:gdLst>
              <a:gd name="textAreaLeft" fmla="*/ 0 w 1556640"/>
              <a:gd name="textAreaRight" fmla="*/ 1557000 w 1556640"/>
              <a:gd name="textAreaTop" fmla="*/ 0 h 1874160"/>
              <a:gd name="textAreaBottom" fmla="*/ 1874520 h 1874160"/>
            </a:gdLst>
            <a:ahLst/>
            <a:rect l="textAreaLeft" t="textAreaTop" r="textAreaRight" b="textAreaBottom"/>
            <a:pathLst>
              <a:path w="4325" h="5207">
                <a:moveTo>
                  <a:pt x="2162" y="0"/>
                </a:moveTo>
                <a:lnTo>
                  <a:pt x="2162" y="0"/>
                </a:lnTo>
                <a:lnTo>
                  <a:pt x="2162" y="0"/>
                </a:lnTo>
                <a:lnTo>
                  <a:pt x="2015" y="4"/>
                </a:lnTo>
                <a:lnTo>
                  <a:pt x="1874" y="17"/>
                </a:lnTo>
                <a:lnTo>
                  <a:pt x="1736" y="39"/>
                </a:lnTo>
                <a:lnTo>
                  <a:pt x="1602" y="70"/>
                </a:lnTo>
                <a:lnTo>
                  <a:pt x="1470" y="111"/>
                </a:lnTo>
                <a:lnTo>
                  <a:pt x="1339" y="161"/>
                </a:lnTo>
                <a:lnTo>
                  <a:pt x="1210" y="220"/>
                </a:lnTo>
                <a:lnTo>
                  <a:pt x="1081" y="290"/>
                </a:lnTo>
                <a:lnTo>
                  <a:pt x="956" y="367"/>
                </a:lnTo>
                <a:lnTo>
                  <a:pt x="840" y="449"/>
                </a:lnTo>
                <a:lnTo>
                  <a:pt x="731" y="537"/>
                </a:lnTo>
                <a:lnTo>
                  <a:pt x="630" y="631"/>
                </a:lnTo>
                <a:lnTo>
                  <a:pt x="536" y="732"/>
                </a:lnTo>
                <a:lnTo>
                  <a:pt x="448" y="840"/>
                </a:lnTo>
                <a:lnTo>
                  <a:pt x="366" y="956"/>
                </a:lnTo>
                <a:lnTo>
                  <a:pt x="289" y="1081"/>
                </a:lnTo>
                <a:lnTo>
                  <a:pt x="219" y="1210"/>
                </a:lnTo>
                <a:lnTo>
                  <a:pt x="160" y="1339"/>
                </a:lnTo>
                <a:lnTo>
                  <a:pt x="110" y="1470"/>
                </a:lnTo>
                <a:lnTo>
                  <a:pt x="70" y="1602"/>
                </a:lnTo>
                <a:lnTo>
                  <a:pt x="39" y="1736"/>
                </a:lnTo>
                <a:lnTo>
                  <a:pt x="17" y="1874"/>
                </a:lnTo>
                <a:lnTo>
                  <a:pt x="4" y="2015"/>
                </a:lnTo>
                <a:lnTo>
                  <a:pt x="0" y="2162"/>
                </a:lnTo>
                <a:lnTo>
                  <a:pt x="0" y="2162"/>
                </a:lnTo>
                <a:lnTo>
                  <a:pt x="0" y="2162"/>
                </a:lnTo>
                <a:lnTo>
                  <a:pt x="4" y="2308"/>
                </a:lnTo>
                <a:lnTo>
                  <a:pt x="17" y="2450"/>
                </a:lnTo>
                <a:lnTo>
                  <a:pt x="39" y="2587"/>
                </a:lnTo>
                <a:lnTo>
                  <a:pt x="70" y="2721"/>
                </a:lnTo>
                <a:lnTo>
                  <a:pt x="110" y="2853"/>
                </a:lnTo>
                <a:lnTo>
                  <a:pt x="160" y="2983"/>
                </a:lnTo>
                <a:lnTo>
                  <a:pt x="220" y="3112"/>
                </a:lnTo>
                <a:lnTo>
                  <a:pt x="289" y="3241"/>
                </a:lnTo>
                <a:lnTo>
                  <a:pt x="366" y="3366"/>
                </a:lnTo>
                <a:lnTo>
                  <a:pt x="448" y="3482"/>
                </a:lnTo>
                <a:lnTo>
                  <a:pt x="536" y="3590"/>
                </a:lnTo>
                <a:lnTo>
                  <a:pt x="630" y="3691"/>
                </a:lnTo>
                <a:lnTo>
                  <a:pt x="731" y="3785"/>
                </a:lnTo>
                <a:lnTo>
                  <a:pt x="840" y="3873"/>
                </a:lnTo>
                <a:lnTo>
                  <a:pt x="956" y="3955"/>
                </a:lnTo>
                <a:lnTo>
                  <a:pt x="1081" y="4032"/>
                </a:lnTo>
                <a:lnTo>
                  <a:pt x="1171" y="4081"/>
                </a:lnTo>
                <a:lnTo>
                  <a:pt x="1260" y="4125"/>
                </a:lnTo>
                <a:lnTo>
                  <a:pt x="1351" y="4164"/>
                </a:lnTo>
                <a:lnTo>
                  <a:pt x="1448" y="4201"/>
                </a:lnTo>
                <a:lnTo>
                  <a:pt x="1448" y="4203"/>
                </a:lnTo>
                <a:lnTo>
                  <a:pt x="1448" y="4954"/>
                </a:lnTo>
                <a:lnTo>
                  <a:pt x="1449" y="4980"/>
                </a:lnTo>
                <a:lnTo>
                  <a:pt x="1453" y="5005"/>
                </a:lnTo>
                <a:lnTo>
                  <a:pt x="1459" y="5029"/>
                </a:lnTo>
                <a:lnTo>
                  <a:pt x="1468" y="5052"/>
                </a:lnTo>
                <a:lnTo>
                  <a:pt x="1478" y="5074"/>
                </a:lnTo>
                <a:lnTo>
                  <a:pt x="1491" y="5095"/>
                </a:lnTo>
                <a:lnTo>
                  <a:pt x="1506" y="5115"/>
                </a:lnTo>
                <a:lnTo>
                  <a:pt x="1522" y="5133"/>
                </a:lnTo>
                <a:lnTo>
                  <a:pt x="1540" y="5149"/>
                </a:lnTo>
                <a:lnTo>
                  <a:pt x="1560" y="5164"/>
                </a:lnTo>
                <a:lnTo>
                  <a:pt x="1581" y="5176"/>
                </a:lnTo>
                <a:lnTo>
                  <a:pt x="1603" y="5187"/>
                </a:lnTo>
                <a:lnTo>
                  <a:pt x="1626" y="5195"/>
                </a:lnTo>
                <a:lnTo>
                  <a:pt x="1651" y="5202"/>
                </a:lnTo>
                <a:lnTo>
                  <a:pt x="1676" y="5205"/>
                </a:lnTo>
                <a:lnTo>
                  <a:pt x="1702" y="5207"/>
                </a:lnTo>
                <a:lnTo>
                  <a:pt x="2622" y="5207"/>
                </a:lnTo>
                <a:lnTo>
                  <a:pt x="2648" y="5205"/>
                </a:lnTo>
                <a:lnTo>
                  <a:pt x="2673" y="5202"/>
                </a:lnTo>
                <a:lnTo>
                  <a:pt x="2698" y="5195"/>
                </a:lnTo>
                <a:lnTo>
                  <a:pt x="2721" y="5187"/>
                </a:lnTo>
                <a:lnTo>
                  <a:pt x="2743" y="5176"/>
                </a:lnTo>
                <a:lnTo>
                  <a:pt x="2764" y="5164"/>
                </a:lnTo>
                <a:lnTo>
                  <a:pt x="2784" y="5149"/>
                </a:lnTo>
                <a:lnTo>
                  <a:pt x="2802" y="5133"/>
                </a:lnTo>
                <a:lnTo>
                  <a:pt x="2818" y="5115"/>
                </a:lnTo>
                <a:lnTo>
                  <a:pt x="2833" y="5095"/>
                </a:lnTo>
                <a:lnTo>
                  <a:pt x="2845" y="5074"/>
                </a:lnTo>
                <a:lnTo>
                  <a:pt x="2856" y="5052"/>
                </a:lnTo>
                <a:lnTo>
                  <a:pt x="2865" y="5029"/>
                </a:lnTo>
                <a:lnTo>
                  <a:pt x="2871" y="5005"/>
                </a:lnTo>
                <a:lnTo>
                  <a:pt x="2875" y="4980"/>
                </a:lnTo>
                <a:lnTo>
                  <a:pt x="2876" y="4954"/>
                </a:lnTo>
                <a:lnTo>
                  <a:pt x="2876" y="4203"/>
                </a:lnTo>
                <a:lnTo>
                  <a:pt x="2876" y="4201"/>
                </a:lnTo>
                <a:lnTo>
                  <a:pt x="2876" y="4201"/>
                </a:lnTo>
                <a:lnTo>
                  <a:pt x="2972" y="4165"/>
                </a:lnTo>
                <a:lnTo>
                  <a:pt x="3063" y="4125"/>
                </a:lnTo>
                <a:lnTo>
                  <a:pt x="3152" y="4082"/>
                </a:lnTo>
                <a:lnTo>
                  <a:pt x="3243" y="4032"/>
                </a:lnTo>
                <a:lnTo>
                  <a:pt x="3368" y="3955"/>
                </a:lnTo>
                <a:lnTo>
                  <a:pt x="3484" y="3872"/>
                </a:lnTo>
                <a:lnTo>
                  <a:pt x="3593" y="3785"/>
                </a:lnTo>
                <a:lnTo>
                  <a:pt x="3694" y="3691"/>
                </a:lnTo>
                <a:lnTo>
                  <a:pt x="3788" y="3590"/>
                </a:lnTo>
                <a:lnTo>
                  <a:pt x="3876" y="3482"/>
                </a:lnTo>
                <a:lnTo>
                  <a:pt x="3958" y="3366"/>
                </a:lnTo>
                <a:lnTo>
                  <a:pt x="4035" y="3241"/>
                </a:lnTo>
                <a:lnTo>
                  <a:pt x="4104" y="3112"/>
                </a:lnTo>
                <a:lnTo>
                  <a:pt x="4164" y="2983"/>
                </a:lnTo>
                <a:lnTo>
                  <a:pt x="4213" y="2853"/>
                </a:lnTo>
                <a:lnTo>
                  <a:pt x="4254" y="2721"/>
                </a:lnTo>
                <a:lnTo>
                  <a:pt x="4285" y="2587"/>
                </a:lnTo>
                <a:lnTo>
                  <a:pt x="4307" y="2450"/>
                </a:lnTo>
                <a:lnTo>
                  <a:pt x="4320" y="2308"/>
                </a:lnTo>
                <a:lnTo>
                  <a:pt x="4325" y="2162"/>
                </a:lnTo>
                <a:lnTo>
                  <a:pt x="4325" y="2162"/>
                </a:lnTo>
                <a:lnTo>
                  <a:pt x="4325" y="2162"/>
                </a:lnTo>
                <a:lnTo>
                  <a:pt x="4321" y="2015"/>
                </a:lnTo>
                <a:lnTo>
                  <a:pt x="4308" y="1874"/>
                </a:lnTo>
                <a:lnTo>
                  <a:pt x="4286" y="1736"/>
                </a:lnTo>
                <a:lnTo>
                  <a:pt x="4254" y="1602"/>
                </a:lnTo>
                <a:lnTo>
                  <a:pt x="4214" y="1470"/>
                </a:lnTo>
                <a:lnTo>
                  <a:pt x="4164" y="1339"/>
                </a:lnTo>
                <a:lnTo>
                  <a:pt x="4104" y="1210"/>
                </a:lnTo>
                <a:lnTo>
                  <a:pt x="4035" y="1081"/>
                </a:lnTo>
                <a:lnTo>
                  <a:pt x="3958" y="956"/>
                </a:lnTo>
                <a:lnTo>
                  <a:pt x="3876" y="840"/>
                </a:lnTo>
                <a:lnTo>
                  <a:pt x="3788" y="732"/>
                </a:lnTo>
                <a:lnTo>
                  <a:pt x="3693" y="631"/>
                </a:lnTo>
                <a:lnTo>
                  <a:pt x="3592" y="537"/>
                </a:lnTo>
                <a:lnTo>
                  <a:pt x="3484" y="449"/>
                </a:lnTo>
                <a:lnTo>
                  <a:pt x="3368" y="367"/>
                </a:lnTo>
                <a:lnTo>
                  <a:pt x="3243" y="290"/>
                </a:lnTo>
                <a:lnTo>
                  <a:pt x="3114" y="220"/>
                </a:lnTo>
                <a:lnTo>
                  <a:pt x="2985" y="161"/>
                </a:lnTo>
                <a:lnTo>
                  <a:pt x="2854" y="111"/>
                </a:lnTo>
                <a:lnTo>
                  <a:pt x="2722" y="70"/>
                </a:lnTo>
                <a:lnTo>
                  <a:pt x="2588" y="39"/>
                </a:lnTo>
                <a:lnTo>
                  <a:pt x="2450" y="17"/>
                </a:lnTo>
                <a:lnTo>
                  <a:pt x="2309" y="4"/>
                </a:lnTo>
                <a:lnTo>
                  <a:pt x="2162" y="0"/>
                </a:lnTo>
                <a:close/>
              </a:path>
            </a:pathLst>
          </a:custGeom>
          <a:noFill/>
          <a:ln cap="sq" w="7812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"/>
          <p:cNvSpPr/>
          <p:nvPr/>
        </p:nvSpPr>
        <p:spPr>
          <a:xfrm>
            <a:off x="2081160" y="4093200"/>
            <a:ext cx="730440" cy="182520"/>
          </a:xfrm>
          <a:custGeom>
            <a:avLst/>
            <a:gdLst>
              <a:gd name="textAreaLeft" fmla="*/ 0 w 730440"/>
              <a:gd name="textAreaRight" fmla="*/ 730800 w 730440"/>
              <a:gd name="textAreaTop" fmla="*/ 0 h 182520"/>
              <a:gd name="textAreaBottom" fmla="*/ 182880 h 182520"/>
            </a:gdLst>
            <a:ahLst/>
            <a:rect l="textAreaLeft" t="textAreaTop" r="textAreaRight" b="textAreaBottom"/>
            <a:pathLst>
              <a:path w="2030" h="508">
                <a:moveTo>
                  <a:pt x="1015" y="508"/>
                </a:moveTo>
                <a:lnTo>
                  <a:pt x="1776" y="508"/>
                </a:lnTo>
                <a:lnTo>
                  <a:pt x="1802" y="507"/>
                </a:lnTo>
                <a:lnTo>
                  <a:pt x="1827" y="503"/>
                </a:lnTo>
                <a:lnTo>
                  <a:pt x="1852" y="497"/>
                </a:lnTo>
                <a:lnTo>
                  <a:pt x="1875" y="488"/>
                </a:lnTo>
                <a:lnTo>
                  <a:pt x="1897" y="477"/>
                </a:lnTo>
                <a:lnTo>
                  <a:pt x="1918" y="465"/>
                </a:lnTo>
                <a:lnTo>
                  <a:pt x="1938" y="450"/>
                </a:lnTo>
                <a:lnTo>
                  <a:pt x="1956" y="433"/>
                </a:lnTo>
                <a:lnTo>
                  <a:pt x="1972" y="415"/>
                </a:lnTo>
                <a:lnTo>
                  <a:pt x="1987" y="396"/>
                </a:lnTo>
                <a:lnTo>
                  <a:pt x="1999" y="375"/>
                </a:lnTo>
                <a:lnTo>
                  <a:pt x="2010" y="353"/>
                </a:lnTo>
                <a:lnTo>
                  <a:pt x="2019" y="329"/>
                </a:lnTo>
                <a:lnTo>
                  <a:pt x="2025" y="305"/>
                </a:lnTo>
                <a:lnTo>
                  <a:pt x="2029" y="280"/>
                </a:lnTo>
                <a:lnTo>
                  <a:pt x="2030" y="254"/>
                </a:lnTo>
                <a:lnTo>
                  <a:pt x="2029" y="228"/>
                </a:lnTo>
                <a:lnTo>
                  <a:pt x="2025" y="203"/>
                </a:lnTo>
                <a:lnTo>
                  <a:pt x="2019" y="179"/>
                </a:lnTo>
                <a:lnTo>
                  <a:pt x="2010" y="155"/>
                </a:lnTo>
                <a:lnTo>
                  <a:pt x="1999" y="133"/>
                </a:lnTo>
                <a:lnTo>
                  <a:pt x="1987" y="112"/>
                </a:lnTo>
                <a:lnTo>
                  <a:pt x="1972" y="93"/>
                </a:lnTo>
                <a:lnTo>
                  <a:pt x="1956" y="74"/>
                </a:lnTo>
                <a:lnTo>
                  <a:pt x="1938" y="58"/>
                </a:lnTo>
                <a:lnTo>
                  <a:pt x="1918" y="43"/>
                </a:lnTo>
                <a:lnTo>
                  <a:pt x="1897" y="31"/>
                </a:lnTo>
                <a:lnTo>
                  <a:pt x="1875" y="20"/>
                </a:lnTo>
                <a:lnTo>
                  <a:pt x="1852" y="11"/>
                </a:lnTo>
                <a:lnTo>
                  <a:pt x="1827" y="5"/>
                </a:lnTo>
                <a:lnTo>
                  <a:pt x="1802" y="1"/>
                </a:lnTo>
                <a:lnTo>
                  <a:pt x="1776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9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3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3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9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1015" y="508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167760" bIns="16776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2151720" y="4273560"/>
            <a:ext cx="589320" cy="182520"/>
          </a:xfrm>
          <a:custGeom>
            <a:avLst/>
            <a:gdLst>
              <a:gd name="textAreaLeft" fmla="*/ 0 w 589320"/>
              <a:gd name="textAreaRight" fmla="*/ 589680 w 589320"/>
              <a:gd name="textAreaTop" fmla="*/ 0 h 182520"/>
              <a:gd name="textAreaBottom" fmla="*/ 182880 h 182520"/>
            </a:gdLst>
            <a:ahLst/>
            <a:rect l="textAreaLeft" t="textAreaTop" r="textAreaRight" b="textAreaBottom"/>
            <a:pathLst>
              <a:path w="1638" h="508">
                <a:moveTo>
                  <a:pt x="819" y="508"/>
                </a:moveTo>
                <a:lnTo>
                  <a:pt x="1385" y="508"/>
                </a:lnTo>
                <a:lnTo>
                  <a:pt x="1411" y="507"/>
                </a:lnTo>
                <a:lnTo>
                  <a:pt x="1436" y="503"/>
                </a:lnTo>
                <a:lnTo>
                  <a:pt x="1460" y="497"/>
                </a:lnTo>
                <a:lnTo>
                  <a:pt x="1484" y="488"/>
                </a:lnTo>
                <a:lnTo>
                  <a:pt x="1506" y="477"/>
                </a:lnTo>
                <a:lnTo>
                  <a:pt x="1527" y="465"/>
                </a:lnTo>
                <a:lnTo>
                  <a:pt x="1546" y="450"/>
                </a:lnTo>
                <a:lnTo>
                  <a:pt x="1564" y="433"/>
                </a:lnTo>
                <a:lnTo>
                  <a:pt x="1580" y="415"/>
                </a:lnTo>
                <a:lnTo>
                  <a:pt x="1595" y="396"/>
                </a:lnTo>
                <a:lnTo>
                  <a:pt x="1607" y="375"/>
                </a:lnTo>
                <a:lnTo>
                  <a:pt x="1618" y="353"/>
                </a:lnTo>
                <a:lnTo>
                  <a:pt x="1627" y="329"/>
                </a:lnTo>
                <a:lnTo>
                  <a:pt x="1633" y="305"/>
                </a:lnTo>
                <a:lnTo>
                  <a:pt x="1637" y="280"/>
                </a:lnTo>
                <a:lnTo>
                  <a:pt x="1638" y="254"/>
                </a:lnTo>
                <a:lnTo>
                  <a:pt x="1638" y="254"/>
                </a:lnTo>
                <a:lnTo>
                  <a:pt x="1637" y="228"/>
                </a:lnTo>
                <a:lnTo>
                  <a:pt x="1633" y="203"/>
                </a:lnTo>
                <a:lnTo>
                  <a:pt x="1627" y="179"/>
                </a:lnTo>
                <a:lnTo>
                  <a:pt x="1618" y="155"/>
                </a:lnTo>
                <a:lnTo>
                  <a:pt x="1607" y="133"/>
                </a:lnTo>
                <a:lnTo>
                  <a:pt x="1595" y="112"/>
                </a:lnTo>
                <a:lnTo>
                  <a:pt x="1580" y="93"/>
                </a:lnTo>
                <a:lnTo>
                  <a:pt x="1564" y="74"/>
                </a:lnTo>
                <a:lnTo>
                  <a:pt x="1546" y="58"/>
                </a:lnTo>
                <a:lnTo>
                  <a:pt x="1527" y="43"/>
                </a:lnTo>
                <a:lnTo>
                  <a:pt x="1506" y="31"/>
                </a:lnTo>
                <a:lnTo>
                  <a:pt x="1484" y="20"/>
                </a:lnTo>
                <a:lnTo>
                  <a:pt x="1460" y="11"/>
                </a:lnTo>
                <a:lnTo>
                  <a:pt x="1436" y="5"/>
                </a:lnTo>
                <a:lnTo>
                  <a:pt x="1411" y="1"/>
                </a:lnTo>
                <a:lnTo>
                  <a:pt x="1385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9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3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3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9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819" y="508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167760" bIns="16776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2094120" y="2736360"/>
            <a:ext cx="712800" cy="1356480"/>
          </a:xfrm>
          <a:custGeom>
            <a:avLst/>
            <a:gdLst>
              <a:gd name="textAreaLeft" fmla="*/ 0 w 712800"/>
              <a:gd name="textAreaRight" fmla="*/ 713160 w 712800"/>
              <a:gd name="textAreaTop" fmla="*/ 0 h 1356480"/>
              <a:gd name="textAreaBottom" fmla="*/ 1356840 h 1356480"/>
            </a:gdLst>
            <a:ahLst/>
            <a:rect l="textAreaLeft" t="textAreaTop" r="textAreaRight" b="textAreaBottom"/>
            <a:pathLst>
              <a:path w="1981" h="3769">
                <a:moveTo>
                  <a:pt x="719" y="3769"/>
                </a:moveTo>
                <a:lnTo>
                  <a:pt x="735" y="2818"/>
                </a:lnTo>
                <a:lnTo>
                  <a:pt x="744" y="2317"/>
                </a:lnTo>
                <a:lnTo>
                  <a:pt x="754" y="1992"/>
                </a:lnTo>
                <a:lnTo>
                  <a:pt x="761" y="1935"/>
                </a:lnTo>
                <a:lnTo>
                  <a:pt x="775" y="1880"/>
                </a:lnTo>
                <a:lnTo>
                  <a:pt x="795" y="1828"/>
                </a:lnTo>
                <a:lnTo>
                  <a:pt x="821" y="1779"/>
                </a:lnTo>
                <a:lnTo>
                  <a:pt x="852" y="1733"/>
                </a:lnTo>
                <a:lnTo>
                  <a:pt x="888" y="1689"/>
                </a:lnTo>
                <a:lnTo>
                  <a:pt x="973" y="1606"/>
                </a:lnTo>
                <a:lnTo>
                  <a:pt x="1072" y="1529"/>
                </a:lnTo>
                <a:lnTo>
                  <a:pt x="1181" y="1457"/>
                </a:lnTo>
                <a:lnTo>
                  <a:pt x="1413" y="1319"/>
                </a:lnTo>
                <a:lnTo>
                  <a:pt x="1639" y="1176"/>
                </a:lnTo>
                <a:lnTo>
                  <a:pt x="1740" y="1099"/>
                </a:lnTo>
                <a:lnTo>
                  <a:pt x="1829" y="1014"/>
                </a:lnTo>
                <a:lnTo>
                  <a:pt x="1867" y="969"/>
                </a:lnTo>
                <a:lnTo>
                  <a:pt x="1900" y="922"/>
                </a:lnTo>
                <a:lnTo>
                  <a:pt x="1929" y="872"/>
                </a:lnTo>
                <a:lnTo>
                  <a:pt x="1952" y="819"/>
                </a:lnTo>
                <a:lnTo>
                  <a:pt x="1968" y="763"/>
                </a:lnTo>
                <a:lnTo>
                  <a:pt x="1978" y="704"/>
                </a:lnTo>
                <a:lnTo>
                  <a:pt x="1981" y="641"/>
                </a:lnTo>
                <a:lnTo>
                  <a:pt x="1977" y="574"/>
                </a:lnTo>
                <a:lnTo>
                  <a:pt x="1967" y="521"/>
                </a:lnTo>
                <a:lnTo>
                  <a:pt x="1950" y="475"/>
                </a:lnTo>
                <a:lnTo>
                  <a:pt x="1928" y="434"/>
                </a:lnTo>
                <a:lnTo>
                  <a:pt x="1901" y="400"/>
                </a:lnTo>
                <a:lnTo>
                  <a:pt x="1869" y="371"/>
                </a:lnTo>
                <a:lnTo>
                  <a:pt x="1832" y="347"/>
                </a:lnTo>
                <a:lnTo>
                  <a:pt x="1792" y="329"/>
                </a:lnTo>
                <a:lnTo>
                  <a:pt x="1749" y="315"/>
                </a:lnTo>
                <a:lnTo>
                  <a:pt x="1702" y="307"/>
                </a:lnTo>
                <a:lnTo>
                  <a:pt x="1654" y="302"/>
                </a:lnTo>
                <a:lnTo>
                  <a:pt x="1551" y="306"/>
                </a:lnTo>
                <a:lnTo>
                  <a:pt x="1446" y="325"/>
                </a:lnTo>
                <a:lnTo>
                  <a:pt x="1340" y="356"/>
                </a:lnTo>
                <a:lnTo>
                  <a:pt x="1239" y="398"/>
                </a:lnTo>
                <a:lnTo>
                  <a:pt x="1145" y="449"/>
                </a:lnTo>
                <a:lnTo>
                  <a:pt x="1064" y="506"/>
                </a:lnTo>
                <a:lnTo>
                  <a:pt x="1028" y="537"/>
                </a:lnTo>
                <a:lnTo>
                  <a:pt x="998" y="569"/>
                </a:lnTo>
                <a:lnTo>
                  <a:pt x="972" y="601"/>
                </a:lnTo>
                <a:lnTo>
                  <a:pt x="951" y="634"/>
                </a:lnTo>
                <a:lnTo>
                  <a:pt x="937" y="668"/>
                </a:lnTo>
                <a:lnTo>
                  <a:pt x="929" y="701"/>
                </a:lnTo>
                <a:lnTo>
                  <a:pt x="927" y="734"/>
                </a:lnTo>
                <a:lnTo>
                  <a:pt x="933" y="766"/>
                </a:lnTo>
                <a:lnTo>
                  <a:pt x="947" y="798"/>
                </a:lnTo>
                <a:lnTo>
                  <a:pt x="969" y="828"/>
                </a:lnTo>
                <a:lnTo>
                  <a:pt x="989" y="849"/>
                </a:lnTo>
                <a:lnTo>
                  <a:pt x="1009" y="865"/>
                </a:lnTo>
                <a:lnTo>
                  <a:pt x="1028" y="876"/>
                </a:lnTo>
                <a:lnTo>
                  <a:pt x="1048" y="883"/>
                </a:lnTo>
                <a:lnTo>
                  <a:pt x="1067" y="886"/>
                </a:lnTo>
                <a:lnTo>
                  <a:pt x="1085" y="884"/>
                </a:lnTo>
                <a:lnTo>
                  <a:pt x="1103" y="880"/>
                </a:lnTo>
                <a:lnTo>
                  <a:pt x="1120" y="871"/>
                </a:lnTo>
                <a:lnTo>
                  <a:pt x="1137" y="860"/>
                </a:lnTo>
                <a:lnTo>
                  <a:pt x="1152" y="846"/>
                </a:lnTo>
                <a:lnTo>
                  <a:pt x="1167" y="828"/>
                </a:lnTo>
                <a:lnTo>
                  <a:pt x="1180" y="809"/>
                </a:lnTo>
                <a:lnTo>
                  <a:pt x="1204" y="762"/>
                </a:lnTo>
                <a:lnTo>
                  <a:pt x="1222" y="709"/>
                </a:lnTo>
                <a:lnTo>
                  <a:pt x="1235" y="649"/>
                </a:lnTo>
                <a:lnTo>
                  <a:pt x="1240" y="585"/>
                </a:lnTo>
                <a:lnTo>
                  <a:pt x="1238" y="520"/>
                </a:lnTo>
                <a:lnTo>
                  <a:pt x="1228" y="453"/>
                </a:lnTo>
                <a:lnTo>
                  <a:pt x="1209" y="388"/>
                </a:lnTo>
                <a:lnTo>
                  <a:pt x="1180" y="326"/>
                </a:lnTo>
                <a:lnTo>
                  <a:pt x="1161" y="297"/>
                </a:lnTo>
                <a:lnTo>
                  <a:pt x="1140" y="269"/>
                </a:lnTo>
                <a:lnTo>
                  <a:pt x="1117" y="243"/>
                </a:lnTo>
                <a:lnTo>
                  <a:pt x="1090" y="218"/>
                </a:lnTo>
                <a:lnTo>
                  <a:pt x="1054" y="192"/>
                </a:lnTo>
                <a:lnTo>
                  <a:pt x="1007" y="162"/>
                </a:lnTo>
                <a:lnTo>
                  <a:pt x="951" y="131"/>
                </a:lnTo>
                <a:lnTo>
                  <a:pt x="886" y="100"/>
                </a:lnTo>
                <a:lnTo>
                  <a:pt x="815" y="70"/>
                </a:lnTo>
                <a:lnTo>
                  <a:pt x="739" y="44"/>
                </a:lnTo>
                <a:lnTo>
                  <a:pt x="659" y="22"/>
                </a:lnTo>
                <a:lnTo>
                  <a:pt x="577" y="7"/>
                </a:lnTo>
                <a:lnTo>
                  <a:pt x="494" y="0"/>
                </a:lnTo>
                <a:lnTo>
                  <a:pt x="412" y="3"/>
                </a:lnTo>
                <a:lnTo>
                  <a:pt x="332" y="16"/>
                </a:lnTo>
                <a:lnTo>
                  <a:pt x="294" y="28"/>
                </a:lnTo>
                <a:lnTo>
                  <a:pt x="256" y="43"/>
                </a:lnTo>
                <a:lnTo>
                  <a:pt x="220" y="61"/>
                </a:lnTo>
                <a:lnTo>
                  <a:pt x="186" y="84"/>
                </a:lnTo>
                <a:lnTo>
                  <a:pt x="153" y="110"/>
                </a:lnTo>
                <a:lnTo>
                  <a:pt x="122" y="141"/>
                </a:lnTo>
                <a:lnTo>
                  <a:pt x="93" y="176"/>
                </a:lnTo>
                <a:lnTo>
                  <a:pt x="67" y="216"/>
                </a:lnTo>
                <a:lnTo>
                  <a:pt x="42" y="260"/>
                </a:lnTo>
                <a:lnTo>
                  <a:pt x="21" y="309"/>
                </a:lnTo>
                <a:lnTo>
                  <a:pt x="6" y="359"/>
                </a:lnTo>
                <a:lnTo>
                  <a:pt x="0" y="410"/>
                </a:lnTo>
                <a:lnTo>
                  <a:pt x="2" y="460"/>
                </a:lnTo>
                <a:lnTo>
                  <a:pt x="12" y="512"/>
                </a:lnTo>
                <a:lnTo>
                  <a:pt x="29" y="563"/>
                </a:lnTo>
                <a:lnTo>
                  <a:pt x="52" y="615"/>
                </a:lnTo>
                <a:lnTo>
                  <a:pt x="117" y="719"/>
                </a:lnTo>
                <a:lnTo>
                  <a:pt x="202" y="824"/>
                </a:lnTo>
                <a:lnTo>
                  <a:pt x="302" y="929"/>
                </a:lnTo>
                <a:lnTo>
                  <a:pt x="532" y="1139"/>
                </a:lnTo>
                <a:lnTo>
                  <a:pt x="773" y="1346"/>
                </a:lnTo>
                <a:lnTo>
                  <a:pt x="992" y="1549"/>
                </a:lnTo>
                <a:lnTo>
                  <a:pt x="1081" y="1648"/>
                </a:lnTo>
                <a:lnTo>
                  <a:pt x="1153" y="1745"/>
                </a:lnTo>
                <a:lnTo>
                  <a:pt x="1180" y="1792"/>
                </a:lnTo>
                <a:lnTo>
                  <a:pt x="1201" y="1839"/>
                </a:lnTo>
                <a:lnTo>
                  <a:pt x="1215" y="1885"/>
                </a:lnTo>
                <a:lnTo>
                  <a:pt x="1222" y="1930"/>
                </a:lnTo>
                <a:lnTo>
                  <a:pt x="1227" y="2105"/>
                </a:lnTo>
                <a:lnTo>
                  <a:pt x="1226" y="2358"/>
                </a:lnTo>
                <a:lnTo>
                  <a:pt x="1215" y="2975"/>
                </a:lnTo>
                <a:lnTo>
                  <a:pt x="1192" y="3769"/>
                </a:lnTo>
                <a:lnTo>
                  <a:pt x="719" y="3769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"/>
          <p:cNvSpPr/>
          <p:nvPr/>
        </p:nvSpPr>
        <p:spPr>
          <a:xfrm>
            <a:off x="2446560" y="1530360"/>
            <a:ext cx="360" cy="26676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266400" bIns="2664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" name=""/>
          <p:cNvSpPr/>
          <p:nvPr/>
        </p:nvSpPr>
        <p:spPr>
          <a:xfrm flipH="1">
            <a:off x="3368520" y="1917000"/>
            <a:ext cx="188640" cy="18864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"/>
          <p:cNvSpPr/>
          <p:nvPr/>
        </p:nvSpPr>
        <p:spPr>
          <a:xfrm flipH="1">
            <a:off x="3582720" y="2950200"/>
            <a:ext cx="267120" cy="36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" name=""/>
          <p:cNvSpPr/>
          <p:nvPr/>
        </p:nvSpPr>
        <p:spPr>
          <a:xfrm>
            <a:off x="1335960" y="1917000"/>
            <a:ext cx="189000" cy="18864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" name=""/>
          <p:cNvSpPr/>
          <p:nvPr/>
        </p:nvSpPr>
        <p:spPr>
          <a:xfrm>
            <a:off x="1043280" y="2950200"/>
            <a:ext cx="267120" cy="36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" name=""/>
          <p:cNvSpPr/>
          <p:nvPr/>
        </p:nvSpPr>
        <p:spPr>
          <a:xfrm>
            <a:off x="1639440" y="2187720"/>
            <a:ext cx="1556640" cy="1874160"/>
          </a:xfrm>
          <a:custGeom>
            <a:avLst/>
            <a:gdLst>
              <a:gd name="textAreaLeft" fmla="*/ 0 w 1556640"/>
              <a:gd name="textAreaRight" fmla="*/ 1557000 w 1556640"/>
              <a:gd name="textAreaTop" fmla="*/ 0 h 1874160"/>
              <a:gd name="textAreaBottom" fmla="*/ 1874520 h 1874160"/>
            </a:gdLst>
            <a:ahLst/>
            <a:rect l="textAreaLeft" t="textAreaTop" r="textAreaRight" b="textAreaBottom"/>
            <a:pathLst>
              <a:path w="4325" h="5207">
                <a:moveTo>
                  <a:pt x="2163" y="0"/>
                </a:moveTo>
                <a:lnTo>
                  <a:pt x="2163" y="0"/>
                </a:lnTo>
                <a:lnTo>
                  <a:pt x="2163" y="0"/>
                </a:lnTo>
                <a:lnTo>
                  <a:pt x="2016" y="4"/>
                </a:lnTo>
                <a:lnTo>
                  <a:pt x="1875" y="17"/>
                </a:lnTo>
                <a:lnTo>
                  <a:pt x="1737" y="39"/>
                </a:lnTo>
                <a:lnTo>
                  <a:pt x="1602" y="70"/>
                </a:lnTo>
                <a:lnTo>
                  <a:pt x="1470" y="110"/>
                </a:lnTo>
                <a:lnTo>
                  <a:pt x="1340" y="160"/>
                </a:lnTo>
                <a:lnTo>
                  <a:pt x="1211" y="219"/>
                </a:lnTo>
                <a:lnTo>
                  <a:pt x="1082" y="289"/>
                </a:lnTo>
                <a:lnTo>
                  <a:pt x="957" y="366"/>
                </a:lnTo>
                <a:lnTo>
                  <a:pt x="841" y="448"/>
                </a:lnTo>
                <a:lnTo>
                  <a:pt x="732" y="536"/>
                </a:lnTo>
                <a:lnTo>
                  <a:pt x="631" y="630"/>
                </a:lnTo>
                <a:lnTo>
                  <a:pt x="537" y="731"/>
                </a:lnTo>
                <a:lnTo>
                  <a:pt x="449" y="840"/>
                </a:lnTo>
                <a:lnTo>
                  <a:pt x="367" y="956"/>
                </a:lnTo>
                <a:lnTo>
                  <a:pt x="290" y="1081"/>
                </a:lnTo>
                <a:lnTo>
                  <a:pt x="220" y="1210"/>
                </a:lnTo>
                <a:lnTo>
                  <a:pt x="161" y="1339"/>
                </a:lnTo>
                <a:lnTo>
                  <a:pt x="111" y="1470"/>
                </a:lnTo>
                <a:lnTo>
                  <a:pt x="70" y="1602"/>
                </a:lnTo>
                <a:lnTo>
                  <a:pt x="39" y="1736"/>
                </a:lnTo>
                <a:lnTo>
                  <a:pt x="17" y="1874"/>
                </a:lnTo>
                <a:lnTo>
                  <a:pt x="4" y="2015"/>
                </a:lnTo>
                <a:lnTo>
                  <a:pt x="0" y="2162"/>
                </a:lnTo>
                <a:lnTo>
                  <a:pt x="0" y="2162"/>
                </a:lnTo>
                <a:lnTo>
                  <a:pt x="0" y="2162"/>
                </a:lnTo>
                <a:lnTo>
                  <a:pt x="5" y="2308"/>
                </a:lnTo>
                <a:lnTo>
                  <a:pt x="18" y="2450"/>
                </a:lnTo>
                <a:lnTo>
                  <a:pt x="40" y="2587"/>
                </a:lnTo>
                <a:lnTo>
                  <a:pt x="71" y="2721"/>
                </a:lnTo>
                <a:lnTo>
                  <a:pt x="111" y="2853"/>
                </a:lnTo>
                <a:lnTo>
                  <a:pt x="161" y="2983"/>
                </a:lnTo>
                <a:lnTo>
                  <a:pt x="221" y="3112"/>
                </a:lnTo>
                <a:lnTo>
                  <a:pt x="290" y="3241"/>
                </a:lnTo>
                <a:lnTo>
                  <a:pt x="367" y="3365"/>
                </a:lnTo>
                <a:lnTo>
                  <a:pt x="449" y="3482"/>
                </a:lnTo>
                <a:lnTo>
                  <a:pt x="537" y="3590"/>
                </a:lnTo>
                <a:lnTo>
                  <a:pt x="631" y="3691"/>
                </a:lnTo>
                <a:lnTo>
                  <a:pt x="732" y="3785"/>
                </a:lnTo>
                <a:lnTo>
                  <a:pt x="841" y="3873"/>
                </a:lnTo>
                <a:lnTo>
                  <a:pt x="957" y="3955"/>
                </a:lnTo>
                <a:lnTo>
                  <a:pt x="1082" y="4032"/>
                </a:lnTo>
                <a:lnTo>
                  <a:pt x="1172" y="4081"/>
                </a:lnTo>
                <a:lnTo>
                  <a:pt x="1261" y="4125"/>
                </a:lnTo>
                <a:lnTo>
                  <a:pt x="1352" y="4164"/>
                </a:lnTo>
                <a:lnTo>
                  <a:pt x="1449" y="4201"/>
                </a:lnTo>
                <a:lnTo>
                  <a:pt x="1449" y="4203"/>
                </a:lnTo>
                <a:lnTo>
                  <a:pt x="1449" y="4953"/>
                </a:lnTo>
                <a:lnTo>
                  <a:pt x="1450" y="4979"/>
                </a:lnTo>
                <a:lnTo>
                  <a:pt x="1454" y="5004"/>
                </a:lnTo>
                <a:lnTo>
                  <a:pt x="1460" y="5028"/>
                </a:lnTo>
                <a:lnTo>
                  <a:pt x="1469" y="5052"/>
                </a:lnTo>
                <a:lnTo>
                  <a:pt x="1479" y="5074"/>
                </a:lnTo>
                <a:lnTo>
                  <a:pt x="1492" y="5095"/>
                </a:lnTo>
                <a:lnTo>
                  <a:pt x="1507" y="5115"/>
                </a:lnTo>
                <a:lnTo>
                  <a:pt x="1523" y="5133"/>
                </a:lnTo>
                <a:lnTo>
                  <a:pt x="1541" y="5149"/>
                </a:lnTo>
                <a:lnTo>
                  <a:pt x="1561" y="5163"/>
                </a:lnTo>
                <a:lnTo>
                  <a:pt x="1582" y="5176"/>
                </a:lnTo>
                <a:lnTo>
                  <a:pt x="1604" y="5187"/>
                </a:lnTo>
                <a:lnTo>
                  <a:pt x="1627" y="5195"/>
                </a:lnTo>
                <a:lnTo>
                  <a:pt x="1652" y="5202"/>
                </a:lnTo>
                <a:lnTo>
                  <a:pt x="1677" y="5205"/>
                </a:lnTo>
                <a:lnTo>
                  <a:pt x="1703" y="5207"/>
                </a:lnTo>
                <a:lnTo>
                  <a:pt x="2623" y="5207"/>
                </a:lnTo>
                <a:lnTo>
                  <a:pt x="2649" y="5205"/>
                </a:lnTo>
                <a:lnTo>
                  <a:pt x="2674" y="5202"/>
                </a:lnTo>
                <a:lnTo>
                  <a:pt x="2699" y="5195"/>
                </a:lnTo>
                <a:lnTo>
                  <a:pt x="2722" y="5187"/>
                </a:lnTo>
                <a:lnTo>
                  <a:pt x="2744" y="5176"/>
                </a:lnTo>
                <a:lnTo>
                  <a:pt x="2765" y="5163"/>
                </a:lnTo>
                <a:lnTo>
                  <a:pt x="2785" y="5149"/>
                </a:lnTo>
                <a:lnTo>
                  <a:pt x="2803" y="5133"/>
                </a:lnTo>
                <a:lnTo>
                  <a:pt x="2819" y="5115"/>
                </a:lnTo>
                <a:lnTo>
                  <a:pt x="2834" y="5095"/>
                </a:lnTo>
                <a:lnTo>
                  <a:pt x="2846" y="5074"/>
                </a:lnTo>
                <a:lnTo>
                  <a:pt x="2857" y="5052"/>
                </a:lnTo>
                <a:lnTo>
                  <a:pt x="2866" y="5028"/>
                </a:lnTo>
                <a:lnTo>
                  <a:pt x="2872" y="5004"/>
                </a:lnTo>
                <a:lnTo>
                  <a:pt x="2876" y="4979"/>
                </a:lnTo>
                <a:lnTo>
                  <a:pt x="2877" y="4953"/>
                </a:lnTo>
                <a:lnTo>
                  <a:pt x="2877" y="4203"/>
                </a:lnTo>
                <a:lnTo>
                  <a:pt x="2877" y="4201"/>
                </a:lnTo>
                <a:lnTo>
                  <a:pt x="2877" y="4201"/>
                </a:lnTo>
                <a:lnTo>
                  <a:pt x="2973" y="4164"/>
                </a:lnTo>
                <a:lnTo>
                  <a:pt x="3065" y="4125"/>
                </a:lnTo>
                <a:lnTo>
                  <a:pt x="3153" y="4081"/>
                </a:lnTo>
                <a:lnTo>
                  <a:pt x="3244" y="4032"/>
                </a:lnTo>
                <a:lnTo>
                  <a:pt x="3369" y="3955"/>
                </a:lnTo>
                <a:lnTo>
                  <a:pt x="3485" y="3873"/>
                </a:lnTo>
                <a:lnTo>
                  <a:pt x="3594" y="3785"/>
                </a:lnTo>
                <a:lnTo>
                  <a:pt x="3695" y="3691"/>
                </a:lnTo>
                <a:lnTo>
                  <a:pt x="3789" y="3590"/>
                </a:lnTo>
                <a:lnTo>
                  <a:pt x="3877" y="3482"/>
                </a:lnTo>
                <a:lnTo>
                  <a:pt x="3959" y="3366"/>
                </a:lnTo>
                <a:lnTo>
                  <a:pt x="4036" y="3241"/>
                </a:lnTo>
                <a:lnTo>
                  <a:pt x="4105" y="3112"/>
                </a:lnTo>
                <a:lnTo>
                  <a:pt x="4165" y="2983"/>
                </a:lnTo>
                <a:lnTo>
                  <a:pt x="4214" y="2853"/>
                </a:lnTo>
                <a:lnTo>
                  <a:pt x="4255" y="2721"/>
                </a:lnTo>
                <a:lnTo>
                  <a:pt x="4286" y="2587"/>
                </a:lnTo>
                <a:lnTo>
                  <a:pt x="4308" y="2450"/>
                </a:lnTo>
                <a:lnTo>
                  <a:pt x="4321" y="2308"/>
                </a:lnTo>
                <a:lnTo>
                  <a:pt x="4325" y="2162"/>
                </a:lnTo>
                <a:lnTo>
                  <a:pt x="4325" y="2162"/>
                </a:lnTo>
                <a:lnTo>
                  <a:pt x="4325" y="2162"/>
                </a:lnTo>
                <a:lnTo>
                  <a:pt x="4321" y="2015"/>
                </a:lnTo>
                <a:lnTo>
                  <a:pt x="4308" y="1874"/>
                </a:lnTo>
                <a:lnTo>
                  <a:pt x="4286" y="1736"/>
                </a:lnTo>
                <a:lnTo>
                  <a:pt x="4255" y="1602"/>
                </a:lnTo>
                <a:lnTo>
                  <a:pt x="4215" y="1470"/>
                </a:lnTo>
                <a:lnTo>
                  <a:pt x="4165" y="1339"/>
                </a:lnTo>
                <a:lnTo>
                  <a:pt x="4105" y="1210"/>
                </a:lnTo>
                <a:lnTo>
                  <a:pt x="4036" y="1081"/>
                </a:lnTo>
                <a:lnTo>
                  <a:pt x="3959" y="956"/>
                </a:lnTo>
                <a:lnTo>
                  <a:pt x="3877" y="840"/>
                </a:lnTo>
                <a:lnTo>
                  <a:pt x="3789" y="731"/>
                </a:lnTo>
                <a:lnTo>
                  <a:pt x="3695" y="630"/>
                </a:lnTo>
                <a:lnTo>
                  <a:pt x="3594" y="536"/>
                </a:lnTo>
                <a:lnTo>
                  <a:pt x="3485" y="448"/>
                </a:lnTo>
                <a:lnTo>
                  <a:pt x="3369" y="366"/>
                </a:lnTo>
                <a:lnTo>
                  <a:pt x="3244" y="289"/>
                </a:lnTo>
                <a:lnTo>
                  <a:pt x="3115" y="219"/>
                </a:lnTo>
                <a:lnTo>
                  <a:pt x="2985" y="160"/>
                </a:lnTo>
                <a:lnTo>
                  <a:pt x="2855" y="110"/>
                </a:lnTo>
                <a:lnTo>
                  <a:pt x="2723" y="70"/>
                </a:lnTo>
                <a:lnTo>
                  <a:pt x="2589" y="39"/>
                </a:lnTo>
                <a:lnTo>
                  <a:pt x="2451" y="17"/>
                </a:lnTo>
                <a:lnTo>
                  <a:pt x="2309" y="4"/>
                </a:lnTo>
                <a:lnTo>
                  <a:pt x="2163" y="0"/>
                </a:lnTo>
                <a:close/>
              </a:path>
            </a:pathLst>
          </a:custGeom>
          <a:noFill/>
          <a:ln cap="sq" w="78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2052720" y="4061880"/>
            <a:ext cx="730440" cy="182520"/>
          </a:xfrm>
          <a:custGeom>
            <a:avLst/>
            <a:gdLst>
              <a:gd name="textAreaLeft" fmla="*/ 0 w 730440"/>
              <a:gd name="textAreaRight" fmla="*/ 730800 w 730440"/>
              <a:gd name="textAreaTop" fmla="*/ 0 h 182520"/>
              <a:gd name="textAreaBottom" fmla="*/ 182880 h 182520"/>
            </a:gdLst>
            <a:ahLst/>
            <a:rect l="textAreaLeft" t="textAreaTop" r="textAreaRight" b="textAreaBottom"/>
            <a:pathLst>
              <a:path w="2030" h="508">
                <a:moveTo>
                  <a:pt x="1015" y="508"/>
                </a:moveTo>
                <a:lnTo>
                  <a:pt x="1776" y="508"/>
                </a:lnTo>
                <a:lnTo>
                  <a:pt x="1802" y="507"/>
                </a:lnTo>
                <a:lnTo>
                  <a:pt x="1827" y="503"/>
                </a:lnTo>
                <a:lnTo>
                  <a:pt x="1851" y="497"/>
                </a:lnTo>
                <a:lnTo>
                  <a:pt x="1875" y="488"/>
                </a:lnTo>
                <a:lnTo>
                  <a:pt x="1897" y="477"/>
                </a:lnTo>
                <a:lnTo>
                  <a:pt x="1918" y="465"/>
                </a:lnTo>
                <a:lnTo>
                  <a:pt x="1937" y="450"/>
                </a:lnTo>
                <a:lnTo>
                  <a:pt x="1955" y="433"/>
                </a:lnTo>
                <a:lnTo>
                  <a:pt x="1972" y="415"/>
                </a:lnTo>
                <a:lnTo>
                  <a:pt x="1986" y="396"/>
                </a:lnTo>
                <a:lnTo>
                  <a:pt x="1999" y="375"/>
                </a:lnTo>
                <a:lnTo>
                  <a:pt x="2010" y="353"/>
                </a:lnTo>
                <a:lnTo>
                  <a:pt x="2018" y="329"/>
                </a:lnTo>
                <a:lnTo>
                  <a:pt x="2025" y="305"/>
                </a:lnTo>
                <a:lnTo>
                  <a:pt x="2029" y="280"/>
                </a:lnTo>
                <a:lnTo>
                  <a:pt x="2030" y="254"/>
                </a:lnTo>
                <a:lnTo>
                  <a:pt x="2029" y="228"/>
                </a:lnTo>
                <a:lnTo>
                  <a:pt x="2025" y="203"/>
                </a:lnTo>
                <a:lnTo>
                  <a:pt x="2018" y="179"/>
                </a:lnTo>
                <a:lnTo>
                  <a:pt x="2010" y="155"/>
                </a:lnTo>
                <a:lnTo>
                  <a:pt x="1999" y="133"/>
                </a:lnTo>
                <a:lnTo>
                  <a:pt x="1986" y="112"/>
                </a:lnTo>
                <a:lnTo>
                  <a:pt x="1972" y="93"/>
                </a:lnTo>
                <a:lnTo>
                  <a:pt x="1955" y="74"/>
                </a:lnTo>
                <a:lnTo>
                  <a:pt x="1937" y="58"/>
                </a:lnTo>
                <a:lnTo>
                  <a:pt x="1918" y="43"/>
                </a:lnTo>
                <a:lnTo>
                  <a:pt x="1897" y="31"/>
                </a:lnTo>
                <a:lnTo>
                  <a:pt x="1875" y="20"/>
                </a:lnTo>
                <a:lnTo>
                  <a:pt x="1851" y="11"/>
                </a:lnTo>
                <a:lnTo>
                  <a:pt x="1827" y="5"/>
                </a:lnTo>
                <a:lnTo>
                  <a:pt x="1802" y="1"/>
                </a:lnTo>
                <a:lnTo>
                  <a:pt x="1776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8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2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2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8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1015" y="508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167760" bIns="16776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2123280" y="4242240"/>
            <a:ext cx="589320" cy="182520"/>
          </a:xfrm>
          <a:custGeom>
            <a:avLst/>
            <a:gdLst>
              <a:gd name="textAreaLeft" fmla="*/ 0 w 589320"/>
              <a:gd name="textAreaRight" fmla="*/ 589680 w 589320"/>
              <a:gd name="textAreaTop" fmla="*/ 0 h 182520"/>
              <a:gd name="textAreaBottom" fmla="*/ 182880 h 182520"/>
            </a:gdLst>
            <a:ahLst/>
            <a:rect l="textAreaLeft" t="textAreaTop" r="textAreaRight" b="textAreaBottom"/>
            <a:pathLst>
              <a:path w="1638" h="508">
                <a:moveTo>
                  <a:pt x="819" y="508"/>
                </a:moveTo>
                <a:lnTo>
                  <a:pt x="1384" y="508"/>
                </a:lnTo>
                <a:lnTo>
                  <a:pt x="1410" y="507"/>
                </a:lnTo>
                <a:lnTo>
                  <a:pt x="1435" y="503"/>
                </a:lnTo>
                <a:lnTo>
                  <a:pt x="1459" y="497"/>
                </a:lnTo>
                <a:lnTo>
                  <a:pt x="1483" y="488"/>
                </a:lnTo>
                <a:lnTo>
                  <a:pt x="1505" y="477"/>
                </a:lnTo>
                <a:lnTo>
                  <a:pt x="1526" y="465"/>
                </a:lnTo>
                <a:lnTo>
                  <a:pt x="1545" y="450"/>
                </a:lnTo>
                <a:lnTo>
                  <a:pt x="1563" y="433"/>
                </a:lnTo>
                <a:lnTo>
                  <a:pt x="1580" y="415"/>
                </a:lnTo>
                <a:lnTo>
                  <a:pt x="1594" y="396"/>
                </a:lnTo>
                <a:lnTo>
                  <a:pt x="1607" y="375"/>
                </a:lnTo>
                <a:lnTo>
                  <a:pt x="1618" y="353"/>
                </a:lnTo>
                <a:lnTo>
                  <a:pt x="1626" y="329"/>
                </a:lnTo>
                <a:lnTo>
                  <a:pt x="1633" y="305"/>
                </a:lnTo>
                <a:lnTo>
                  <a:pt x="1637" y="280"/>
                </a:lnTo>
                <a:lnTo>
                  <a:pt x="1638" y="254"/>
                </a:lnTo>
                <a:lnTo>
                  <a:pt x="1638" y="254"/>
                </a:lnTo>
                <a:lnTo>
                  <a:pt x="1637" y="228"/>
                </a:lnTo>
                <a:lnTo>
                  <a:pt x="1633" y="203"/>
                </a:lnTo>
                <a:lnTo>
                  <a:pt x="1626" y="179"/>
                </a:lnTo>
                <a:lnTo>
                  <a:pt x="1618" y="155"/>
                </a:lnTo>
                <a:lnTo>
                  <a:pt x="1607" y="133"/>
                </a:lnTo>
                <a:lnTo>
                  <a:pt x="1594" y="112"/>
                </a:lnTo>
                <a:lnTo>
                  <a:pt x="1580" y="93"/>
                </a:lnTo>
                <a:lnTo>
                  <a:pt x="1563" y="74"/>
                </a:lnTo>
                <a:lnTo>
                  <a:pt x="1545" y="58"/>
                </a:lnTo>
                <a:lnTo>
                  <a:pt x="1526" y="43"/>
                </a:lnTo>
                <a:lnTo>
                  <a:pt x="1505" y="31"/>
                </a:lnTo>
                <a:lnTo>
                  <a:pt x="1483" y="20"/>
                </a:lnTo>
                <a:lnTo>
                  <a:pt x="1459" y="11"/>
                </a:lnTo>
                <a:lnTo>
                  <a:pt x="1435" y="5"/>
                </a:lnTo>
                <a:lnTo>
                  <a:pt x="1410" y="1"/>
                </a:lnTo>
                <a:lnTo>
                  <a:pt x="1384" y="0"/>
                </a:lnTo>
                <a:lnTo>
                  <a:pt x="253" y="0"/>
                </a:lnTo>
                <a:lnTo>
                  <a:pt x="227" y="1"/>
                </a:lnTo>
                <a:lnTo>
                  <a:pt x="202" y="5"/>
                </a:lnTo>
                <a:lnTo>
                  <a:pt x="178" y="11"/>
                </a:lnTo>
                <a:lnTo>
                  <a:pt x="154" y="20"/>
                </a:lnTo>
                <a:lnTo>
                  <a:pt x="132" y="31"/>
                </a:lnTo>
                <a:lnTo>
                  <a:pt x="111" y="43"/>
                </a:lnTo>
                <a:lnTo>
                  <a:pt x="92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0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0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2" y="450"/>
                </a:lnTo>
                <a:lnTo>
                  <a:pt x="111" y="465"/>
                </a:lnTo>
                <a:lnTo>
                  <a:pt x="132" y="477"/>
                </a:lnTo>
                <a:lnTo>
                  <a:pt x="154" y="488"/>
                </a:lnTo>
                <a:lnTo>
                  <a:pt x="178" y="497"/>
                </a:lnTo>
                <a:lnTo>
                  <a:pt x="202" y="503"/>
                </a:lnTo>
                <a:lnTo>
                  <a:pt x="227" y="507"/>
                </a:lnTo>
                <a:lnTo>
                  <a:pt x="253" y="508"/>
                </a:lnTo>
                <a:lnTo>
                  <a:pt x="819" y="508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167760" bIns="16776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2065320" y="2705040"/>
            <a:ext cx="713160" cy="1356480"/>
          </a:xfrm>
          <a:custGeom>
            <a:avLst/>
            <a:gdLst>
              <a:gd name="textAreaLeft" fmla="*/ 0 w 713160"/>
              <a:gd name="textAreaRight" fmla="*/ 713520 w 713160"/>
              <a:gd name="textAreaTop" fmla="*/ 0 h 1356480"/>
              <a:gd name="textAreaBottom" fmla="*/ 1356840 h 1356480"/>
            </a:gdLst>
            <a:ahLst/>
            <a:rect l="textAreaLeft" t="textAreaTop" r="textAreaRight" b="textAreaBottom"/>
            <a:pathLst>
              <a:path w="1982" h="3769">
                <a:moveTo>
                  <a:pt x="720" y="3769"/>
                </a:moveTo>
                <a:lnTo>
                  <a:pt x="736" y="2818"/>
                </a:lnTo>
                <a:lnTo>
                  <a:pt x="744" y="2317"/>
                </a:lnTo>
                <a:lnTo>
                  <a:pt x="754" y="1992"/>
                </a:lnTo>
                <a:lnTo>
                  <a:pt x="761" y="1935"/>
                </a:lnTo>
                <a:lnTo>
                  <a:pt x="775" y="1880"/>
                </a:lnTo>
                <a:lnTo>
                  <a:pt x="795" y="1828"/>
                </a:lnTo>
                <a:lnTo>
                  <a:pt x="821" y="1779"/>
                </a:lnTo>
                <a:lnTo>
                  <a:pt x="852" y="1733"/>
                </a:lnTo>
                <a:lnTo>
                  <a:pt x="889" y="1689"/>
                </a:lnTo>
                <a:lnTo>
                  <a:pt x="974" y="1606"/>
                </a:lnTo>
                <a:lnTo>
                  <a:pt x="1073" y="1529"/>
                </a:lnTo>
                <a:lnTo>
                  <a:pt x="1181" y="1457"/>
                </a:lnTo>
                <a:lnTo>
                  <a:pt x="1414" y="1319"/>
                </a:lnTo>
                <a:lnTo>
                  <a:pt x="1640" y="1176"/>
                </a:lnTo>
                <a:lnTo>
                  <a:pt x="1741" y="1099"/>
                </a:lnTo>
                <a:lnTo>
                  <a:pt x="1830" y="1014"/>
                </a:lnTo>
                <a:lnTo>
                  <a:pt x="1868" y="969"/>
                </a:lnTo>
                <a:lnTo>
                  <a:pt x="1901" y="922"/>
                </a:lnTo>
                <a:lnTo>
                  <a:pt x="1930" y="872"/>
                </a:lnTo>
                <a:lnTo>
                  <a:pt x="1953" y="819"/>
                </a:lnTo>
                <a:lnTo>
                  <a:pt x="1969" y="763"/>
                </a:lnTo>
                <a:lnTo>
                  <a:pt x="1979" y="704"/>
                </a:lnTo>
                <a:lnTo>
                  <a:pt x="1982" y="641"/>
                </a:lnTo>
                <a:lnTo>
                  <a:pt x="1978" y="574"/>
                </a:lnTo>
                <a:lnTo>
                  <a:pt x="1967" y="521"/>
                </a:lnTo>
                <a:lnTo>
                  <a:pt x="1951" y="475"/>
                </a:lnTo>
                <a:lnTo>
                  <a:pt x="1929" y="434"/>
                </a:lnTo>
                <a:lnTo>
                  <a:pt x="1901" y="400"/>
                </a:lnTo>
                <a:lnTo>
                  <a:pt x="1869" y="371"/>
                </a:lnTo>
                <a:lnTo>
                  <a:pt x="1833" y="347"/>
                </a:lnTo>
                <a:lnTo>
                  <a:pt x="1793" y="329"/>
                </a:lnTo>
                <a:lnTo>
                  <a:pt x="1749" y="315"/>
                </a:lnTo>
                <a:lnTo>
                  <a:pt x="1703" y="307"/>
                </a:lnTo>
                <a:lnTo>
                  <a:pt x="1654" y="302"/>
                </a:lnTo>
                <a:lnTo>
                  <a:pt x="1552" y="306"/>
                </a:lnTo>
                <a:lnTo>
                  <a:pt x="1446" y="325"/>
                </a:lnTo>
                <a:lnTo>
                  <a:pt x="1341" y="356"/>
                </a:lnTo>
                <a:lnTo>
                  <a:pt x="1239" y="398"/>
                </a:lnTo>
                <a:lnTo>
                  <a:pt x="1146" y="449"/>
                </a:lnTo>
                <a:lnTo>
                  <a:pt x="1064" y="506"/>
                </a:lnTo>
                <a:lnTo>
                  <a:pt x="1029" y="537"/>
                </a:lnTo>
                <a:lnTo>
                  <a:pt x="999" y="569"/>
                </a:lnTo>
                <a:lnTo>
                  <a:pt x="973" y="601"/>
                </a:lnTo>
                <a:lnTo>
                  <a:pt x="952" y="634"/>
                </a:lnTo>
                <a:lnTo>
                  <a:pt x="938" y="668"/>
                </a:lnTo>
                <a:lnTo>
                  <a:pt x="930" y="701"/>
                </a:lnTo>
                <a:lnTo>
                  <a:pt x="928" y="734"/>
                </a:lnTo>
                <a:lnTo>
                  <a:pt x="934" y="766"/>
                </a:lnTo>
                <a:lnTo>
                  <a:pt x="948" y="798"/>
                </a:lnTo>
                <a:lnTo>
                  <a:pt x="970" y="828"/>
                </a:lnTo>
                <a:lnTo>
                  <a:pt x="990" y="849"/>
                </a:lnTo>
                <a:lnTo>
                  <a:pt x="1010" y="865"/>
                </a:lnTo>
                <a:lnTo>
                  <a:pt x="1029" y="876"/>
                </a:lnTo>
                <a:lnTo>
                  <a:pt x="1049" y="882"/>
                </a:lnTo>
                <a:lnTo>
                  <a:pt x="1068" y="885"/>
                </a:lnTo>
                <a:lnTo>
                  <a:pt x="1086" y="884"/>
                </a:lnTo>
                <a:lnTo>
                  <a:pt x="1104" y="879"/>
                </a:lnTo>
                <a:lnTo>
                  <a:pt x="1121" y="871"/>
                </a:lnTo>
                <a:lnTo>
                  <a:pt x="1138" y="860"/>
                </a:lnTo>
                <a:lnTo>
                  <a:pt x="1153" y="845"/>
                </a:lnTo>
                <a:lnTo>
                  <a:pt x="1168" y="828"/>
                </a:lnTo>
                <a:lnTo>
                  <a:pt x="1181" y="808"/>
                </a:lnTo>
                <a:lnTo>
                  <a:pt x="1205" y="762"/>
                </a:lnTo>
                <a:lnTo>
                  <a:pt x="1223" y="708"/>
                </a:lnTo>
                <a:lnTo>
                  <a:pt x="1236" y="649"/>
                </a:lnTo>
                <a:lnTo>
                  <a:pt x="1241" y="585"/>
                </a:lnTo>
                <a:lnTo>
                  <a:pt x="1239" y="519"/>
                </a:lnTo>
                <a:lnTo>
                  <a:pt x="1229" y="453"/>
                </a:lnTo>
                <a:lnTo>
                  <a:pt x="1210" y="388"/>
                </a:lnTo>
                <a:lnTo>
                  <a:pt x="1181" y="326"/>
                </a:lnTo>
                <a:lnTo>
                  <a:pt x="1162" y="297"/>
                </a:lnTo>
                <a:lnTo>
                  <a:pt x="1141" y="269"/>
                </a:lnTo>
                <a:lnTo>
                  <a:pt x="1118" y="243"/>
                </a:lnTo>
                <a:lnTo>
                  <a:pt x="1091" y="218"/>
                </a:lnTo>
                <a:lnTo>
                  <a:pt x="1055" y="192"/>
                </a:lnTo>
                <a:lnTo>
                  <a:pt x="1008" y="162"/>
                </a:lnTo>
                <a:lnTo>
                  <a:pt x="952" y="131"/>
                </a:lnTo>
                <a:lnTo>
                  <a:pt x="887" y="100"/>
                </a:lnTo>
                <a:lnTo>
                  <a:pt x="816" y="70"/>
                </a:lnTo>
                <a:lnTo>
                  <a:pt x="740" y="44"/>
                </a:lnTo>
                <a:lnTo>
                  <a:pt x="660" y="22"/>
                </a:lnTo>
                <a:lnTo>
                  <a:pt x="578" y="7"/>
                </a:lnTo>
                <a:lnTo>
                  <a:pt x="495" y="0"/>
                </a:lnTo>
                <a:lnTo>
                  <a:pt x="413" y="3"/>
                </a:lnTo>
                <a:lnTo>
                  <a:pt x="333" y="16"/>
                </a:lnTo>
                <a:lnTo>
                  <a:pt x="294" y="28"/>
                </a:lnTo>
                <a:lnTo>
                  <a:pt x="257" y="43"/>
                </a:lnTo>
                <a:lnTo>
                  <a:pt x="221" y="61"/>
                </a:lnTo>
                <a:lnTo>
                  <a:pt x="186" y="84"/>
                </a:lnTo>
                <a:lnTo>
                  <a:pt x="153" y="110"/>
                </a:lnTo>
                <a:lnTo>
                  <a:pt x="122" y="141"/>
                </a:lnTo>
                <a:lnTo>
                  <a:pt x="93" y="176"/>
                </a:lnTo>
                <a:lnTo>
                  <a:pt x="67" y="216"/>
                </a:lnTo>
                <a:lnTo>
                  <a:pt x="42" y="260"/>
                </a:lnTo>
                <a:lnTo>
                  <a:pt x="21" y="309"/>
                </a:lnTo>
                <a:lnTo>
                  <a:pt x="6" y="359"/>
                </a:lnTo>
                <a:lnTo>
                  <a:pt x="0" y="410"/>
                </a:lnTo>
                <a:lnTo>
                  <a:pt x="2" y="460"/>
                </a:lnTo>
                <a:lnTo>
                  <a:pt x="12" y="511"/>
                </a:lnTo>
                <a:lnTo>
                  <a:pt x="29" y="563"/>
                </a:lnTo>
                <a:lnTo>
                  <a:pt x="52" y="614"/>
                </a:lnTo>
                <a:lnTo>
                  <a:pt x="117" y="718"/>
                </a:lnTo>
                <a:lnTo>
                  <a:pt x="202" y="823"/>
                </a:lnTo>
                <a:lnTo>
                  <a:pt x="302" y="928"/>
                </a:lnTo>
                <a:lnTo>
                  <a:pt x="532" y="1138"/>
                </a:lnTo>
                <a:lnTo>
                  <a:pt x="774" y="1346"/>
                </a:lnTo>
                <a:lnTo>
                  <a:pt x="992" y="1549"/>
                </a:lnTo>
                <a:lnTo>
                  <a:pt x="1082" y="1648"/>
                </a:lnTo>
                <a:lnTo>
                  <a:pt x="1153" y="1745"/>
                </a:lnTo>
                <a:lnTo>
                  <a:pt x="1181" y="1792"/>
                </a:lnTo>
                <a:lnTo>
                  <a:pt x="1202" y="1839"/>
                </a:lnTo>
                <a:lnTo>
                  <a:pt x="1216" y="1885"/>
                </a:lnTo>
                <a:lnTo>
                  <a:pt x="1223" y="1930"/>
                </a:lnTo>
                <a:lnTo>
                  <a:pt x="1228" y="2105"/>
                </a:lnTo>
                <a:lnTo>
                  <a:pt x="1227" y="2358"/>
                </a:lnTo>
                <a:lnTo>
                  <a:pt x="1216" y="2975"/>
                </a:lnTo>
                <a:lnTo>
                  <a:pt x="1193" y="3769"/>
                </a:lnTo>
                <a:lnTo>
                  <a:pt x="720" y="3769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2418120" y="1498680"/>
            <a:ext cx="360" cy="26712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267120" bIns="26712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" name=""/>
          <p:cNvSpPr/>
          <p:nvPr/>
        </p:nvSpPr>
        <p:spPr>
          <a:xfrm flipH="1">
            <a:off x="3340080" y="1885680"/>
            <a:ext cx="188640" cy="18864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" name=""/>
          <p:cNvSpPr/>
          <p:nvPr/>
        </p:nvSpPr>
        <p:spPr>
          <a:xfrm flipH="1">
            <a:off x="3554280" y="2918880"/>
            <a:ext cx="267120" cy="36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" name=""/>
          <p:cNvSpPr/>
          <p:nvPr/>
        </p:nvSpPr>
        <p:spPr>
          <a:xfrm>
            <a:off x="1307520" y="1885680"/>
            <a:ext cx="188640" cy="18864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" name=""/>
          <p:cNvSpPr/>
          <p:nvPr/>
        </p:nvSpPr>
        <p:spPr>
          <a:xfrm>
            <a:off x="1014840" y="2918880"/>
            <a:ext cx="267120" cy="36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" name=""/>
          <p:cNvSpPr/>
          <p:nvPr/>
        </p:nvSpPr>
        <p:spPr>
          <a:xfrm flipH="1">
            <a:off x="2983680" y="3843720"/>
            <a:ext cx="126000" cy="12600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126000" bIns="1260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" name=""/>
          <p:cNvSpPr/>
          <p:nvPr/>
        </p:nvSpPr>
        <p:spPr>
          <a:xfrm>
            <a:off x="2983680" y="3843720"/>
            <a:ext cx="126000" cy="12600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126000" bIns="1260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" name=""/>
          <p:cNvSpPr/>
          <p:nvPr/>
        </p:nvSpPr>
        <p:spPr>
          <a:xfrm flipH="1">
            <a:off x="1771920" y="2054880"/>
            <a:ext cx="126000" cy="12636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126000" bIns="1260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" name=""/>
          <p:cNvSpPr/>
          <p:nvPr/>
        </p:nvSpPr>
        <p:spPr>
          <a:xfrm>
            <a:off x="1771920" y="2054880"/>
            <a:ext cx="126000" cy="12636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126000" bIns="1260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" name=""/>
          <p:cNvSpPr/>
          <p:nvPr/>
        </p:nvSpPr>
        <p:spPr>
          <a:xfrm>
            <a:off x="1568880" y="4125600"/>
            <a:ext cx="184320" cy="205560"/>
          </a:xfrm>
          <a:custGeom>
            <a:avLst/>
            <a:gdLst>
              <a:gd name="textAreaLeft" fmla="*/ 0 w 184320"/>
              <a:gd name="textAreaRight" fmla="*/ 184680 w 184320"/>
              <a:gd name="textAreaTop" fmla="*/ 0 h 205560"/>
              <a:gd name="textAreaBottom" fmla="*/ 205920 h 205560"/>
            </a:gdLst>
            <a:ahLst/>
            <a:rect l="textAreaLeft" t="textAreaTop" r="textAreaRight" b="textAreaBottom"/>
            <a:pathLst>
              <a:path w="513" h="572">
                <a:moveTo>
                  <a:pt x="0" y="572"/>
                </a:moveTo>
                <a:lnTo>
                  <a:pt x="513" y="390"/>
                </a:lnTo>
                <a:lnTo>
                  <a:pt x="103" y="0"/>
                </a:lnTo>
                <a:lnTo>
                  <a:pt x="0" y="572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141840" bIns="14184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"/>
          <p:cNvSpPr/>
          <p:nvPr/>
        </p:nvSpPr>
        <p:spPr>
          <a:xfrm>
            <a:off x="3604680" y="3255840"/>
            <a:ext cx="186480" cy="202320"/>
          </a:xfrm>
          <a:custGeom>
            <a:avLst/>
            <a:gdLst>
              <a:gd name="textAreaLeft" fmla="*/ 0 w 186480"/>
              <a:gd name="textAreaRight" fmla="*/ 186840 w 186480"/>
              <a:gd name="textAreaTop" fmla="*/ 0 h 202320"/>
              <a:gd name="textAreaBottom" fmla="*/ 202680 h 202320"/>
            </a:gdLst>
            <a:ahLst/>
            <a:rect l="textAreaLeft" t="textAreaTop" r="textAreaRight" b="textAreaBottom"/>
            <a:pathLst>
              <a:path w="519" h="563">
                <a:moveTo>
                  <a:pt x="0" y="262"/>
                </a:moveTo>
                <a:lnTo>
                  <a:pt x="455" y="563"/>
                </a:lnTo>
                <a:lnTo>
                  <a:pt x="519" y="0"/>
                </a:lnTo>
                <a:lnTo>
                  <a:pt x="0" y="262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141840" bIns="14184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>
            <a:off x="785160" y="2122200"/>
            <a:ext cx="207360" cy="182880"/>
          </a:xfrm>
          <a:custGeom>
            <a:avLst/>
            <a:gdLst>
              <a:gd name="textAreaLeft" fmla="*/ 0 w 207360"/>
              <a:gd name="textAreaRight" fmla="*/ 207720 w 207360"/>
              <a:gd name="textAreaTop" fmla="*/ 0 h 182880"/>
              <a:gd name="textAreaBottom" fmla="*/ 183240 h 182880"/>
            </a:gdLst>
            <a:ahLst/>
            <a:rect l="textAreaLeft" t="textAreaTop" r="textAreaRight" b="textAreaBottom"/>
            <a:pathLst>
              <a:path w="577" h="509">
                <a:moveTo>
                  <a:pt x="0" y="73"/>
                </a:moveTo>
                <a:lnTo>
                  <a:pt x="328" y="509"/>
                </a:lnTo>
                <a:lnTo>
                  <a:pt x="577" y="0"/>
                </a:lnTo>
                <a:lnTo>
                  <a:pt x="0" y="73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141840" bIns="14184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>
            <a:off x="3624480" y="2125440"/>
            <a:ext cx="216000" cy="215640"/>
          </a:xfrm>
          <a:custGeom>
            <a:avLst/>
            <a:gdLst>
              <a:gd name="textAreaLeft" fmla="*/ 0 w 216000"/>
              <a:gd name="textAreaRight" fmla="*/ 216360 w 216000"/>
              <a:gd name="textAreaTop" fmla="*/ 0 h 215640"/>
              <a:gd name="textAreaBottom" fmla="*/ 216000 h 215640"/>
            </a:gdLst>
            <a:ahLst/>
            <a:rect l="textAreaLeft" t="textAreaTop" r="textAreaRight" b="textAreaBottom"/>
            <a:pathLst>
              <a:path w="601" h="600">
                <a:moveTo>
                  <a:pt x="601" y="300"/>
                </a:moveTo>
                <a:lnTo>
                  <a:pt x="600" y="320"/>
                </a:lnTo>
                <a:lnTo>
                  <a:pt x="599" y="340"/>
                </a:lnTo>
                <a:lnTo>
                  <a:pt x="596" y="359"/>
                </a:lnTo>
                <a:lnTo>
                  <a:pt x="591" y="378"/>
                </a:lnTo>
                <a:lnTo>
                  <a:pt x="586" y="396"/>
                </a:lnTo>
                <a:lnTo>
                  <a:pt x="579" y="414"/>
                </a:lnTo>
                <a:lnTo>
                  <a:pt x="571" y="432"/>
                </a:lnTo>
                <a:lnTo>
                  <a:pt x="561" y="450"/>
                </a:lnTo>
                <a:lnTo>
                  <a:pt x="550" y="467"/>
                </a:lnTo>
                <a:lnTo>
                  <a:pt x="539" y="484"/>
                </a:lnTo>
                <a:lnTo>
                  <a:pt x="527" y="499"/>
                </a:lnTo>
                <a:lnTo>
                  <a:pt x="513" y="513"/>
                </a:lnTo>
                <a:lnTo>
                  <a:pt x="499" y="526"/>
                </a:lnTo>
                <a:lnTo>
                  <a:pt x="484" y="538"/>
                </a:lnTo>
                <a:lnTo>
                  <a:pt x="468" y="549"/>
                </a:lnTo>
                <a:lnTo>
                  <a:pt x="451" y="560"/>
                </a:lnTo>
                <a:lnTo>
                  <a:pt x="433" y="570"/>
                </a:lnTo>
                <a:lnTo>
                  <a:pt x="415" y="578"/>
                </a:lnTo>
                <a:lnTo>
                  <a:pt x="397" y="585"/>
                </a:lnTo>
                <a:lnTo>
                  <a:pt x="379" y="590"/>
                </a:lnTo>
                <a:lnTo>
                  <a:pt x="360" y="595"/>
                </a:lnTo>
                <a:lnTo>
                  <a:pt x="341" y="598"/>
                </a:lnTo>
                <a:lnTo>
                  <a:pt x="321" y="599"/>
                </a:lnTo>
                <a:lnTo>
                  <a:pt x="301" y="600"/>
                </a:lnTo>
                <a:lnTo>
                  <a:pt x="281" y="599"/>
                </a:lnTo>
                <a:lnTo>
                  <a:pt x="261" y="598"/>
                </a:lnTo>
                <a:lnTo>
                  <a:pt x="241" y="595"/>
                </a:lnTo>
                <a:lnTo>
                  <a:pt x="222" y="590"/>
                </a:lnTo>
                <a:lnTo>
                  <a:pt x="204" y="585"/>
                </a:lnTo>
                <a:lnTo>
                  <a:pt x="186" y="578"/>
                </a:lnTo>
                <a:lnTo>
                  <a:pt x="168" y="570"/>
                </a:lnTo>
                <a:lnTo>
                  <a:pt x="150" y="560"/>
                </a:lnTo>
                <a:lnTo>
                  <a:pt x="133" y="549"/>
                </a:lnTo>
                <a:lnTo>
                  <a:pt x="117" y="538"/>
                </a:lnTo>
                <a:lnTo>
                  <a:pt x="102" y="526"/>
                </a:lnTo>
                <a:lnTo>
                  <a:pt x="88" y="513"/>
                </a:lnTo>
                <a:lnTo>
                  <a:pt x="75" y="499"/>
                </a:lnTo>
                <a:lnTo>
                  <a:pt x="63" y="484"/>
                </a:lnTo>
                <a:lnTo>
                  <a:pt x="52" y="467"/>
                </a:lnTo>
                <a:lnTo>
                  <a:pt x="41" y="450"/>
                </a:lnTo>
                <a:lnTo>
                  <a:pt x="31" y="432"/>
                </a:lnTo>
                <a:lnTo>
                  <a:pt x="23" y="414"/>
                </a:lnTo>
                <a:lnTo>
                  <a:pt x="16" y="396"/>
                </a:lnTo>
                <a:lnTo>
                  <a:pt x="10" y="378"/>
                </a:lnTo>
                <a:lnTo>
                  <a:pt x="6" y="359"/>
                </a:lnTo>
                <a:lnTo>
                  <a:pt x="3" y="340"/>
                </a:lnTo>
                <a:lnTo>
                  <a:pt x="1" y="320"/>
                </a:lnTo>
                <a:lnTo>
                  <a:pt x="0" y="300"/>
                </a:lnTo>
                <a:lnTo>
                  <a:pt x="1" y="280"/>
                </a:lnTo>
                <a:lnTo>
                  <a:pt x="3" y="260"/>
                </a:lnTo>
                <a:lnTo>
                  <a:pt x="6" y="241"/>
                </a:lnTo>
                <a:lnTo>
                  <a:pt x="10" y="222"/>
                </a:lnTo>
                <a:lnTo>
                  <a:pt x="16" y="204"/>
                </a:lnTo>
                <a:lnTo>
                  <a:pt x="23" y="186"/>
                </a:lnTo>
                <a:lnTo>
                  <a:pt x="31" y="168"/>
                </a:lnTo>
                <a:lnTo>
                  <a:pt x="41" y="150"/>
                </a:lnTo>
                <a:lnTo>
                  <a:pt x="52" y="133"/>
                </a:lnTo>
                <a:lnTo>
                  <a:pt x="63" y="117"/>
                </a:lnTo>
                <a:lnTo>
                  <a:pt x="75" y="102"/>
                </a:lnTo>
                <a:lnTo>
                  <a:pt x="88" y="87"/>
                </a:lnTo>
                <a:lnTo>
                  <a:pt x="102" y="74"/>
                </a:lnTo>
                <a:lnTo>
                  <a:pt x="117" y="62"/>
                </a:lnTo>
                <a:lnTo>
                  <a:pt x="133" y="51"/>
                </a:lnTo>
                <a:lnTo>
                  <a:pt x="150" y="40"/>
                </a:lnTo>
                <a:lnTo>
                  <a:pt x="168" y="30"/>
                </a:lnTo>
                <a:lnTo>
                  <a:pt x="186" y="22"/>
                </a:lnTo>
                <a:lnTo>
                  <a:pt x="204" y="15"/>
                </a:lnTo>
                <a:lnTo>
                  <a:pt x="222" y="10"/>
                </a:lnTo>
                <a:lnTo>
                  <a:pt x="241" y="5"/>
                </a:lnTo>
                <a:lnTo>
                  <a:pt x="260" y="2"/>
                </a:lnTo>
                <a:lnTo>
                  <a:pt x="280" y="1"/>
                </a:lnTo>
                <a:lnTo>
                  <a:pt x="301" y="0"/>
                </a:lnTo>
                <a:lnTo>
                  <a:pt x="321" y="1"/>
                </a:lnTo>
                <a:lnTo>
                  <a:pt x="341" y="2"/>
                </a:lnTo>
                <a:lnTo>
                  <a:pt x="360" y="5"/>
                </a:lnTo>
                <a:lnTo>
                  <a:pt x="379" y="10"/>
                </a:lnTo>
                <a:lnTo>
                  <a:pt x="397" y="15"/>
                </a:lnTo>
                <a:lnTo>
                  <a:pt x="415" y="22"/>
                </a:lnTo>
                <a:lnTo>
                  <a:pt x="433" y="30"/>
                </a:lnTo>
                <a:lnTo>
                  <a:pt x="451" y="40"/>
                </a:lnTo>
                <a:lnTo>
                  <a:pt x="468" y="51"/>
                </a:lnTo>
                <a:lnTo>
                  <a:pt x="484" y="62"/>
                </a:lnTo>
                <a:lnTo>
                  <a:pt x="499" y="74"/>
                </a:lnTo>
                <a:lnTo>
                  <a:pt x="513" y="87"/>
                </a:lnTo>
                <a:lnTo>
                  <a:pt x="527" y="102"/>
                </a:lnTo>
                <a:lnTo>
                  <a:pt x="539" y="117"/>
                </a:lnTo>
                <a:lnTo>
                  <a:pt x="550" y="133"/>
                </a:lnTo>
                <a:lnTo>
                  <a:pt x="561" y="150"/>
                </a:lnTo>
                <a:lnTo>
                  <a:pt x="571" y="168"/>
                </a:lnTo>
                <a:lnTo>
                  <a:pt x="579" y="186"/>
                </a:lnTo>
                <a:lnTo>
                  <a:pt x="586" y="204"/>
                </a:lnTo>
                <a:lnTo>
                  <a:pt x="591" y="222"/>
                </a:lnTo>
                <a:lnTo>
                  <a:pt x="596" y="240"/>
                </a:lnTo>
                <a:lnTo>
                  <a:pt x="599" y="260"/>
                </a:lnTo>
                <a:lnTo>
                  <a:pt x="600" y="279"/>
                </a:lnTo>
                <a:lnTo>
                  <a:pt x="601" y="300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141840" bIns="14184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8639280" y="4366800"/>
            <a:ext cx="104400" cy="1206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120240" bIns="12024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" name=""/>
          <p:cNvSpPr/>
          <p:nvPr/>
        </p:nvSpPr>
        <p:spPr>
          <a:xfrm flipH="1">
            <a:off x="9286920" y="4099680"/>
            <a:ext cx="12600" cy="160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159840" bIns="15984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" name=""/>
          <p:cNvSpPr/>
          <p:nvPr/>
        </p:nvSpPr>
        <p:spPr>
          <a:xfrm flipH="1">
            <a:off x="9715320" y="4449240"/>
            <a:ext cx="122400" cy="106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52920" bIns="5292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" name=""/>
          <p:cNvSpPr/>
          <p:nvPr/>
        </p:nvSpPr>
        <p:spPr>
          <a:xfrm>
            <a:off x="8280720" y="4982760"/>
            <a:ext cx="160560" cy="1008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5040" bIns="504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" name=""/>
          <p:cNvSpPr/>
          <p:nvPr/>
        </p:nvSpPr>
        <p:spPr>
          <a:xfrm flipV="1">
            <a:off x="8550360" y="5458680"/>
            <a:ext cx="122760" cy="106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52920" bIns="5292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" name=""/>
          <p:cNvSpPr/>
          <p:nvPr/>
        </p:nvSpPr>
        <p:spPr>
          <a:xfrm>
            <a:off x="5009400" y="429480"/>
            <a:ext cx="207360" cy="182520"/>
          </a:xfrm>
          <a:custGeom>
            <a:avLst/>
            <a:gdLst>
              <a:gd name="textAreaLeft" fmla="*/ 0 w 207360"/>
              <a:gd name="textAreaRight" fmla="*/ 207720 w 207360"/>
              <a:gd name="textAreaTop" fmla="*/ 0 h 182520"/>
              <a:gd name="textAreaBottom" fmla="*/ 182880 h 182520"/>
            </a:gdLst>
            <a:ahLst/>
            <a:rect l="textAreaLeft" t="textAreaTop" r="textAreaRight" b="textAreaBottom"/>
            <a:pathLst>
              <a:path w="577" h="508">
                <a:moveTo>
                  <a:pt x="0" y="73"/>
                </a:moveTo>
                <a:lnTo>
                  <a:pt x="328" y="508"/>
                </a:lnTo>
                <a:lnTo>
                  <a:pt x="577" y="0"/>
                </a:lnTo>
                <a:lnTo>
                  <a:pt x="0" y="73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141840" bIns="14184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6346800" y="5160240"/>
            <a:ext cx="186480" cy="202320"/>
          </a:xfrm>
          <a:custGeom>
            <a:avLst/>
            <a:gdLst>
              <a:gd name="textAreaLeft" fmla="*/ 0 w 186480"/>
              <a:gd name="textAreaRight" fmla="*/ 186840 w 186480"/>
              <a:gd name="textAreaTop" fmla="*/ 0 h 202320"/>
              <a:gd name="textAreaBottom" fmla="*/ 202680 h 202320"/>
            </a:gdLst>
            <a:ahLst/>
            <a:rect l="textAreaLeft" t="textAreaTop" r="textAreaRight" b="textAreaBottom"/>
            <a:pathLst>
              <a:path w="519" h="563">
                <a:moveTo>
                  <a:pt x="0" y="262"/>
                </a:moveTo>
                <a:lnTo>
                  <a:pt x="455" y="563"/>
                </a:lnTo>
                <a:lnTo>
                  <a:pt x="519" y="0"/>
                </a:lnTo>
                <a:lnTo>
                  <a:pt x="0" y="262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141840" bIns="14184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 flipH="1">
            <a:off x="8121600" y="1173240"/>
            <a:ext cx="126360" cy="126360"/>
          </a:xfrm>
          <a:prstGeom prst="line">
            <a:avLst/>
          </a:prstGeom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63000" bIns="630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" name=""/>
          <p:cNvSpPr/>
          <p:nvPr/>
        </p:nvSpPr>
        <p:spPr>
          <a:xfrm>
            <a:off x="8121600" y="1173240"/>
            <a:ext cx="126360" cy="126360"/>
          </a:xfrm>
          <a:prstGeom prst="line">
            <a:avLst/>
          </a:prstGeom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63000" bIns="630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" name=""/>
          <p:cNvSpPr/>
          <p:nvPr/>
        </p:nvSpPr>
        <p:spPr>
          <a:xfrm>
            <a:off x="9668880" y="2216880"/>
            <a:ext cx="216000" cy="215640"/>
          </a:xfrm>
          <a:custGeom>
            <a:avLst/>
            <a:gdLst>
              <a:gd name="textAreaLeft" fmla="*/ 0 w 216000"/>
              <a:gd name="textAreaRight" fmla="*/ 216360 w 216000"/>
              <a:gd name="textAreaTop" fmla="*/ 0 h 215640"/>
              <a:gd name="textAreaBottom" fmla="*/ 216000 h 215640"/>
            </a:gdLst>
            <a:ahLst/>
            <a:rect l="textAreaLeft" t="textAreaTop" r="textAreaRight" b="textAreaBottom"/>
            <a:pathLst>
              <a:path w="601" h="600">
                <a:moveTo>
                  <a:pt x="601" y="300"/>
                </a:moveTo>
                <a:lnTo>
                  <a:pt x="600" y="320"/>
                </a:lnTo>
                <a:lnTo>
                  <a:pt x="598" y="340"/>
                </a:lnTo>
                <a:lnTo>
                  <a:pt x="595" y="359"/>
                </a:lnTo>
                <a:lnTo>
                  <a:pt x="591" y="378"/>
                </a:lnTo>
                <a:lnTo>
                  <a:pt x="585" y="396"/>
                </a:lnTo>
                <a:lnTo>
                  <a:pt x="578" y="414"/>
                </a:lnTo>
                <a:lnTo>
                  <a:pt x="570" y="432"/>
                </a:lnTo>
                <a:lnTo>
                  <a:pt x="560" y="450"/>
                </a:lnTo>
                <a:lnTo>
                  <a:pt x="549" y="467"/>
                </a:lnTo>
                <a:lnTo>
                  <a:pt x="538" y="484"/>
                </a:lnTo>
                <a:lnTo>
                  <a:pt x="526" y="499"/>
                </a:lnTo>
                <a:lnTo>
                  <a:pt x="513" y="513"/>
                </a:lnTo>
                <a:lnTo>
                  <a:pt x="499" y="526"/>
                </a:lnTo>
                <a:lnTo>
                  <a:pt x="484" y="538"/>
                </a:lnTo>
                <a:lnTo>
                  <a:pt x="468" y="549"/>
                </a:lnTo>
                <a:lnTo>
                  <a:pt x="451" y="560"/>
                </a:lnTo>
                <a:lnTo>
                  <a:pt x="433" y="570"/>
                </a:lnTo>
                <a:lnTo>
                  <a:pt x="415" y="578"/>
                </a:lnTo>
                <a:lnTo>
                  <a:pt x="397" y="585"/>
                </a:lnTo>
                <a:lnTo>
                  <a:pt x="378" y="590"/>
                </a:lnTo>
                <a:lnTo>
                  <a:pt x="360" y="595"/>
                </a:lnTo>
                <a:lnTo>
                  <a:pt x="340" y="598"/>
                </a:lnTo>
                <a:lnTo>
                  <a:pt x="320" y="599"/>
                </a:lnTo>
                <a:lnTo>
                  <a:pt x="300" y="600"/>
                </a:lnTo>
                <a:lnTo>
                  <a:pt x="280" y="599"/>
                </a:lnTo>
                <a:lnTo>
                  <a:pt x="260" y="598"/>
                </a:lnTo>
                <a:lnTo>
                  <a:pt x="241" y="595"/>
                </a:lnTo>
                <a:lnTo>
                  <a:pt x="222" y="590"/>
                </a:lnTo>
                <a:lnTo>
                  <a:pt x="204" y="585"/>
                </a:lnTo>
                <a:lnTo>
                  <a:pt x="186" y="578"/>
                </a:lnTo>
                <a:lnTo>
                  <a:pt x="168" y="570"/>
                </a:lnTo>
                <a:lnTo>
                  <a:pt x="150" y="560"/>
                </a:lnTo>
                <a:lnTo>
                  <a:pt x="133" y="549"/>
                </a:lnTo>
                <a:lnTo>
                  <a:pt x="116" y="538"/>
                </a:lnTo>
                <a:lnTo>
                  <a:pt x="101" y="526"/>
                </a:lnTo>
                <a:lnTo>
                  <a:pt x="87" y="513"/>
                </a:lnTo>
                <a:lnTo>
                  <a:pt x="74" y="499"/>
                </a:lnTo>
                <a:lnTo>
                  <a:pt x="62" y="484"/>
                </a:lnTo>
                <a:lnTo>
                  <a:pt x="51" y="467"/>
                </a:lnTo>
                <a:lnTo>
                  <a:pt x="40" y="450"/>
                </a:lnTo>
                <a:lnTo>
                  <a:pt x="30" y="432"/>
                </a:lnTo>
                <a:lnTo>
                  <a:pt x="22" y="414"/>
                </a:lnTo>
                <a:lnTo>
                  <a:pt x="15" y="396"/>
                </a:lnTo>
                <a:lnTo>
                  <a:pt x="10" y="378"/>
                </a:lnTo>
                <a:lnTo>
                  <a:pt x="5" y="359"/>
                </a:lnTo>
                <a:lnTo>
                  <a:pt x="2" y="340"/>
                </a:lnTo>
                <a:lnTo>
                  <a:pt x="1" y="320"/>
                </a:lnTo>
                <a:lnTo>
                  <a:pt x="0" y="300"/>
                </a:lnTo>
                <a:lnTo>
                  <a:pt x="1" y="280"/>
                </a:lnTo>
                <a:lnTo>
                  <a:pt x="2" y="260"/>
                </a:lnTo>
                <a:lnTo>
                  <a:pt x="5" y="241"/>
                </a:lnTo>
                <a:lnTo>
                  <a:pt x="10" y="222"/>
                </a:lnTo>
                <a:lnTo>
                  <a:pt x="15" y="204"/>
                </a:lnTo>
                <a:lnTo>
                  <a:pt x="22" y="186"/>
                </a:lnTo>
                <a:lnTo>
                  <a:pt x="30" y="168"/>
                </a:lnTo>
                <a:lnTo>
                  <a:pt x="40" y="150"/>
                </a:lnTo>
                <a:lnTo>
                  <a:pt x="51" y="133"/>
                </a:lnTo>
                <a:lnTo>
                  <a:pt x="62" y="116"/>
                </a:lnTo>
                <a:lnTo>
                  <a:pt x="74" y="101"/>
                </a:lnTo>
                <a:lnTo>
                  <a:pt x="87" y="87"/>
                </a:lnTo>
                <a:lnTo>
                  <a:pt x="101" y="74"/>
                </a:lnTo>
                <a:lnTo>
                  <a:pt x="116" y="62"/>
                </a:lnTo>
                <a:lnTo>
                  <a:pt x="133" y="51"/>
                </a:lnTo>
                <a:lnTo>
                  <a:pt x="150" y="40"/>
                </a:lnTo>
                <a:lnTo>
                  <a:pt x="168" y="30"/>
                </a:lnTo>
                <a:lnTo>
                  <a:pt x="186" y="22"/>
                </a:lnTo>
                <a:lnTo>
                  <a:pt x="204" y="15"/>
                </a:lnTo>
                <a:lnTo>
                  <a:pt x="222" y="9"/>
                </a:lnTo>
                <a:lnTo>
                  <a:pt x="241" y="5"/>
                </a:lnTo>
                <a:lnTo>
                  <a:pt x="260" y="2"/>
                </a:lnTo>
                <a:lnTo>
                  <a:pt x="280" y="1"/>
                </a:lnTo>
                <a:lnTo>
                  <a:pt x="300" y="0"/>
                </a:lnTo>
                <a:lnTo>
                  <a:pt x="321" y="1"/>
                </a:lnTo>
                <a:lnTo>
                  <a:pt x="341" y="2"/>
                </a:lnTo>
                <a:lnTo>
                  <a:pt x="360" y="5"/>
                </a:lnTo>
                <a:lnTo>
                  <a:pt x="379" y="9"/>
                </a:lnTo>
                <a:lnTo>
                  <a:pt x="397" y="15"/>
                </a:lnTo>
                <a:lnTo>
                  <a:pt x="415" y="22"/>
                </a:lnTo>
                <a:lnTo>
                  <a:pt x="433" y="30"/>
                </a:lnTo>
                <a:lnTo>
                  <a:pt x="451" y="40"/>
                </a:lnTo>
                <a:lnTo>
                  <a:pt x="468" y="51"/>
                </a:lnTo>
                <a:lnTo>
                  <a:pt x="484" y="62"/>
                </a:lnTo>
                <a:lnTo>
                  <a:pt x="499" y="74"/>
                </a:lnTo>
                <a:lnTo>
                  <a:pt x="513" y="87"/>
                </a:lnTo>
                <a:lnTo>
                  <a:pt x="526" y="101"/>
                </a:lnTo>
                <a:lnTo>
                  <a:pt x="538" y="116"/>
                </a:lnTo>
                <a:lnTo>
                  <a:pt x="549" y="133"/>
                </a:lnTo>
                <a:lnTo>
                  <a:pt x="560" y="150"/>
                </a:lnTo>
                <a:lnTo>
                  <a:pt x="570" y="168"/>
                </a:lnTo>
                <a:lnTo>
                  <a:pt x="578" y="186"/>
                </a:lnTo>
                <a:lnTo>
                  <a:pt x="585" y="204"/>
                </a:lnTo>
                <a:lnTo>
                  <a:pt x="591" y="222"/>
                </a:lnTo>
                <a:lnTo>
                  <a:pt x="595" y="241"/>
                </a:lnTo>
                <a:lnTo>
                  <a:pt x="598" y="260"/>
                </a:lnTo>
                <a:lnTo>
                  <a:pt x="600" y="280"/>
                </a:lnTo>
                <a:lnTo>
                  <a:pt x="601" y="300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141840" bIns="14184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"/>
          <p:cNvSpPr/>
          <p:nvPr/>
        </p:nvSpPr>
        <p:spPr>
          <a:xfrm>
            <a:off x="0" y="3714120"/>
            <a:ext cx="109440" cy="1969920"/>
          </a:xfrm>
          <a:custGeom>
            <a:avLst/>
            <a:gdLst>
              <a:gd name="textAreaLeft" fmla="*/ 0 w 109440"/>
              <a:gd name="textAreaRight" fmla="*/ 109800 w 109440"/>
              <a:gd name="textAreaTop" fmla="*/ 0 h 1969920"/>
              <a:gd name="textAreaBottom" fmla="*/ 1970280 h 1969920"/>
            </a:gdLst>
            <a:ahLst/>
            <a:rect l="textAreaLeft" t="textAreaTop" r="textAreaRight" b="textAreaBottom"/>
            <a:pathLst>
              <a:path w="305" h="5473">
                <a:moveTo>
                  <a:pt x="0" y="0"/>
                </a:moveTo>
                <a:lnTo>
                  <a:pt x="305" y="0"/>
                </a:lnTo>
                <a:lnTo>
                  <a:pt x="305" y="5473"/>
                </a:lnTo>
                <a:lnTo>
                  <a:pt x="0" y="54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"/>
          <p:cNvSpPr/>
          <p:nvPr/>
        </p:nvSpPr>
        <p:spPr>
          <a:xfrm>
            <a:off x="9997920" y="360"/>
            <a:ext cx="109440" cy="1969920"/>
          </a:xfrm>
          <a:custGeom>
            <a:avLst/>
            <a:gdLst>
              <a:gd name="textAreaLeft" fmla="*/ 0 w 109440"/>
              <a:gd name="textAreaRight" fmla="*/ 109800 w 109440"/>
              <a:gd name="textAreaTop" fmla="*/ 0 h 1969920"/>
              <a:gd name="textAreaBottom" fmla="*/ 1970280 h 1969920"/>
            </a:gdLst>
            <a:ahLst/>
            <a:rect l="textAreaLeft" t="textAreaTop" r="textAreaRight" b="textAreaBottom"/>
            <a:pathLst>
              <a:path w="305" h="5473">
                <a:moveTo>
                  <a:pt x="0" y="0"/>
                </a:moveTo>
                <a:lnTo>
                  <a:pt x="305" y="0"/>
                </a:lnTo>
                <a:lnTo>
                  <a:pt x="305" y="5473"/>
                </a:lnTo>
                <a:lnTo>
                  <a:pt x="0" y="54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BEFE888-1021-408B-9F33-DBC33AEB6048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"/>
          <p:cNvSpPr/>
          <p:nvPr/>
        </p:nvSpPr>
        <p:spPr>
          <a:xfrm>
            <a:off x="571680" y="261360"/>
            <a:ext cx="8935560" cy="5146200"/>
          </a:xfrm>
          <a:custGeom>
            <a:avLst/>
            <a:gdLst>
              <a:gd name="textAreaLeft" fmla="*/ 0 w 8935560"/>
              <a:gd name="textAreaRight" fmla="*/ 8935920 w 8935560"/>
              <a:gd name="textAreaTop" fmla="*/ 0 h 5146200"/>
              <a:gd name="textAreaBottom" fmla="*/ 5146560 h 5146200"/>
            </a:gdLst>
            <a:ahLst/>
            <a:rect l="textAreaLeft" t="textAreaTop" r="textAreaRight" b="textAreaBottom"/>
            <a:pathLst>
              <a:path w="24822" h="14296">
                <a:moveTo>
                  <a:pt x="0" y="0"/>
                </a:moveTo>
                <a:lnTo>
                  <a:pt x="24822" y="0"/>
                </a:lnTo>
                <a:lnTo>
                  <a:pt x="24822" y="14296"/>
                </a:lnTo>
                <a:lnTo>
                  <a:pt x="0" y="14296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"/>
          <p:cNvSpPr/>
          <p:nvPr/>
        </p:nvSpPr>
        <p:spPr>
          <a:xfrm>
            <a:off x="1888200" y="1732320"/>
            <a:ext cx="1409400" cy="1697400"/>
          </a:xfrm>
          <a:custGeom>
            <a:avLst/>
            <a:gdLst>
              <a:gd name="textAreaLeft" fmla="*/ 0 w 1409400"/>
              <a:gd name="textAreaRight" fmla="*/ 1409760 w 1409400"/>
              <a:gd name="textAreaTop" fmla="*/ 0 h 1697400"/>
              <a:gd name="textAreaBottom" fmla="*/ 1697760 h 1697400"/>
            </a:gdLst>
            <a:ahLst/>
            <a:rect l="textAreaLeft" t="textAreaTop" r="textAreaRight" b="textAreaBottom"/>
            <a:pathLst>
              <a:path w="3916" h="4716">
                <a:moveTo>
                  <a:pt x="1958" y="0"/>
                </a:moveTo>
                <a:lnTo>
                  <a:pt x="1958" y="0"/>
                </a:lnTo>
                <a:lnTo>
                  <a:pt x="1958" y="0"/>
                </a:lnTo>
                <a:lnTo>
                  <a:pt x="1825" y="4"/>
                </a:lnTo>
                <a:lnTo>
                  <a:pt x="1697" y="16"/>
                </a:lnTo>
                <a:lnTo>
                  <a:pt x="1572" y="36"/>
                </a:lnTo>
                <a:lnTo>
                  <a:pt x="1450" y="64"/>
                </a:lnTo>
                <a:lnTo>
                  <a:pt x="1331" y="100"/>
                </a:lnTo>
                <a:lnTo>
                  <a:pt x="1213" y="146"/>
                </a:lnTo>
                <a:lnTo>
                  <a:pt x="1096" y="200"/>
                </a:lnTo>
                <a:lnTo>
                  <a:pt x="979" y="263"/>
                </a:lnTo>
                <a:lnTo>
                  <a:pt x="866" y="333"/>
                </a:lnTo>
                <a:lnTo>
                  <a:pt x="760" y="407"/>
                </a:lnTo>
                <a:lnTo>
                  <a:pt x="662" y="487"/>
                </a:lnTo>
                <a:lnTo>
                  <a:pt x="571" y="572"/>
                </a:lnTo>
                <a:lnTo>
                  <a:pt x="486" y="663"/>
                </a:lnTo>
                <a:lnTo>
                  <a:pt x="406" y="761"/>
                </a:lnTo>
                <a:lnTo>
                  <a:pt x="332" y="866"/>
                </a:lnTo>
                <a:lnTo>
                  <a:pt x="262" y="979"/>
                </a:lnTo>
                <a:lnTo>
                  <a:pt x="199" y="1096"/>
                </a:lnTo>
                <a:lnTo>
                  <a:pt x="145" y="1213"/>
                </a:lnTo>
                <a:lnTo>
                  <a:pt x="100" y="1331"/>
                </a:lnTo>
                <a:lnTo>
                  <a:pt x="63" y="1450"/>
                </a:lnTo>
                <a:lnTo>
                  <a:pt x="35" y="1572"/>
                </a:lnTo>
                <a:lnTo>
                  <a:pt x="16" y="1697"/>
                </a:lnTo>
                <a:lnTo>
                  <a:pt x="4" y="1825"/>
                </a:lnTo>
                <a:lnTo>
                  <a:pt x="0" y="1958"/>
                </a:lnTo>
                <a:lnTo>
                  <a:pt x="0" y="1958"/>
                </a:lnTo>
                <a:lnTo>
                  <a:pt x="0" y="1958"/>
                </a:lnTo>
                <a:lnTo>
                  <a:pt x="4" y="2090"/>
                </a:lnTo>
                <a:lnTo>
                  <a:pt x="16" y="2219"/>
                </a:lnTo>
                <a:lnTo>
                  <a:pt x="35" y="2343"/>
                </a:lnTo>
                <a:lnTo>
                  <a:pt x="64" y="2465"/>
                </a:lnTo>
                <a:lnTo>
                  <a:pt x="100" y="2584"/>
                </a:lnTo>
                <a:lnTo>
                  <a:pt x="145" y="2702"/>
                </a:lnTo>
                <a:lnTo>
                  <a:pt x="199" y="2818"/>
                </a:lnTo>
                <a:lnTo>
                  <a:pt x="262" y="2935"/>
                </a:lnTo>
                <a:lnTo>
                  <a:pt x="332" y="3048"/>
                </a:lnTo>
                <a:lnTo>
                  <a:pt x="406" y="3153"/>
                </a:lnTo>
                <a:lnTo>
                  <a:pt x="485" y="3251"/>
                </a:lnTo>
                <a:lnTo>
                  <a:pt x="571" y="3342"/>
                </a:lnTo>
                <a:lnTo>
                  <a:pt x="662" y="3428"/>
                </a:lnTo>
                <a:lnTo>
                  <a:pt x="760" y="3507"/>
                </a:lnTo>
                <a:lnTo>
                  <a:pt x="866" y="3582"/>
                </a:lnTo>
                <a:lnTo>
                  <a:pt x="979" y="3652"/>
                </a:lnTo>
                <a:lnTo>
                  <a:pt x="1061" y="3697"/>
                </a:lnTo>
                <a:lnTo>
                  <a:pt x="1141" y="3736"/>
                </a:lnTo>
                <a:lnTo>
                  <a:pt x="1224" y="3771"/>
                </a:lnTo>
                <a:lnTo>
                  <a:pt x="1311" y="3804"/>
                </a:lnTo>
                <a:lnTo>
                  <a:pt x="1311" y="3807"/>
                </a:lnTo>
                <a:lnTo>
                  <a:pt x="1311" y="4486"/>
                </a:lnTo>
                <a:lnTo>
                  <a:pt x="1312" y="4509"/>
                </a:lnTo>
                <a:lnTo>
                  <a:pt x="1316" y="4532"/>
                </a:lnTo>
                <a:lnTo>
                  <a:pt x="1321" y="4554"/>
                </a:lnTo>
                <a:lnTo>
                  <a:pt x="1329" y="4575"/>
                </a:lnTo>
                <a:lnTo>
                  <a:pt x="1339" y="4595"/>
                </a:lnTo>
                <a:lnTo>
                  <a:pt x="1350" y="4614"/>
                </a:lnTo>
                <a:lnTo>
                  <a:pt x="1363" y="4632"/>
                </a:lnTo>
                <a:lnTo>
                  <a:pt x="1378" y="4648"/>
                </a:lnTo>
                <a:lnTo>
                  <a:pt x="1395" y="4663"/>
                </a:lnTo>
                <a:lnTo>
                  <a:pt x="1412" y="4676"/>
                </a:lnTo>
                <a:lnTo>
                  <a:pt x="1431" y="4688"/>
                </a:lnTo>
                <a:lnTo>
                  <a:pt x="1451" y="4698"/>
                </a:lnTo>
                <a:lnTo>
                  <a:pt x="1473" y="4705"/>
                </a:lnTo>
                <a:lnTo>
                  <a:pt x="1495" y="4711"/>
                </a:lnTo>
                <a:lnTo>
                  <a:pt x="1517" y="4715"/>
                </a:lnTo>
                <a:lnTo>
                  <a:pt x="1541" y="4716"/>
                </a:lnTo>
                <a:lnTo>
                  <a:pt x="2374" y="4716"/>
                </a:lnTo>
                <a:lnTo>
                  <a:pt x="2398" y="4715"/>
                </a:lnTo>
                <a:lnTo>
                  <a:pt x="2421" y="4711"/>
                </a:lnTo>
                <a:lnTo>
                  <a:pt x="2443" y="4705"/>
                </a:lnTo>
                <a:lnTo>
                  <a:pt x="2464" y="4698"/>
                </a:lnTo>
                <a:lnTo>
                  <a:pt x="2484" y="4688"/>
                </a:lnTo>
                <a:lnTo>
                  <a:pt x="2503" y="4676"/>
                </a:lnTo>
                <a:lnTo>
                  <a:pt x="2521" y="4663"/>
                </a:lnTo>
                <a:lnTo>
                  <a:pt x="2537" y="4648"/>
                </a:lnTo>
                <a:lnTo>
                  <a:pt x="2552" y="4632"/>
                </a:lnTo>
                <a:lnTo>
                  <a:pt x="2565" y="4614"/>
                </a:lnTo>
                <a:lnTo>
                  <a:pt x="2576" y="4595"/>
                </a:lnTo>
                <a:lnTo>
                  <a:pt x="2586" y="4575"/>
                </a:lnTo>
                <a:lnTo>
                  <a:pt x="2594" y="4554"/>
                </a:lnTo>
                <a:lnTo>
                  <a:pt x="2599" y="4532"/>
                </a:lnTo>
                <a:lnTo>
                  <a:pt x="2603" y="4509"/>
                </a:lnTo>
                <a:lnTo>
                  <a:pt x="2604" y="4486"/>
                </a:lnTo>
                <a:lnTo>
                  <a:pt x="2604" y="3807"/>
                </a:lnTo>
                <a:lnTo>
                  <a:pt x="2604" y="3804"/>
                </a:lnTo>
                <a:lnTo>
                  <a:pt x="2604" y="3804"/>
                </a:lnTo>
                <a:lnTo>
                  <a:pt x="2692" y="3771"/>
                </a:lnTo>
                <a:lnTo>
                  <a:pt x="2774" y="3736"/>
                </a:lnTo>
                <a:lnTo>
                  <a:pt x="2855" y="3697"/>
                </a:lnTo>
                <a:lnTo>
                  <a:pt x="2937" y="3652"/>
                </a:lnTo>
                <a:lnTo>
                  <a:pt x="3050" y="3582"/>
                </a:lnTo>
                <a:lnTo>
                  <a:pt x="3155" y="3508"/>
                </a:lnTo>
                <a:lnTo>
                  <a:pt x="3253" y="3428"/>
                </a:lnTo>
                <a:lnTo>
                  <a:pt x="3344" y="3343"/>
                </a:lnTo>
                <a:lnTo>
                  <a:pt x="3429" y="3251"/>
                </a:lnTo>
                <a:lnTo>
                  <a:pt x="3509" y="3153"/>
                </a:lnTo>
                <a:lnTo>
                  <a:pt x="3583" y="3048"/>
                </a:lnTo>
                <a:lnTo>
                  <a:pt x="3653" y="2935"/>
                </a:lnTo>
                <a:lnTo>
                  <a:pt x="3716" y="2818"/>
                </a:lnTo>
                <a:lnTo>
                  <a:pt x="3770" y="2702"/>
                </a:lnTo>
                <a:lnTo>
                  <a:pt x="3815" y="2584"/>
                </a:lnTo>
                <a:lnTo>
                  <a:pt x="3851" y="2465"/>
                </a:lnTo>
                <a:lnTo>
                  <a:pt x="3880" y="2343"/>
                </a:lnTo>
                <a:lnTo>
                  <a:pt x="3900" y="2219"/>
                </a:lnTo>
                <a:lnTo>
                  <a:pt x="3912" y="2090"/>
                </a:lnTo>
                <a:lnTo>
                  <a:pt x="3916" y="1958"/>
                </a:lnTo>
                <a:lnTo>
                  <a:pt x="3916" y="1958"/>
                </a:lnTo>
                <a:lnTo>
                  <a:pt x="3916" y="1958"/>
                </a:lnTo>
                <a:lnTo>
                  <a:pt x="3912" y="1825"/>
                </a:lnTo>
                <a:lnTo>
                  <a:pt x="3900" y="1697"/>
                </a:lnTo>
                <a:lnTo>
                  <a:pt x="3880" y="1572"/>
                </a:lnTo>
                <a:lnTo>
                  <a:pt x="3852" y="1450"/>
                </a:lnTo>
                <a:lnTo>
                  <a:pt x="3815" y="1331"/>
                </a:lnTo>
                <a:lnTo>
                  <a:pt x="3770" y="1213"/>
                </a:lnTo>
                <a:lnTo>
                  <a:pt x="3716" y="1096"/>
                </a:lnTo>
                <a:lnTo>
                  <a:pt x="3653" y="979"/>
                </a:lnTo>
                <a:lnTo>
                  <a:pt x="3583" y="866"/>
                </a:lnTo>
                <a:lnTo>
                  <a:pt x="3509" y="761"/>
                </a:lnTo>
                <a:lnTo>
                  <a:pt x="3429" y="663"/>
                </a:lnTo>
                <a:lnTo>
                  <a:pt x="3344" y="572"/>
                </a:lnTo>
                <a:lnTo>
                  <a:pt x="3253" y="487"/>
                </a:lnTo>
                <a:lnTo>
                  <a:pt x="3155" y="407"/>
                </a:lnTo>
                <a:lnTo>
                  <a:pt x="3050" y="333"/>
                </a:lnTo>
                <a:lnTo>
                  <a:pt x="2937" y="263"/>
                </a:lnTo>
                <a:lnTo>
                  <a:pt x="2820" y="200"/>
                </a:lnTo>
                <a:lnTo>
                  <a:pt x="2703" y="146"/>
                </a:lnTo>
                <a:lnTo>
                  <a:pt x="2585" y="100"/>
                </a:lnTo>
                <a:lnTo>
                  <a:pt x="2465" y="64"/>
                </a:lnTo>
                <a:lnTo>
                  <a:pt x="2344" y="36"/>
                </a:lnTo>
                <a:lnTo>
                  <a:pt x="2219" y="16"/>
                </a:lnTo>
                <a:lnTo>
                  <a:pt x="2091" y="4"/>
                </a:lnTo>
                <a:lnTo>
                  <a:pt x="1958" y="0"/>
                </a:lnTo>
                <a:close/>
              </a:path>
            </a:pathLst>
          </a:custGeom>
          <a:noFill/>
          <a:ln cap="sq" w="7092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"/>
          <p:cNvSpPr/>
          <p:nvPr/>
        </p:nvSpPr>
        <p:spPr>
          <a:xfrm>
            <a:off x="2262240" y="3429720"/>
            <a:ext cx="661320" cy="164880"/>
          </a:xfrm>
          <a:custGeom>
            <a:avLst/>
            <a:gdLst>
              <a:gd name="textAreaLeft" fmla="*/ 0 w 661320"/>
              <a:gd name="textAreaRight" fmla="*/ 661680 w 661320"/>
              <a:gd name="textAreaTop" fmla="*/ 0 h 164880"/>
              <a:gd name="textAreaBottom" fmla="*/ 165240 h 164880"/>
            </a:gdLst>
            <a:ahLst/>
            <a:rect l="textAreaLeft" t="textAreaTop" r="textAreaRight" b="textAreaBottom"/>
            <a:pathLst>
              <a:path w="1838" h="459">
                <a:moveTo>
                  <a:pt x="919" y="459"/>
                </a:moveTo>
                <a:lnTo>
                  <a:pt x="1608" y="459"/>
                </a:lnTo>
                <a:lnTo>
                  <a:pt x="1631" y="458"/>
                </a:lnTo>
                <a:lnTo>
                  <a:pt x="1654" y="454"/>
                </a:lnTo>
                <a:lnTo>
                  <a:pt x="1676" y="449"/>
                </a:lnTo>
                <a:lnTo>
                  <a:pt x="1697" y="441"/>
                </a:lnTo>
                <a:lnTo>
                  <a:pt x="1718" y="431"/>
                </a:lnTo>
                <a:lnTo>
                  <a:pt x="1737" y="420"/>
                </a:lnTo>
                <a:lnTo>
                  <a:pt x="1754" y="406"/>
                </a:lnTo>
                <a:lnTo>
                  <a:pt x="1771" y="391"/>
                </a:lnTo>
                <a:lnTo>
                  <a:pt x="1785" y="375"/>
                </a:lnTo>
                <a:lnTo>
                  <a:pt x="1799" y="357"/>
                </a:lnTo>
                <a:lnTo>
                  <a:pt x="1810" y="338"/>
                </a:lnTo>
                <a:lnTo>
                  <a:pt x="1820" y="318"/>
                </a:lnTo>
                <a:lnTo>
                  <a:pt x="1828" y="297"/>
                </a:lnTo>
                <a:lnTo>
                  <a:pt x="1833" y="275"/>
                </a:lnTo>
                <a:lnTo>
                  <a:pt x="1837" y="252"/>
                </a:lnTo>
                <a:lnTo>
                  <a:pt x="1838" y="229"/>
                </a:lnTo>
                <a:lnTo>
                  <a:pt x="1837" y="206"/>
                </a:lnTo>
                <a:lnTo>
                  <a:pt x="1833" y="183"/>
                </a:lnTo>
                <a:lnTo>
                  <a:pt x="1828" y="161"/>
                </a:lnTo>
                <a:lnTo>
                  <a:pt x="1820" y="140"/>
                </a:lnTo>
                <a:lnTo>
                  <a:pt x="1810" y="120"/>
                </a:lnTo>
                <a:lnTo>
                  <a:pt x="1799" y="101"/>
                </a:lnTo>
                <a:lnTo>
                  <a:pt x="1785" y="83"/>
                </a:lnTo>
                <a:lnTo>
                  <a:pt x="1771" y="67"/>
                </a:lnTo>
                <a:lnTo>
                  <a:pt x="1754" y="52"/>
                </a:lnTo>
                <a:lnTo>
                  <a:pt x="1737" y="39"/>
                </a:lnTo>
                <a:lnTo>
                  <a:pt x="1718" y="28"/>
                </a:lnTo>
                <a:lnTo>
                  <a:pt x="1697" y="18"/>
                </a:lnTo>
                <a:lnTo>
                  <a:pt x="1676" y="10"/>
                </a:lnTo>
                <a:lnTo>
                  <a:pt x="1654" y="5"/>
                </a:lnTo>
                <a:lnTo>
                  <a:pt x="1631" y="1"/>
                </a:lnTo>
                <a:lnTo>
                  <a:pt x="1608" y="0"/>
                </a:lnTo>
                <a:lnTo>
                  <a:pt x="229" y="0"/>
                </a:lnTo>
                <a:lnTo>
                  <a:pt x="205" y="1"/>
                </a:lnTo>
                <a:lnTo>
                  <a:pt x="183" y="5"/>
                </a:lnTo>
                <a:lnTo>
                  <a:pt x="161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3" y="52"/>
                </a:lnTo>
                <a:lnTo>
                  <a:pt x="67" y="67"/>
                </a:lnTo>
                <a:lnTo>
                  <a:pt x="52" y="83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1"/>
                </a:lnTo>
                <a:lnTo>
                  <a:pt x="5" y="183"/>
                </a:lnTo>
                <a:lnTo>
                  <a:pt x="1" y="206"/>
                </a:lnTo>
                <a:lnTo>
                  <a:pt x="0" y="229"/>
                </a:lnTo>
                <a:lnTo>
                  <a:pt x="1" y="252"/>
                </a:lnTo>
                <a:lnTo>
                  <a:pt x="5" y="275"/>
                </a:lnTo>
                <a:lnTo>
                  <a:pt x="10" y="297"/>
                </a:lnTo>
                <a:lnTo>
                  <a:pt x="18" y="318"/>
                </a:lnTo>
                <a:lnTo>
                  <a:pt x="28" y="338"/>
                </a:lnTo>
                <a:lnTo>
                  <a:pt x="39" y="357"/>
                </a:lnTo>
                <a:lnTo>
                  <a:pt x="52" y="375"/>
                </a:lnTo>
                <a:lnTo>
                  <a:pt x="67" y="391"/>
                </a:lnTo>
                <a:lnTo>
                  <a:pt x="83" y="406"/>
                </a:lnTo>
                <a:lnTo>
                  <a:pt x="101" y="420"/>
                </a:lnTo>
                <a:lnTo>
                  <a:pt x="120" y="431"/>
                </a:lnTo>
                <a:lnTo>
                  <a:pt x="140" y="441"/>
                </a:lnTo>
                <a:lnTo>
                  <a:pt x="161" y="449"/>
                </a:lnTo>
                <a:lnTo>
                  <a:pt x="183" y="454"/>
                </a:lnTo>
                <a:lnTo>
                  <a:pt x="205" y="458"/>
                </a:lnTo>
                <a:lnTo>
                  <a:pt x="229" y="459"/>
                </a:lnTo>
                <a:lnTo>
                  <a:pt x="919" y="459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160560" bIns="16056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"/>
          <p:cNvSpPr/>
          <p:nvPr/>
        </p:nvSpPr>
        <p:spPr>
          <a:xfrm>
            <a:off x="2325960" y="3592800"/>
            <a:ext cx="533520" cy="165240"/>
          </a:xfrm>
          <a:custGeom>
            <a:avLst/>
            <a:gdLst>
              <a:gd name="textAreaLeft" fmla="*/ 0 w 533520"/>
              <a:gd name="textAreaRight" fmla="*/ 533880 w 533520"/>
              <a:gd name="textAreaTop" fmla="*/ 0 h 165240"/>
              <a:gd name="textAreaBottom" fmla="*/ 165600 h 165240"/>
            </a:gdLst>
            <a:ahLst/>
            <a:rect l="textAreaLeft" t="textAreaTop" r="textAreaRight" b="textAreaBottom"/>
            <a:pathLst>
              <a:path w="1483" h="460">
                <a:moveTo>
                  <a:pt x="742" y="460"/>
                </a:moveTo>
                <a:lnTo>
                  <a:pt x="1254" y="460"/>
                </a:lnTo>
                <a:lnTo>
                  <a:pt x="1277" y="459"/>
                </a:lnTo>
                <a:lnTo>
                  <a:pt x="1300" y="455"/>
                </a:lnTo>
                <a:lnTo>
                  <a:pt x="1322" y="450"/>
                </a:lnTo>
                <a:lnTo>
                  <a:pt x="1343" y="442"/>
                </a:lnTo>
                <a:lnTo>
                  <a:pt x="1363" y="432"/>
                </a:lnTo>
                <a:lnTo>
                  <a:pt x="1382" y="421"/>
                </a:lnTo>
                <a:lnTo>
                  <a:pt x="1400" y="407"/>
                </a:lnTo>
                <a:lnTo>
                  <a:pt x="1416" y="393"/>
                </a:lnTo>
                <a:lnTo>
                  <a:pt x="1431" y="376"/>
                </a:lnTo>
                <a:lnTo>
                  <a:pt x="1444" y="359"/>
                </a:lnTo>
                <a:lnTo>
                  <a:pt x="1455" y="340"/>
                </a:lnTo>
                <a:lnTo>
                  <a:pt x="1465" y="319"/>
                </a:lnTo>
                <a:lnTo>
                  <a:pt x="1473" y="298"/>
                </a:lnTo>
                <a:lnTo>
                  <a:pt x="1478" y="276"/>
                </a:lnTo>
                <a:lnTo>
                  <a:pt x="1482" y="253"/>
                </a:lnTo>
                <a:lnTo>
                  <a:pt x="1483" y="230"/>
                </a:lnTo>
                <a:lnTo>
                  <a:pt x="1483" y="230"/>
                </a:lnTo>
                <a:lnTo>
                  <a:pt x="1482" y="206"/>
                </a:lnTo>
                <a:lnTo>
                  <a:pt x="1478" y="184"/>
                </a:lnTo>
                <a:lnTo>
                  <a:pt x="1473" y="162"/>
                </a:lnTo>
                <a:lnTo>
                  <a:pt x="1465" y="140"/>
                </a:lnTo>
                <a:lnTo>
                  <a:pt x="1455" y="120"/>
                </a:lnTo>
                <a:lnTo>
                  <a:pt x="1444" y="101"/>
                </a:lnTo>
                <a:lnTo>
                  <a:pt x="1431" y="84"/>
                </a:lnTo>
                <a:lnTo>
                  <a:pt x="1416" y="67"/>
                </a:lnTo>
                <a:lnTo>
                  <a:pt x="1400" y="53"/>
                </a:lnTo>
                <a:lnTo>
                  <a:pt x="1382" y="39"/>
                </a:lnTo>
                <a:lnTo>
                  <a:pt x="1363" y="28"/>
                </a:lnTo>
                <a:lnTo>
                  <a:pt x="1343" y="18"/>
                </a:lnTo>
                <a:lnTo>
                  <a:pt x="1322" y="10"/>
                </a:lnTo>
                <a:lnTo>
                  <a:pt x="1300" y="5"/>
                </a:lnTo>
                <a:lnTo>
                  <a:pt x="1277" y="1"/>
                </a:lnTo>
                <a:lnTo>
                  <a:pt x="1254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7"/>
                </a:lnTo>
                <a:lnTo>
                  <a:pt x="53" y="84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2"/>
                </a:lnTo>
                <a:lnTo>
                  <a:pt x="5" y="184"/>
                </a:lnTo>
                <a:lnTo>
                  <a:pt x="1" y="206"/>
                </a:lnTo>
                <a:lnTo>
                  <a:pt x="0" y="230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40"/>
                </a:lnTo>
                <a:lnTo>
                  <a:pt x="39" y="359"/>
                </a:lnTo>
                <a:lnTo>
                  <a:pt x="53" y="376"/>
                </a:lnTo>
                <a:lnTo>
                  <a:pt x="67" y="393"/>
                </a:lnTo>
                <a:lnTo>
                  <a:pt x="84" y="407"/>
                </a:lnTo>
                <a:lnTo>
                  <a:pt x="101" y="421"/>
                </a:lnTo>
                <a:lnTo>
                  <a:pt x="120" y="432"/>
                </a:lnTo>
                <a:lnTo>
                  <a:pt x="140" y="442"/>
                </a:lnTo>
                <a:lnTo>
                  <a:pt x="162" y="450"/>
                </a:lnTo>
                <a:lnTo>
                  <a:pt x="184" y="455"/>
                </a:lnTo>
                <a:lnTo>
                  <a:pt x="206" y="459"/>
                </a:lnTo>
                <a:lnTo>
                  <a:pt x="230" y="460"/>
                </a:lnTo>
                <a:lnTo>
                  <a:pt x="742" y="460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160560" bIns="16056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"/>
          <p:cNvSpPr/>
          <p:nvPr/>
        </p:nvSpPr>
        <p:spPr>
          <a:xfrm>
            <a:off x="2273760" y="2201040"/>
            <a:ext cx="645480" cy="1228680"/>
          </a:xfrm>
          <a:custGeom>
            <a:avLst/>
            <a:gdLst>
              <a:gd name="textAreaLeft" fmla="*/ 0 w 645480"/>
              <a:gd name="textAreaRight" fmla="*/ 645840 w 645480"/>
              <a:gd name="textAreaTop" fmla="*/ 0 h 1228680"/>
              <a:gd name="textAreaBottom" fmla="*/ 1229040 h 1228680"/>
            </a:gdLst>
            <a:ahLst/>
            <a:rect l="textAreaLeft" t="textAreaTop" r="textAreaRight" b="textAreaBottom"/>
            <a:pathLst>
              <a:path w="1794" h="3414">
                <a:moveTo>
                  <a:pt x="651" y="3414"/>
                </a:moveTo>
                <a:lnTo>
                  <a:pt x="665" y="2552"/>
                </a:lnTo>
                <a:lnTo>
                  <a:pt x="673" y="2098"/>
                </a:lnTo>
                <a:lnTo>
                  <a:pt x="683" y="1805"/>
                </a:lnTo>
                <a:lnTo>
                  <a:pt x="689" y="1752"/>
                </a:lnTo>
                <a:lnTo>
                  <a:pt x="702" y="1703"/>
                </a:lnTo>
                <a:lnTo>
                  <a:pt x="720" y="1656"/>
                </a:lnTo>
                <a:lnTo>
                  <a:pt x="743" y="1612"/>
                </a:lnTo>
                <a:lnTo>
                  <a:pt x="772" y="1569"/>
                </a:lnTo>
                <a:lnTo>
                  <a:pt x="804" y="1529"/>
                </a:lnTo>
                <a:lnTo>
                  <a:pt x="881" y="1454"/>
                </a:lnTo>
                <a:lnTo>
                  <a:pt x="971" y="1385"/>
                </a:lnTo>
                <a:lnTo>
                  <a:pt x="1069" y="1320"/>
                </a:lnTo>
                <a:lnTo>
                  <a:pt x="1280" y="1194"/>
                </a:lnTo>
                <a:lnTo>
                  <a:pt x="1484" y="1065"/>
                </a:lnTo>
                <a:lnTo>
                  <a:pt x="1576" y="995"/>
                </a:lnTo>
                <a:lnTo>
                  <a:pt x="1656" y="918"/>
                </a:lnTo>
                <a:lnTo>
                  <a:pt x="1691" y="877"/>
                </a:lnTo>
                <a:lnTo>
                  <a:pt x="1721" y="834"/>
                </a:lnTo>
                <a:lnTo>
                  <a:pt x="1747" y="789"/>
                </a:lnTo>
                <a:lnTo>
                  <a:pt x="1767" y="741"/>
                </a:lnTo>
                <a:lnTo>
                  <a:pt x="1782" y="690"/>
                </a:lnTo>
                <a:lnTo>
                  <a:pt x="1791" y="637"/>
                </a:lnTo>
                <a:lnTo>
                  <a:pt x="1794" y="580"/>
                </a:lnTo>
                <a:lnTo>
                  <a:pt x="1790" y="520"/>
                </a:lnTo>
                <a:lnTo>
                  <a:pt x="1781" y="472"/>
                </a:lnTo>
                <a:lnTo>
                  <a:pt x="1766" y="430"/>
                </a:lnTo>
                <a:lnTo>
                  <a:pt x="1746" y="393"/>
                </a:lnTo>
                <a:lnTo>
                  <a:pt x="1721" y="362"/>
                </a:lnTo>
                <a:lnTo>
                  <a:pt x="1692" y="336"/>
                </a:lnTo>
                <a:lnTo>
                  <a:pt x="1659" y="314"/>
                </a:lnTo>
                <a:lnTo>
                  <a:pt x="1623" y="298"/>
                </a:lnTo>
                <a:lnTo>
                  <a:pt x="1583" y="286"/>
                </a:lnTo>
                <a:lnTo>
                  <a:pt x="1541" y="278"/>
                </a:lnTo>
                <a:lnTo>
                  <a:pt x="1497" y="274"/>
                </a:lnTo>
                <a:lnTo>
                  <a:pt x="1405" y="277"/>
                </a:lnTo>
                <a:lnTo>
                  <a:pt x="1309" y="294"/>
                </a:lnTo>
                <a:lnTo>
                  <a:pt x="1213" y="322"/>
                </a:lnTo>
                <a:lnTo>
                  <a:pt x="1122" y="360"/>
                </a:lnTo>
                <a:lnTo>
                  <a:pt x="1037" y="406"/>
                </a:lnTo>
                <a:lnTo>
                  <a:pt x="963" y="458"/>
                </a:lnTo>
                <a:lnTo>
                  <a:pt x="931" y="486"/>
                </a:lnTo>
                <a:lnTo>
                  <a:pt x="903" y="515"/>
                </a:lnTo>
                <a:lnTo>
                  <a:pt x="880" y="545"/>
                </a:lnTo>
                <a:lnTo>
                  <a:pt x="861" y="574"/>
                </a:lnTo>
                <a:lnTo>
                  <a:pt x="848" y="604"/>
                </a:lnTo>
                <a:lnTo>
                  <a:pt x="841" y="634"/>
                </a:lnTo>
                <a:lnTo>
                  <a:pt x="839" y="664"/>
                </a:lnTo>
                <a:lnTo>
                  <a:pt x="845" y="694"/>
                </a:lnTo>
                <a:lnTo>
                  <a:pt x="857" y="722"/>
                </a:lnTo>
                <a:lnTo>
                  <a:pt x="877" y="750"/>
                </a:lnTo>
                <a:lnTo>
                  <a:pt x="895" y="768"/>
                </a:lnTo>
                <a:lnTo>
                  <a:pt x="913" y="783"/>
                </a:lnTo>
                <a:lnTo>
                  <a:pt x="931" y="793"/>
                </a:lnTo>
                <a:lnTo>
                  <a:pt x="949" y="799"/>
                </a:lnTo>
                <a:lnTo>
                  <a:pt x="966" y="802"/>
                </a:lnTo>
                <a:lnTo>
                  <a:pt x="982" y="801"/>
                </a:lnTo>
                <a:lnTo>
                  <a:pt x="999" y="796"/>
                </a:lnTo>
                <a:lnTo>
                  <a:pt x="1014" y="789"/>
                </a:lnTo>
                <a:lnTo>
                  <a:pt x="1029" y="779"/>
                </a:lnTo>
                <a:lnTo>
                  <a:pt x="1043" y="766"/>
                </a:lnTo>
                <a:lnTo>
                  <a:pt x="1057" y="750"/>
                </a:lnTo>
                <a:lnTo>
                  <a:pt x="1069" y="732"/>
                </a:lnTo>
                <a:lnTo>
                  <a:pt x="1090" y="690"/>
                </a:lnTo>
                <a:lnTo>
                  <a:pt x="1107" y="642"/>
                </a:lnTo>
                <a:lnTo>
                  <a:pt x="1118" y="588"/>
                </a:lnTo>
                <a:lnTo>
                  <a:pt x="1123" y="530"/>
                </a:lnTo>
                <a:lnTo>
                  <a:pt x="1121" y="470"/>
                </a:lnTo>
                <a:lnTo>
                  <a:pt x="1112" y="410"/>
                </a:lnTo>
                <a:lnTo>
                  <a:pt x="1095" y="351"/>
                </a:lnTo>
                <a:lnTo>
                  <a:pt x="1069" y="295"/>
                </a:lnTo>
                <a:lnTo>
                  <a:pt x="1052" y="269"/>
                </a:lnTo>
                <a:lnTo>
                  <a:pt x="1033" y="244"/>
                </a:lnTo>
                <a:lnTo>
                  <a:pt x="1011" y="220"/>
                </a:lnTo>
                <a:lnTo>
                  <a:pt x="987" y="198"/>
                </a:lnTo>
                <a:lnTo>
                  <a:pt x="955" y="174"/>
                </a:lnTo>
                <a:lnTo>
                  <a:pt x="912" y="147"/>
                </a:lnTo>
                <a:lnTo>
                  <a:pt x="861" y="119"/>
                </a:lnTo>
                <a:lnTo>
                  <a:pt x="803" y="90"/>
                </a:lnTo>
                <a:lnTo>
                  <a:pt x="738" y="64"/>
                </a:lnTo>
                <a:lnTo>
                  <a:pt x="669" y="40"/>
                </a:lnTo>
                <a:lnTo>
                  <a:pt x="597" y="20"/>
                </a:lnTo>
                <a:lnTo>
                  <a:pt x="522" y="6"/>
                </a:lnTo>
                <a:lnTo>
                  <a:pt x="447" y="0"/>
                </a:lnTo>
                <a:lnTo>
                  <a:pt x="373" y="2"/>
                </a:lnTo>
                <a:lnTo>
                  <a:pt x="301" y="15"/>
                </a:lnTo>
                <a:lnTo>
                  <a:pt x="266" y="25"/>
                </a:lnTo>
                <a:lnTo>
                  <a:pt x="232" y="39"/>
                </a:lnTo>
                <a:lnTo>
                  <a:pt x="200" y="56"/>
                </a:lnTo>
                <a:lnTo>
                  <a:pt x="168" y="76"/>
                </a:lnTo>
                <a:lnTo>
                  <a:pt x="139" y="100"/>
                </a:lnTo>
                <a:lnTo>
                  <a:pt x="111" y="127"/>
                </a:lnTo>
                <a:lnTo>
                  <a:pt x="84" y="159"/>
                </a:lnTo>
                <a:lnTo>
                  <a:pt x="60" y="195"/>
                </a:lnTo>
                <a:lnTo>
                  <a:pt x="38" y="235"/>
                </a:lnTo>
                <a:lnTo>
                  <a:pt x="19" y="280"/>
                </a:lnTo>
                <a:lnTo>
                  <a:pt x="6" y="325"/>
                </a:lnTo>
                <a:lnTo>
                  <a:pt x="0" y="371"/>
                </a:lnTo>
                <a:lnTo>
                  <a:pt x="2" y="417"/>
                </a:lnTo>
                <a:lnTo>
                  <a:pt x="11" y="463"/>
                </a:lnTo>
                <a:lnTo>
                  <a:pt x="26" y="510"/>
                </a:lnTo>
                <a:lnTo>
                  <a:pt x="47" y="556"/>
                </a:lnTo>
                <a:lnTo>
                  <a:pt x="106" y="651"/>
                </a:lnTo>
                <a:lnTo>
                  <a:pt x="182" y="745"/>
                </a:lnTo>
                <a:lnTo>
                  <a:pt x="273" y="841"/>
                </a:lnTo>
                <a:lnTo>
                  <a:pt x="481" y="1031"/>
                </a:lnTo>
                <a:lnTo>
                  <a:pt x="700" y="1219"/>
                </a:lnTo>
                <a:lnTo>
                  <a:pt x="898" y="1402"/>
                </a:lnTo>
                <a:lnTo>
                  <a:pt x="979" y="1492"/>
                </a:lnTo>
                <a:lnTo>
                  <a:pt x="1043" y="1580"/>
                </a:lnTo>
                <a:lnTo>
                  <a:pt x="1068" y="1623"/>
                </a:lnTo>
                <a:lnTo>
                  <a:pt x="1087" y="1665"/>
                </a:lnTo>
                <a:lnTo>
                  <a:pt x="1100" y="1707"/>
                </a:lnTo>
                <a:lnTo>
                  <a:pt x="1106" y="1748"/>
                </a:lnTo>
                <a:lnTo>
                  <a:pt x="1111" y="1906"/>
                </a:lnTo>
                <a:lnTo>
                  <a:pt x="1111" y="2136"/>
                </a:lnTo>
                <a:lnTo>
                  <a:pt x="1101" y="2694"/>
                </a:lnTo>
                <a:lnTo>
                  <a:pt x="1080" y="3414"/>
                </a:lnTo>
                <a:lnTo>
                  <a:pt x="651" y="3414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"/>
          <p:cNvSpPr/>
          <p:nvPr/>
        </p:nvSpPr>
        <p:spPr>
          <a:xfrm>
            <a:off x="2593080" y="1108800"/>
            <a:ext cx="360" cy="24192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241920" bIns="24192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1" name=""/>
          <p:cNvSpPr/>
          <p:nvPr/>
        </p:nvSpPr>
        <p:spPr>
          <a:xfrm flipH="1">
            <a:off x="3427560" y="1458720"/>
            <a:ext cx="171360" cy="17100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2" name=""/>
          <p:cNvSpPr/>
          <p:nvPr/>
        </p:nvSpPr>
        <p:spPr>
          <a:xfrm flipH="1">
            <a:off x="3621960" y="2394720"/>
            <a:ext cx="241560" cy="36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3" name=""/>
          <p:cNvSpPr/>
          <p:nvPr/>
        </p:nvSpPr>
        <p:spPr>
          <a:xfrm>
            <a:off x="1587240" y="1458720"/>
            <a:ext cx="171000" cy="17100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4" name=""/>
          <p:cNvSpPr/>
          <p:nvPr/>
        </p:nvSpPr>
        <p:spPr>
          <a:xfrm>
            <a:off x="1322280" y="2394720"/>
            <a:ext cx="241920" cy="36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5" name=""/>
          <p:cNvSpPr/>
          <p:nvPr/>
        </p:nvSpPr>
        <p:spPr>
          <a:xfrm>
            <a:off x="1862280" y="1703880"/>
            <a:ext cx="1409400" cy="1697400"/>
          </a:xfrm>
          <a:custGeom>
            <a:avLst/>
            <a:gdLst>
              <a:gd name="textAreaLeft" fmla="*/ 0 w 1409400"/>
              <a:gd name="textAreaRight" fmla="*/ 1409760 w 1409400"/>
              <a:gd name="textAreaTop" fmla="*/ 0 h 1697400"/>
              <a:gd name="textAreaBottom" fmla="*/ 1697760 h 1697400"/>
            </a:gdLst>
            <a:ahLst/>
            <a:rect l="textAreaLeft" t="textAreaTop" r="textAreaRight" b="textAreaBottom"/>
            <a:pathLst>
              <a:path w="3916" h="4716">
                <a:moveTo>
                  <a:pt x="1958" y="0"/>
                </a:moveTo>
                <a:lnTo>
                  <a:pt x="1958" y="0"/>
                </a:lnTo>
                <a:lnTo>
                  <a:pt x="1958" y="0"/>
                </a:lnTo>
                <a:lnTo>
                  <a:pt x="1825" y="4"/>
                </a:lnTo>
                <a:lnTo>
                  <a:pt x="1697" y="16"/>
                </a:lnTo>
                <a:lnTo>
                  <a:pt x="1572" y="36"/>
                </a:lnTo>
                <a:lnTo>
                  <a:pt x="1450" y="64"/>
                </a:lnTo>
                <a:lnTo>
                  <a:pt x="1331" y="100"/>
                </a:lnTo>
                <a:lnTo>
                  <a:pt x="1213" y="146"/>
                </a:lnTo>
                <a:lnTo>
                  <a:pt x="1096" y="200"/>
                </a:lnTo>
                <a:lnTo>
                  <a:pt x="979" y="263"/>
                </a:lnTo>
                <a:lnTo>
                  <a:pt x="866" y="333"/>
                </a:lnTo>
                <a:lnTo>
                  <a:pt x="761" y="407"/>
                </a:lnTo>
                <a:lnTo>
                  <a:pt x="662" y="486"/>
                </a:lnTo>
                <a:lnTo>
                  <a:pt x="571" y="571"/>
                </a:lnTo>
                <a:lnTo>
                  <a:pt x="486" y="663"/>
                </a:lnTo>
                <a:lnTo>
                  <a:pt x="406" y="761"/>
                </a:lnTo>
                <a:lnTo>
                  <a:pt x="332" y="866"/>
                </a:lnTo>
                <a:lnTo>
                  <a:pt x="262" y="979"/>
                </a:lnTo>
                <a:lnTo>
                  <a:pt x="199" y="1096"/>
                </a:lnTo>
                <a:lnTo>
                  <a:pt x="145" y="1213"/>
                </a:lnTo>
                <a:lnTo>
                  <a:pt x="100" y="1331"/>
                </a:lnTo>
                <a:lnTo>
                  <a:pt x="63" y="1451"/>
                </a:lnTo>
                <a:lnTo>
                  <a:pt x="35" y="1572"/>
                </a:lnTo>
                <a:lnTo>
                  <a:pt x="16" y="1697"/>
                </a:lnTo>
                <a:lnTo>
                  <a:pt x="4" y="1825"/>
                </a:lnTo>
                <a:lnTo>
                  <a:pt x="0" y="1958"/>
                </a:lnTo>
                <a:lnTo>
                  <a:pt x="0" y="1958"/>
                </a:lnTo>
                <a:lnTo>
                  <a:pt x="0" y="1958"/>
                </a:lnTo>
                <a:lnTo>
                  <a:pt x="4" y="2090"/>
                </a:lnTo>
                <a:lnTo>
                  <a:pt x="16" y="2219"/>
                </a:lnTo>
                <a:lnTo>
                  <a:pt x="35" y="2343"/>
                </a:lnTo>
                <a:lnTo>
                  <a:pt x="64" y="2465"/>
                </a:lnTo>
                <a:lnTo>
                  <a:pt x="100" y="2584"/>
                </a:lnTo>
                <a:lnTo>
                  <a:pt x="145" y="2702"/>
                </a:lnTo>
                <a:lnTo>
                  <a:pt x="199" y="2818"/>
                </a:lnTo>
                <a:lnTo>
                  <a:pt x="262" y="2935"/>
                </a:lnTo>
                <a:lnTo>
                  <a:pt x="332" y="3048"/>
                </a:lnTo>
                <a:lnTo>
                  <a:pt x="406" y="3153"/>
                </a:lnTo>
                <a:lnTo>
                  <a:pt x="486" y="3251"/>
                </a:lnTo>
                <a:lnTo>
                  <a:pt x="571" y="3343"/>
                </a:lnTo>
                <a:lnTo>
                  <a:pt x="663" y="3428"/>
                </a:lnTo>
                <a:lnTo>
                  <a:pt x="761" y="3508"/>
                </a:lnTo>
                <a:lnTo>
                  <a:pt x="866" y="3582"/>
                </a:lnTo>
                <a:lnTo>
                  <a:pt x="979" y="3652"/>
                </a:lnTo>
                <a:lnTo>
                  <a:pt x="1061" y="3697"/>
                </a:lnTo>
                <a:lnTo>
                  <a:pt x="1141" y="3736"/>
                </a:lnTo>
                <a:lnTo>
                  <a:pt x="1224" y="3771"/>
                </a:lnTo>
                <a:lnTo>
                  <a:pt x="1311" y="3804"/>
                </a:lnTo>
                <a:lnTo>
                  <a:pt x="1311" y="3807"/>
                </a:lnTo>
                <a:lnTo>
                  <a:pt x="1311" y="4486"/>
                </a:lnTo>
                <a:lnTo>
                  <a:pt x="1312" y="4509"/>
                </a:lnTo>
                <a:lnTo>
                  <a:pt x="1316" y="4532"/>
                </a:lnTo>
                <a:lnTo>
                  <a:pt x="1321" y="4554"/>
                </a:lnTo>
                <a:lnTo>
                  <a:pt x="1329" y="4575"/>
                </a:lnTo>
                <a:lnTo>
                  <a:pt x="1339" y="4595"/>
                </a:lnTo>
                <a:lnTo>
                  <a:pt x="1350" y="4614"/>
                </a:lnTo>
                <a:lnTo>
                  <a:pt x="1363" y="4632"/>
                </a:lnTo>
                <a:lnTo>
                  <a:pt x="1378" y="4648"/>
                </a:lnTo>
                <a:lnTo>
                  <a:pt x="1395" y="4663"/>
                </a:lnTo>
                <a:lnTo>
                  <a:pt x="1412" y="4676"/>
                </a:lnTo>
                <a:lnTo>
                  <a:pt x="1431" y="4688"/>
                </a:lnTo>
                <a:lnTo>
                  <a:pt x="1451" y="4698"/>
                </a:lnTo>
                <a:lnTo>
                  <a:pt x="1473" y="4705"/>
                </a:lnTo>
                <a:lnTo>
                  <a:pt x="1495" y="4711"/>
                </a:lnTo>
                <a:lnTo>
                  <a:pt x="1517" y="4715"/>
                </a:lnTo>
                <a:lnTo>
                  <a:pt x="1541" y="4716"/>
                </a:lnTo>
                <a:lnTo>
                  <a:pt x="2375" y="4716"/>
                </a:lnTo>
                <a:lnTo>
                  <a:pt x="2398" y="4715"/>
                </a:lnTo>
                <a:lnTo>
                  <a:pt x="2421" y="4711"/>
                </a:lnTo>
                <a:lnTo>
                  <a:pt x="2443" y="4705"/>
                </a:lnTo>
                <a:lnTo>
                  <a:pt x="2464" y="4698"/>
                </a:lnTo>
                <a:lnTo>
                  <a:pt x="2485" y="4688"/>
                </a:lnTo>
                <a:lnTo>
                  <a:pt x="2503" y="4676"/>
                </a:lnTo>
                <a:lnTo>
                  <a:pt x="2521" y="4663"/>
                </a:lnTo>
                <a:lnTo>
                  <a:pt x="2538" y="4648"/>
                </a:lnTo>
                <a:lnTo>
                  <a:pt x="2552" y="4632"/>
                </a:lnTo>
                <a:lnTo>
                  <a:pt x="2566" y="4614"/>
                </a:lnTo>
                <a:lnTo>
                  <a:pt x="2577" y="4595"/>
                </a:lnTo>
                <a:lnTo>
                  <a:pt x="2587" y="4575"/>
                </a:lnTo>
                <a:lnTo>
                  <a:pt x="2595" y="4554"/>
                </a:lnTo>
                <a:lnTo>
                  <a:pt x="2600" y="4532"/>
                </a:lnTo>
                <a:lnTo>
                  <a:pt x="2604" y="4509"/>
                </a:lnTo>
                <a:lnTo>
                  <a:pt x="2605" y="4486"/>
                </a:lnTo>
                <a:lnTo>
                  <a:pt x="2605" y="3807"/>
                </a:lnTo>
                <a:lnTo>
                  <a:pt x="2605" y="3807"/>
                </a:lnTo>
                <a:lnTo>
                  <a:pt x="2605" y="3806"/>
                </a:lnTo>
                <a:lnTo>
                  <a:pt x="2605" y="3806"/>
                </a:lnTo>
                <a:lnTo>
                  <a:pt x="2605" y="3806"/>
                </a:lnTo>
                <a:lnTo>
                  <a:pt x="2605" y="3806"/>
                </a:lnTo>
                <a:lnTo>
                  <a:pt x="2604" y="3805"/>
                </a:lnTo>
                <a:lnTo>
                  <a:pt x="2604" y="3805"/>
                </a:lnTo>
                <a:lnTo>
                  <a:pt x="2604" y="3805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92" y="3771"/>
                </a:lnTo>
                <a:lnTo>
                  <a:pt x="2774" y="3736"/>
                </a:lnTo>
                <a:lnTo>
                  <a:pt x="2855" y="3697"/>
                </a:lnTo>
                <a:lnTo>
                  <a:pt x="2937" y="3652"/>
                </a:lnTo>
                <a:lnTo>
                  <a:pt x="3050" y="3582"/>
                </a:lnTo>
                <a:lnTo>
                  <a:pt x="3155" y="3508"/>
                </a:lnTo>
                <a:lnTo>
                  <a:pt x="3253" y="3428"/>
                </a:lnTo>
                <a:lnTo>
                  <a:pt x="3345" y="3343"/>
                </a:lnTo>
                <a:lnTo>
                  <a:pt x="3430" y="3251"/>
                </a:lnTo>
                <a:lnTo>
                  <a:pt x="3509" y="3153"/>
                </a:lnTo>
                <a:lnTo>
                  <a:pt x="3584" y="3048"/>
                </a:lnTo>
                <a:lnTo>
                  <a:pt x="3654" y="2935"/>
                </a:lnTo>
                <a:lnTo>
                  <a:pt x="3717" y="2818"/>
                </a:lnTo>
                <a:lnTo>
                  <a:pt x="3771" y="2702"/>
                </a:lnTo>
                <a:lnTo>
                  <a:pt x="3816" y="2584"/>
                </a:lnTo>
                <a:lnTo>
                  <a:pt x="3852" y="2465"/>
                </a:lnTo>
                <a:lnTo>
                  <a:pt x="3880" y="2343"/>
                </a:lnTo>
                <a:lnTo>
                  <a:pt x="3900" y="2219"/>
                </a:lnTo>
                <a:lnTo>
                  <a:pt x="3912" y="2090"/>
                </a:lnTo>
                <a:lnTo>
                  <a:pt x="3916" y="1958"/>
                </a:lnTo>
                <a:lnTo>
                  <a:pt x="3916" y="1958"/>
                </a:lnTo>
                <a:lnTo>
                  <a:pt x="3916" y="1958"/>
                </a:lnTo>
                <a:lnTo>
                  <a:pt x="3912" y="1825"/>
                </a:lnTo>
                <a:lnTo>
                  <a:pt x="3900" y="1697"/>
                </a:lnTo>
                <a:lnTo>
                  <a:pt x="3881" y="1572"/>
                </a:lnTo>
                <a:lnTo>
                  <a:pt x="3853" y="1451"/>
                </a:lnTo>
                <a:lnTo>
                  <a:pt x="3816" y="1331"/>
                </a:lnTo>
                <a:lnTo>
                  <a:pt x="3771" y="1213"/>
                </a:lnTo>
                <a:lnTo>
                  <a:pt x="3717" y="1096"/>
                </a:lnTo>
                <a:lnTo>
                  <a:pt x="3654" y="979"/>
                </a:lnTo>
                <a:lnTo>
                  <a:pt x="3584" y="866"/>
                </a:lnTo>
                <a:lnTo>
                  <a:pt x="3510" y="761"/>
                </a:lnTo>
                <a:lnTo>
                  <a:pt x="3430" y="663"/>
                </a:lnTo>
                <a:lnTo>
                  <a:pt x="3345" y="571"/>
                </a:lnTo>
                <a:lnTo>
                  <a:pt x="3253" y="486"/>
                </a:lnTo>
                <a:lnTo>
                  <a:pt x="3155" y="407"/>
                </a:lnTo>
                <a:lnTo>
                  <a:pt x="3050" y="333"/>
                </a:lnTo>
                <a:lnTo>
                  <a:pt x="2937" y="263"/>
                </a:lnTo>
                <a:lnTo>
                  <a:pt x="2820" y="200"/>
                </a:lnTo>
                <a:lnTo>
                  <a:pt x="2703" y="146"/>
                </a:lnTo>
                <a:lnTo>
                  <a:pt x="2585" y="100"/>
                </a:lnTo>
                <a:lnTo>
                  <a:pt x="2465" y="64"/>
                </a:lnTo>
                <a:lnTo>
                  <a:pt x="2344" y="36"/>
                </a:lnTo>
                <a:lnTo>
                  <a:pt x="2219" y="16"/>
                </a:lnTo>
                <a:lnTo>
                  <a:pt x="2091" y="4"/>
                </a:lnTo>
                <a:lnTo>
                  <a:pt x="1958" y="0"/>
                </a:lnTo>
                <a:close/>
              </a:path>
            </a:pathLst>
          </a:custGeom>
          <a:noFill/>
          <a:ln cap="sq" w="709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"/>
          <p:cNvSpPr/>
          <p:nvPr/>
        </p:nvSpPr>
        <p:spPr>
          <a:xfrm>
            <a:off x="2236320" y="3401280"/>
            <a:ext cx="661320" cy="164880"/>
          </a:xfrm>
          <a:custGeom>
            <a:avLst/>
            <a:gdLst>
              <a:gd name="textAreaLeft" fmla="*/ 0 w 661320"/>
              <a:gd name="textAreaRight" fmla="*/ 661680 w 661320"/>
              <a:gd name="textAreaTop" fmla="*/ 0 h 164880"/>
              <a:gd name="textAreaBottom" fmla="*/ 165240 h 164880"/>
            </a:gdLst>
            <a:ahLst/>
            <a:rect l="textAreaLeft" t="textAreaTop" r="textAreaRight" b="textAreaBottom"/>
            <a:pathLst>
              <a:path w="1838" h="459">
                <a:moveTo>
                  <a:pt x="919" y="459"/>
                </a:moveTo>
                <a:lnTo>
                  <a:pt x="1608" y="459"/>
                </a:lnTo>
                <a:lnTo>
                  <a:pt x="1631" y="458"/>
                </a:lnTo>
                <a:lnTo>
                  <a:pt x="1654" y="454"/>
                </a:lnTo>
                <a:lnTo>
                  <a:pt x="1676" y="449"/>
                </a:lnTo>
                <a:lnTo>
                  <a:pt x="1697" y="441"/>
                </a:lnTo>
                <a:lnTo>
                  <a:pt x="1718" y="431"/>
                </a:lnTo>
                <a:lnTo>
                  <a:pt x="1737" y="420"/>
                </a:lnTo>
                <a:lnTo>
                  <a:pt x="1754" y="407"/>
                </a:lnTo>
                <a:lnTo>
                  <a:pt x="1771" y="392"/>
                </a:lnTo>
                <a:lnTo>
                  <a:pt x="1785" y="376"/>
                </a:lnTo>
                <a:lnTo>
                  <a:pt x="1799" y="358"/>
                </a:lnTo>
                <a:lnTo>
                  <a:pt x="1810" y="339"/>
                </a:lnTo>
                <a:lnTo>
                  <a:pt x="1820" y="319"/>
                </a:lnTo>
                <a:lnTo>
                  <a:pt x="1828" y="298"/>
                </a:lnTo>
                <a:lnTo>
                  <a:pt x="1833" y="276"/>
                </a:lnTo>
                <a:lnTo>
                  <a:pt x="1837" y="253"/>
                </a:lnTo>
                <a:lnTo>
                  <a:pt x="1838" y="230"/>
                </a:lnTo>
                <a:lnTo>
                  <a:pt x="1837" y="207"/>
                </a:lnTo>
                <a:lnTo>
                  <a:pt x="1833" y="184"/>
                </a:lnTo>
                <a:lnTo>
                  <a:pt x="1828" y="162"/>
                </a:lnTo>
                <a:lnTo>
                  <a:pt x="1820" y="141"/>
                </a:lnTo>
                <a:lnTo>
                  <a:pt x="1810" y="121"/>
                </a:lnTo>
                <a:lnTo>
                  <a:pt x="1799" y="102"/>
                </a:lnTo>
                <a:lnTo>
                  <a:pt x="1785" y="84"/>
                </a:lnTo>
                <a:lnTo>
                  <a:pt x="1771" y="68"/>
                </a:lnTo>
                <a:lnTo>
                  <a:pt x="1754" y="53"/>
                </a:lnTo>
                <a:lnTo>
                  <a:pt x="1737" y="39"/>
                </a:lnTo>
                <a:lnTo>
                  <a:pt x="1718" y="28"/>
                </a:lnTo>
                <a:lnTo>
                  <a:pt x="1697" y="18"/>
                </a:lnTo>
                <a:lnTo>
                  <a:pt x="1676" y="10"/>
                </a:lnTo>
                <a:lnTo>
                  <a:pt x="1654" y="5"/>
                </a:lnTo>
                <a:lnTo>
                  <a:pt x="1631" y="1"/>
                </a:lnTo>
                <a:lnTo>
                  <a:pt x="1608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8"/>
                </a:lnTo>
                <a:lnTo>
                  <a:pt x="53" y="84"/>
                </a:lnTo>
                <a:lnTo>
                  <a:pt x="39" y="102"/>
                </a:lnTo>
                <a:lnTo>
                  <a:pt x="28" y="121"/>
                </a:lnTo>
                <a:lnTo>
                  <a:pt x="18" y="141"/>
                </a:lnTo>
                <a:lnTo>
                  <a:pt x="10" y="162"/>
                </a:lnTo>
                <a:lnTo>
                  <a:pt x="5" y="184"/>
                </a:lnTo>
                <a:lnTo>
                  <a:pt x="1" y="207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39"/>
                </a:lnTo>
                <a:lnTo>
                  <a:pt x="39" y="358"/>
                </a:lnTo>
                <a:lnTo>
                  <a:pt x="53" y="376"/>
                </a:lnTo>
                <a:lnTo>
                  <a:pt x="67" y="392"/>
                </a:lnTo>
                <a:lnTo>
                  <a:pt x="84" y="407"/>
                </a:lnTo>
                <a:lnTo>
                  <a:pt x="101" y="420"/>
                </a:lnTo>
                <a:lnTo>
                  <a:pt x="120" y="431"/>
                </a:lnTo>
                <a:lnTo>
                  <a:pt x="140" y="441"/>
                </a:lnTo>
                <a:lnTo>
                  <a:pt x="162" y="449"/>
                </a:lnTo>
                <a:lnTo>
                  <a:pt x="184" y="454"/>
                </a:lnTo>
                <a:lnTo>
                  <a:pt x="206" y="458"/>
                </a:lnTo>
                <a:lnTo>
                  <a:pt x="230" y="459"/>
                </a:lnTo>
                <a:lnTo>
                  <a:pt x="919" y="459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160560" bIns="16056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"/>
          <p:cNvSpPr/>
          <p:nvPr/>
        </p:nvSpPr>
        <p:spPr>
          <a:xfrm>
            <a:off x="2300040" y="3564360"/>
            <a:ext cx="533880" cy="165240"/>
          </a:xfrm>
          <a:custGeom>
            <a:avLst/>
            <a:gdLst>
              <a:gd name="textAreaLeft" fmla="*/ 0 w 533880"/>
              <a:gd name="textAreaRight" fmla="*/ 534240 w 533880"/>
              <a:gd name="textAreaTop" fmla="*/ 0 h 165240"/>
              <a:gd name="textAreaBottom" fmla="*/ 165600 h 165240"/>
            </a:gdLst>
            <a:ahLst/>
            <a:rect l="textAreaLeft" t="textAreaTop" r="textAreaRight" b="textAreaBottom"/>
            <a:pathLst>
              <a:path w="1484" h="460">
                <a:moveTo>
                  <a:pt x="742" y="460"/>
                </a:moveTo>
                <a:lnTo>
                  <a:pt x="1254" y="460"/>
                </a:lnTo>
                <a:lnTo>
                  <a:pt x="1277" y="459"/>
                </a:lnTo>
                <a:lnTo>
                  <a:pt x="1300" y="455"/>
                </a:lnTo>
                <a:lnTo>
                  <a:pt x="1322" y="450"/>
                </a:lnTo>
                <a:lnTo>
                  <a:pt x="1343" y="442"/>
                </a:lnTo>
                <a:lnTo>
                  <a:pt x="1364" y="432"/>
                </a:lnTo>
                <a:lnTo>
                  <a:pt x="1383" y="421"/>
                </a:lnTo>
                <a:lnTo>
                  <a:pt x="1400" y="407"/>
                </a:lnTo>
                <a:lnTo>
                  <a:pt x="1417" y="393"/>
                </a:lnTo>
                <a:lnTo>
                  <a:pt x="1431" y="376"/>
                </a:lnTo>
                <a:lnTo>
                  <a:pt x="1445" y="359"/>
                </a:lnTo>
                <a:lnTo>
                  <a:pt x="1456" y="340"/>
                </a:lnTo>
                <a:lnTo>
                  <a:pt x="1466" y="319"/>
                </a:lnTo>
                <a:lnTo>
                  <a:pt x="1474" y="298"/>
                </a:lnTo>
                <a:lnTo>
                  <a:pt x="1479" y="276"/>
                </a:lnTo>
                <a:lnTo>
                  <a:pt x="1483" y="253"/>
                </a:lnTo>
                <a:lnTo>
                  <a:pt x="1484" y="230"/>
                </a:lnTo>
                <a:lnTo>
                  <a:pt x="1484" y="230"/>
                </a:lnTo>
                <a:lnTo>
                  <a:pt x="1483" y="206"/>
                </a:lnTo>
                <a:lnTo>
                  <a:pt x="1479" y="184"/>
                </a:lnTo>
                <a:lnTo>
                  <a:pt x="1474" y="162"/>
                </a:lnTo>
                <a:lnTo>
                  <a:pt x="1466" y="140"/>
                </a:lnTo>
                <a:lnTo>
                  <a:pt x="1456" y="120"/>
                </a:lnTo>
                <a:lnTo>
                  <a:pt x="1445" y="101"/>
                </a:lnTo>
                <a:lnTo>
                  <a:pt x="1431" y="84"/>
                </a:lnTo>
                <a:lnTo>
                  <a:pt x="1417" y="67"/>
                </a:lnTo>
                <a:lnTo>
                  <a:pt x="1400" y="53"/>
                </a:lnTo>
                <a:lnTo>
                  <a:pt x="1383" y="39"/>
                </a:lnTo>
                <a:lnTo>
                  <a:pt x="1364" y="28"/>
                </a:lnTo>
                <a:lnTo>
                  <a:pt x="1343" y="18"/>
                </a:lnTo>
                <a:lnTo>
                  <a:pt x="1322" y="10"/>
                </a:lnTo>
                <a:lnTo>
                  <a:pt x="1300" y="5"/>
                </a:lnTo>
                <a:lnTo>
                  <a:pt x="1277" y="1"/>
                </a:lnTo>
                <a:lnTo>
                  <a:pt x="1254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7"/>
                </a:lnTo>
                <a:lnTo>
                  <a:pt x="53" y="84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2"/>
                </a:lnTo>
                <a:lnTo>
                  <a:pt x="5" y="184"/>
                </a:lnTo>
                <a:lnTo>
                  <a:pt x="1" y="206"/>
                </a:lnTo>
                <a:lnTo>
                  <a:pt x="0" y="230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40"/>
                </a:lnTo>
                <a:lnTo>
                  <a:pt x="39" y="359"/>
                </a:lnTo>
                <a:lnTo>
                  <a:pt x="53" y="376"/>
                </a:lnTo>
                <a:lnTo>
                  <a:pt x="67" y="393"/>
                </a:lnTo>
                <a:lnTo>
                  <a:pt x="84" y="407"/>
                </a:lnTo>
                <a:lnTo>
                  <a:pt x="101" y="421"/>
                </a:lnTo>
                <a:lnTo>
                  <a:pt x="120" y="432"/>
                </a:lnTo>
                <a:lnTo>
                  <a:pt x="140" y="442"/>
                </a:lnTo>
                <a:lnTo>
                  <a:pt x="162" y="450"/>
                </a:lnTo>
                <a:lnTo>
                  <a:pt x="184" y="455"/>
                </a:lnTo>
                <a:lnTo>
                  <a:pt x="206" y="459"/>
                </a:lnTo>
                <a:lnTo>
                  <a:pt x="230" y="460"/>
                </a:lnTo>
                <a:lnTo>
                  <a:pt x="742" y="460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160560" bIns="16056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"/>
          <p:cNvSpPr/>
          <p:nvPr/>
        </p:nvSpPr>
        <p:spPr>
          <a:xfrm>
            <a:off x="2247840" y="2172600"/>
            <a:ext cx="645480" cy="1228680"/>
          </a:xfrm>
          <a:custGeom>
            <a:avLst/>
            <a:gdLst>
              <a:gd name="textAreaLeft" fmla="*/ 0 w 645480"/>
              <a:gd name="textAreaRight" fmla="*/ 645840 w 645480"/>
              <a:gd name="textAreaTop" fmla="*/ 0 h 1228680"/>
              <a:gd name="textAreaBottom" fmla="*/ 1229040 h 1228680"/>
            </a:gdLst>
            <a:ahLst/>
            <a:rect l="textAreaLeft" t="textAreaTop" r="textAreaRight" b="textAreaBottom"/>
            <a:pathLst>
              <a:path w="1794" h="3414">
                <a:moveTo>
                  <a:pt x="651" y="3414"/>
                </a:moveTo>
                <a:lnTo>
                  <a:pt x="665" y="2552"/>
                </a:lnTo>
                <a:lnTo>
                  <a:pt x="673" y="2098"/>
                </a:lnTo>
                <a:lnTo>
                  <a:pt x="683" y="1805"/>
                </a:lnTo>
                <a:lnTo>
                  <a:pt x="689" y="1752"/>
                </a:lnTo>
                <a:lnTo>
                  <a:pt x="702" y="1703"/>
                </a:lnTo>
                <a:lnTo>
                  <a:pt x="720" y="1656"/>
                </a:lnTo>
                <a:lnTo>
                  <a:pt x="744" y="1612"/>
                </a:lnTo>
                <a:lnTo>
                  <a:pt x="772" y="1569"/>
                </a:lnTo>
                <a:lnTo>
                  <a:pt x="805" y="1529"/>
                </a:lnTo>
                <a:lnTo>
                  <a:pt x="882" y="1454"/>
                </a:lnTo>
                <a:lnTo>
                  <a:pt x="971" y="1385"/>
                </a:lnTo>
                <a:lnTo>
                  <a:pt x="1070" y="1320"/>
                </a:lnTo>
                <a:lnTo>
                  <a:pt x="1280" y="1194"/>
                </a:lnTo>
                <a:lnTo>
                  <a:pt x="1485" y="1065"/>
                </a:lnTo>
                <a:lnTo>
                  <a:pt x="1576" y="995"/>
                </a:lnTo>
                <a:lnTo>
                  <a:pt x="1656" y="918"/>
                </a:lnTo>
                <a:lnTo>
                  <a:pt x="1691" y="877"/>
                </a:lnTo>
                <a:lnTo>
                  <a:pt x="1721" y="834"/>
                </a:lnTo>
                <a:lnTo>
                  <a:pt x="1747" y="789"/>
                </a:lnTo>
                <a:lnTo>
                  <a:pt x="1767" y="741"/>
                </a:lnTo>
                <a:lnTo>
                  <a:pt x="1782" y="690"/>
                </a:lnTo>
                <a:lnTo>
                  <a:pt x="1791" y="637"/>
                </a:lnTo>
                <a:lnTo>
                  <a:pt x="1794" y="580"/>
                </a:lnTo>
                <a:lnTo>
                  <a:pt x="1790" y="520"/>
                </a:lnTo>
                <a:lnTo>
                  <a:pt x="1781" y="472"/>
                </a:lnTo>
                <a:lnTo>
                  <a:pt x="1766" y="430"/>
                </a:lnTo>
                <a:lnTo>
                  <a:pt x="1746" y="393"/>
                </a:lnTo>
                <a:lnTo>
                  <a:pt x="1721" y="362"/>
                </a:lnTo>
                <a:lnTo>
                  <a:pt x="1692" y="336"/>
                </a:lnTo>
                <a:lnTo>
                  <a:pt x="1659" y="314"/>
                </a:lnTo>
                <a:lnTo>
                  <a:pt x="1623" y="298"/>
                </a:lnTo>
                <a:lnTo>
                  <a:pt x="1583" y="286"/>
                </a:lnTo>
                <a:lnTo>
                  <a:pt x="1542" y="278"/>
                </a:lnTo>
                <a:lnTo>
                  <a:pt x="1498" y="274"/>
                </a:lnTo>
                <a:lnTo>
                  <a:pt x="1405" y="277"/>
                </a:lnTo>
                <a:lnTo>
                  <a:pt x="1309" y="294"/>
                </a:lnTo>
                <a:lnTo>
                  <a:pt x="1214" y="322"/>
                </a:lnTo>
                <a:lnTo>
                  <a:pt x="1122" y="360"/>
                </a:lnTo>
                <a:lnTo>
                  <a:pt x="1037" y="406"/>
                </a:lnTo>
                <a:lnTo>
                  <a:pt x="963" y="458"/>
                </a:lnTo>
                <a:lnTo>
                  <a:pt x="932" y="486"/>
                </a:lnTo>
                <a:lnTo>
                  <a:pt x="904" y="515"/>
                </a:lnTo>
                <a:lnTo>
                  <a:pt x="880" y="545"/>
                </a:lnTo>
                <a:lnTo>
                  <a:pt x="862" y="574"/>
                </a:lnTo>
                <a:lnTo>
                  <a:pt x="849" y="604"/>
                </a:lnTo>
                <a:lnTo>
                  <a:pt x="841" y="634"/>
                </a:lnTo>
                <a:lnTo>
                  <a:pt x="840" y="664"/>
                </a:lnTo>
                <a:lnTo>
                  <a:pt x="846" y="694"/>
                </a:lnTo>
                <a:lnTo>
                  <a:pt x="858" y="722"/>
                </a:lnTo>
                <a:lnTo>
                  <a:pt x="878" y="750"/>
                </a:lnTo>
                <a:lnTo>
                  <a:pt x="896" y="768"/>
                </a:lnTo>
                <a:lnTo>
                  <a:pt x="914" y="783"/>
                </a:lnTo>
                <a:lnTo>
                  <a:pt x="932" y="793"/>
                </a:lnTo>
                <a:lnTo>
                  <a:pt x="949" y="799"/>
                </a:lnTo>
                <a:lnTo>
                  <a:pt x="966" y="802"/>
                </a:lnTo>
                <a:lnTo>
                  <a:pt x="983" y="801"/>
                </a:lnTo>
                <a:lnTo>
                  <a:pt x="999" y="796"/>
                </a:lnTo>
                <a:lnTo>
                  <a:pt x="1015" y="789"/>
                </a:lnTo>
                <a:lnTo>
                  <a:pt x="1030" y="779"/>
                </a:lnTo>
                <a:lnTo>
                  <a:pt x="1044" y="766"/>
                </a:lnTo>
                <a:lnTo>
                  <a:pt x="1057" y="750"/>
                </a:lnTo>
                <a:lnTo>
                  <a:pt x="1069" y="732"/>
                </a:lnTo>
                <a:lnTo>
                  <a:pt x="1091" y="691"/>
                </a:lnTo>
                <a:lnTo>
                  <a:pt x="1107" y="642"/>
                </a:lnTo>
                <a:lnTo>
                  <a:pt x="1118" y="588"/>
                </a:lnTo>
                <a:lnTo>
                  <a:pt x="1124" y="530"/>
                </a:lnTo>
                <a:lnTo>
                  <a:pt x="1122" y="471"/>
                </a:lnTo>
                <a:lnTo>
                  <a:pt x="1113" y="411"/>
                </a:lnTo>
                <a:lnTo>
                  <a:pt x="1095" y="352"/>
                </a:lnTo>
                <a:lnTo>
                  <a:pt x="1069" y="296"/>
                </a:lnTo>
                <a:lnTo>
                  <a:pt x="1053" y="269"/>
                </a:lnTo>
                <a:lnTo>
                  <a:pt x="1034" y="244"/>
                </a:lnTo>
                <a:lnTo>
                  <a:pt x="1012" y="220"/>
                </a:lnTo>
                <a:lnTo>
                  <a:pt x="988" y="198"/>
                </a:lnTo>
                <a:lnTo>
                  <a:pt x="955" y="174"/>
                </a:lnTo>
                <a:lnTo>
                  <a:pt x="913" y="147"/>
                </a:lnTo>
                <a:lnTo>
                  <a:pt x="862" y="119"/>
                </a:lnTo>
                <a:lnTo>
                  <a:pt x="803" y="90"/>
                </a:lnTo>
                <a:lnTo>
                  <a:pt x="739" y="64"/>
                </a:lnTo>
                <a:lnTo>
                  <a:pt x="669" y="40"/>
                </a:lnTo>
                <a:lnTo>
                  <a:pt x="597" y="20"/>
                </a:lnTo>
                <a:lnTo>
                  <a:pt x="523" y="6"/>
                </a:lnTo>
                <a:lnTo>
                  <a:pt x="448" y="0"/>
                </a:lnTo>
                <a:lnTo>
                  <a:pt x="373" y="2"/>
                </a:lnTo>
                <a:lnTo>
                  <a:pt x="301" y="15"/>
                </a:lnTo>
                <a:lnTo>
                  <a:pt x="266" y="25"/>
                </a:lnTo>
                <a:lnTo>
                  <a:pt x="232" y="39"/>
                </a:lnTo>
                <a:lnTo>
                  <a:pt x="200" y="56"/>
                </a:lnTo>
                <a:lnTo>
                  <a:pt x="168" y="76"/>
                </a:lnTo>
                <a:lnTo>
                  <a:pt x="139" y="100"/>
                </a:lnTo>
                <a:lnTo>
                  <a:pt x="111" y="127"/>
                </a:lnTo>
                <a:lnTo>
                  <a:pt x="84" y="159"/>
                </a:lnTo>
                <a:lnTo>
                  <a:pt x="60" y="195"/>
                </a:lnTo>
                <a:lnTo>
                  <a:pt x="38" y="235"/>
                </a:lnTo>
                <a:lnTo>
                  <a:pt x="19" y="280"/>
                </a:lnTo>
                <a:lnTo>
                  <a:pt x="6" y="325"/>
                </a:lnTo>
                <a:lnTo>
                  <a:pt x="0" y="371"/>
                </a:lnTo>
                <a:lnTo>
                  <a:pt x="2" y="417"/>
                </a:lnTo>
                <a:lnTo>
                  <a:pt x="11" y="463"/>
                </a:lnTo>
                <a:lnTo>
                  <a:pt x="26" y="510"/>
                </a:lnTo>
                <a:lnTo>
                  <a:pt x="47" y="556"/>
                </a:lnTo>
                <a:lnTo>
                  <a:pt x="106" y="651"/>
                </a:lnTo>
                <a:lnTo>
                  <a:pt x="182" y="745"/>
                </a:lnTo>
                <a:lnTo>
                  <a:pt x="273" y="841"/>
                </a:lnTo>
                <a:lnTo>
                  <a:pt x="482" y="1031"/>
                </a:lnTo>
                <a:lnTo>
                  <a:pt x="700" y="1219"/>
                </a:lnTo>
                <a:lnTo>
                  <a:pt x="898" y="1402"/>
                </a:lnTo>
                <a:lnTo>
                  <a:pt x="979" y="1492"/>
                </a:lnTo>
                <a:lnTo>
                  <a:pt x="1044" y="1580"/>
                </a:lnTo>
                <a:lnTo>
                  <a:pt x="1069" y="1623"/>
                </a:lnTo>
                <a:lnTo>
                  <a:pt x="1088" y="1665"/>
                </a:lnTo>
                <a:lnTo>
                  <a:pt x="1101" y="1707"/>
                </a:lnTo>
                <a:lnTo>
                  <a:pt x="1107" y="1748"/>
                </a:lnTo>
                <a:lnTo>
                  <a:pt x="1111" y="1906"/>
                </a:lnTo>
                <a:lnTo>
                  <a:pt x="1111" y="2136"/>
                </a:lnTo>
                <a:lnTo>
                  <a:pt x="1101" y="2694"/>
                </a:lnTo>
                <a:lnTo>
                  <a:pt x="1080" y="3414"/>
                </a:lnTo>
                <a:lnTo>
                  <a:pt x="651" y="3414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"/>
          <p:cNvSpPr/>
          <p:nvPr/>
        </p:nvSpPr>
        <p:spPr>
          <a:xfrm>
            <a:off x="2567160" y="1080360"/>
            <a:ext cx="360" cy="24192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241920" bIns="24192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0" name=""/>
          <p:cNvSpPr/>
          <p:nvPr/>
        </p:nvSpPr>
        <p:spPr>
          <a:xfrm flipH="1">
            <a:off x="3402000" y="1430280"/>
            <a:ext cx="171000" cy="17136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1" name=""/>
          <p:cNvSpPr/>
          <p:nvPr/>
        </p:nvSpPr>
        <p:spPr>
          <a:xfrm flipH="1">
            <a:off x="3596040" y="2366280"/>
            <a:ext cx="241920" cy="36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2" name=""/>
          <p:cNvSpPr/>
          <p:nvPr/>
        </p:nvSpPr>
        <p:spPr>
          <a:xfrm>
            <a:off x="1561320" y="1430280"/>
            <a:ext cx="171000" cy="17136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3" name=""/>
          <p:cNvSpPr/>
          <p:nvPr/>
        </p:nvSpPr>
        <p:spPr>
          <a:xfrm>
            <a:off x="1296360" y="2366280"/>
            <a:ext cx="241920" cy="36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4" name=""/>
          <p:cNvSpPr/>
          <p:nvPr/>
        </p:nvSpPr>
        <p:spPr>
          <a:xfrm flipH="1">
            <a:off x="3079080" y="320364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56880" bIns="568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5" name=""/>
          <p:cNvSpPr/>
          <p:nvPr/>
        </p:nvSpPr>
        <p:spPr>
          <a:xfrm>
            <a:off x="3079080" y="320364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56880" bIns="568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6" name=""/>
          <p:cNvSpPr/>
          <p:nvPr/>
        </p:nvSpPr>
        <p:spPr>
          <a:xfrm flipH="1">
            <a:off x="1981800" y="158400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56880" bIns="568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7" name=""/>
          <p:cNvSpPr/>
          <p:nvPr/>
        </p:nvSpPr>
        <p:spPr>
          <a:xfrm>
            <a:off x="1981800" y="158400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56880" bIns="568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8" name=""/>
          <p:cNvSpPr/>
          <p:nvPr/>
        </p:nvSpPr>
        <p:spPr>
          <a:xfrm>
            <a:off x="1798200" y="3458880"/>
            <a:ext cx="167040" cy="186120"/>
          </a:xfrm>
          <a:custGeom>
            <a:avLst/>
            <a:gdLst>
              <a:gd name="textAreaLeft" fmla="*/ 0 w 167040"/>
              <a:gd name="textAreaRight" fmla="*/ 167400 w 167040"/>
              <a:gd name="textAreaTop" fmla="*/ 0 h 186120"/>
              <a:gd name="textAreaBottom" fmla="*/ 186480 h 186120"/>
            </a:gdLst>
            <a:ahLst/>
            <a:rect l="textAreaLeft" t="textAreaTop" r="textAreaRight" b="textAreaBottom"/>
            <a:pathLst>
              <a:path w="465" h="518">
                <a:moveTo>
                  <a:pt x="0" y="518"/>
                </a:moveTo>
                <a:lnTo>
                  <a:pt x="465" y="353"/>
                </a:lnTo>
                <a:lnTo>
                  <a:pt x="93" y="0"/>
                </a:lnTo>
                <a:lnTo>
                  <a:pt x="0" y="518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136800" bIns="1368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"/>
          <p:cNvSpPr/>
          <p:nvPr/>
        </p:nvSpPr>
        <p:spPr>
          <a:xfrm>
            <a:off x="3641760" y="2671560"/>
            <a:ext cx="168840" cy="183240"/>
          </a:xfrm>
          <a:custGeom>
            <a:avLst/>
            <a:gdLst>
              <a:gd name="textAreaLeft" fmla="*/ 0 w 168840"/>
              <a:gd name="textAreaRight" fmla="*/ 169200 w 168840"/>
              <a:gd name="textAreaTop" fmla="*/ 0 h 183240"/>
              <a:gd name="textAreaBottom" fmla="*/ 183600 h 183240"/>
            </a:gdLst>
            <a:ahLst/>
            <a:rect l="textAreaLeft" t="textAreaTop" r="textAreaRight" b="textAreaBottom"/>
            <a:pathLst>
              <a:path w="470" h="510">
                <a:moveTo>
                  <a:pt x="0" y="238"/>
                </a:moveTo>
                <a:lnTo>
                  <a:pt x="412" y="510"/>
                </a:lnTo>
                <a:lnTo>
                  <a:pt x="470" y="0"/>
                </a:lnTo>
                <a:lnTo>
                  <a:pt x="0" y="238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136800" bIns="1368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0" name=""/>
          <p:cNvSpPr/>
          <p:nvPr/>
        </p:nvSpPr>
        <p:spPr>
          <a:xfrm>
            <a:off x="1088640" y="1644840"/>
            <a:ext cx="187560" cy="165240"/>
          </a:xfrm>
          <a:custGeom>
            <a:avLst/>
            <a:gdLst>
              <a:gd name="textAreaLeft" fmla="*/ 0 w 187560"/>
              <a:gd name="textAreaRight" fmla="*/ 187920 w 187560"/>
              <a:gd name="textAreaTop" fmla="*/ 0 h 165240"/>
              <a:gd name="textAreaBottom" fmla="*/ 165600 h 165240"/>
            </a:gdLst>
            <a:ahLst/>
            <a:rect l="textAreaLeft" t="textAreaTop" r="textAreaRight" b="textAreaBottom"/>
            <a:pathLst>
              <a:path w="522" h="460">
                <a:moveTo>
                  <a:pt x="0" y="66"/>
                </a:moveTo>
                <a:lnTo>
                  <a:pt x="297" y="460"/>
                </a:lnTo>
                <a:lnTo>
                  <a:pt x="522" y="0"/>
                </a:lnTo>
                <a:lnTo>
                  <a:pt x="0" y="66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136800" bIns="1368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1" name=""/>
          <p:cNvSpPr/>
          <p:nvPr/>
        </p:nvSpPr>
        <p:spPr>
          <a:xfrm>
            <a:off x="3659760" y="1647360"/>
            <a:ext cx="195120" cy="195480"/>
          </a:xfrm>
          <a:custGeom>
            <a:avLst/>
            <a:gdLst>
              <a:gd name="textAreaLeft" fmla="*/ 0 w 195120"/>
              <a:gd name="textAreaRight" fmla="*/ 195480 w 195120"/>
              <a:gd name="textAreaTop" fmla="*/ 0 h 195480"/>
              <a:gd name="textAreaBottom" fmla="*/ 195840 h 195480"/>
            </a:gdLst>
            <a:ahLst/>
            <a:rect l="textAreaLeft" t="textAreaTop" r="textAreaRight" b="textAreaBottom"/>
            <a:pathLst>
              <a:path w="543" h="544">
                <a:moveTo>
                  <a:pt x="543" y="272"/>
                </a:moveTo>
                <a:lnTo>
                  <a:pt x="542" y="290"/>
                </a:lnTo>
                <a:lnTo>
                  <a:pt x="541" y="308"/>
                </a:lnTo>
                <a:lnTo>
                  <a:pt x="538" y="326"/>
                </a:lnTo>
                <a:lnTo>
                  <a:pt x="534" y="342"/>
                </a:lnTo>
                <a:lnTo>
                  <a:pt x="529" y="359"/>
                </a:lnTo>
                <a:lnTo>
                  <a:pt x="523" y="375"/>
                </a:lnTo>
                <a:lnTo>
                  <a:pt x="516" y="392"/>
                </a:lnTo>
                <a:lnTo>
                  <a:pt x="507" y="408"/>
                </a:lnTo>
                <a:lnTo>
                  <a:pt x="497" y="424"/>
                </a:lnTo>
                <a:lnTo>
                  <a:pt x="487" y="438"/>
                </a:lnTo>
                <a:lnTo>
                  <a:pt x="476" y="452"/>
                </a:lnTo>
                <a:lnTo>
                  <a:pt x="464" y="465"/>
                </a:lnTo>
                <a:lnTo>
                  <a:pt x="451" y="477"/>
                </a:lnTo>
                <a:lnTo>
                  <a:pt x="437" y="488"/>
                </a:lnTo>
                <a:lnTo>
                  <a:pt x="423" y="498"/>
                </a:lnTo>
                <a:lnTo>
                  <a:pt x="407" y="508"/>
                </a:lnTo>
                <a:lnTo>
                  <a:pt x="391" y="517"/>
                </a:lnTo>
                <a:lnTo>
                  <a:pt x="375" y="524"/>
                </a:lnTo>
                <a:lnTo>
                  <a:pt x="358" y="530"/>
                </a:lnTo>
                <a:lnTo>
                  <a:pt x="342" y="535"/>
                </a:lnTo>
                <a:lnTo>
                  <a:pt x="325" y="539"/>
                </a:lnTo>
                <a:lnTo>
                  <a:pt x="308" y="542"/>
                </a:lnTo>
                <a:lnTo>
                  <a:pt x="290" y="543"/>
                </a:lnTo>
                <a:lnTo>
                  <a:pt x="272" y="544"/>
                </a:lnTo>
                <a:lnTo>
                  <a:pt x="254" y="543"/>
                </a:lnTo>
                <a:lnTo>
                  <a:pt x="236" y="542"/>
                </a:lnTo>
                <a:lnTo>
                  <a:pt x="218" y="539"/>
                </a:lnTo>
                <a:lnTo>
                  <a:pt x="202" y="535"/>
                </a:lnTo>
                <a:lnTo>
                  <a:pt x="185" y="530"/>
                </a:lnTo>
                <a:lnTo>
                  <a:pt x="169" y="524"/>
                </a:lnTo>
                <a:lnTo>
                  <a:pt x="152" y="517"/>
                </a:lnTo>
                <a:lnTo>
                  <a:pt x="136" y="508"/>
                </a:lnTo>
                <a:lnTo>
                  <a:pt x="120" y="498"/>
                </a:lnTo>
                <a:lnTo>
                  <a:pt x="106" y="488"/>
                </a:lnTo>
                <a:lnTo>
                  <a:pt x="92" y="477"/>
                </a:lnTo>
                <a:lnTo>
                  <a:pt x="79" y="465"/>
                </a:lnTo>
                <a:lnTo>
                  <a:pt x="67" y="452"/>
                </a:lnTo>
                <a:lnTo>
                  <a:pt x="56" y="438"/>
                </a:lnTo>
                <a:lnTo>
                  <a:pt x="46" y="424"/>
                </a:lnTo>
                <a:lnTo>
                  <a:pt x="36" y="408"/>
                </a:lnTo>
                <a:lnTo>
                  <a:pt x="27" y="392"/>
                </a:lnTo>
                <a:lnTo>
                  <a:pt x="20" y="375"/>
                </a:lnTo>
                <a:lnTo>
                  <a:pt x="14" y="359"/>
                </a:lnTo>
                <a:lnTo>
                  <a:pt x="9" y="342"/>
                </a:lnTo>
                <a:lnTo>
                  <a:pt x="5" y="326"/>
                </a:lnTo>
                <a:lnTo>
                  <a:pt x="2" y="308"/>
                </a:lnTo>
                <a:lnTo>
                  <a:pt x="1" y="290"/>
                </a:lnTo>
                <a:lnTo>
                  <a:pt x="0" y="272"/>
                </a:lnTo>
                <a:lnTo>
                  <a:pt x="1" y="254"/>
                </a:lnTo>
                <a:lnTo>
                  <a:pt x="2" y="236"/>
                </a:lnTo>
                <a:lnTo>
                  <a:pt x="5" y="218"/>
                </a:lnTo>
                <a:lnTo>
                  <a:pt x="9" y="202"/>
                </a:lnTo>
                <a:lnTo>
                  <a:pt x="14" y="185"/>
                </a:lnTo>
                <a:lnTo>
                  <a:pt x="20" y="169"/>
                </a:lnTo>
                <a:lnTo>
                  <a:pt x="27" y="152"/>
                </a:lnTo>
                <a:lnTo>
                  <a:pt x="36" y="136"/>
                </a:lnTo>
                <a:lnTo>
                  <a:pt x="46" y="120"/>
                </a:lnTo>
                <a:lnTo>
                  <a:pt x="56" y="106"/>
                </a:lnTo>
                <a:lnTo>
                  <a:pt x="67" y="92"/>
                </a:lnTo>
                <a:lnTo>
                  <a:pt x="79" y="80"/>
                </a:lnTo>
                <a:lnTo>
                  <a:pt x="92" y="68"/>
                </a:lnTo>
                <a:lnTo>
                  <a:pt x="106" y="57"/>
                </a:lnTo>
                <a:lnTo>
                  <a:pt x="120" y="47"/>
                </a:lnTo>
                <a:lnTo>
                  <a:pt x="136" y="37"/>
                </a:lnTo>
                <a:lnTo>
                  <a:pt x="152" y="28"/>
                </a:lnTo>
                <a:lnTo>
                  <a:pt x="169" y="21"/>
                </a:lnTo>
                <a:lnTo>
                  <a:pt x="185" y="14"/>
                </a:lnTo>
                <a:lnTo>
                  <a:pt x="202" y="9"/>
                </a:lnTo>
                <a:lnTo>
                  <a:pt x="218" y="5"/>
                </a:lnTo>
                <a:lnTo>
                  <a:pt x="236" y="2"/>
                </a:lnTo>
                <a:lnTo>
                  <a:pt x="254" y="1"/>
                </a:lnTo>
                <a:lnTo>
                  <a:pt x="272" y="0"/>
                </a:lnTo>
                <a:lnTo>
                  <a:pt x="290" y="1"/>
                </a:lnTo>
                <a:lnTo>
                  <a:pt x="308" y="2"/>
                </a:lnTo>
                <a:lnTo>
                  <a:pt x="325" y="5"/>
                </a:lnTo>
                <a:lnTo>
                  <a:pt x="342" y="9"/>
                </a:lnTo>
                <a:lnTo>
                  <a:pt x="358" y="14"/>
                </a:lnTo>
                <a:lnTo>
                  <a:pt x="375" y="21"/>
                </a:lnTo>
                <a:lnTo>
                  <a:pt x="391" y="28"/>
                </a:lnTo>
                <a:lnTo>
                  <a:pt x="407" y="37"/>
                </a:lnTo>
                <a:lnTo>
                  <a:pt x="423" y="47"/>
                </a:lnTo>
                <a:lnTo>
                  <a:pt x="437" y="57"/>
                </a:lnTo>
                <a:lnTo>
                  <a:pt x="451" y="68"/>
                </a:lnTo>
                <a:lnTo>
                  <a:pt x="464" y="80"/>
                </a:lnTo>
                <a:lnTo>
                  <a:pt x="476" y="92"/>
                </a:lnTo>
                <a:lnTo>
                  <a:pt x="487" y="106"/>
                </a:lnTo>
                <a:lnTo>
                  <a:pt x="497" y="120"/>
                </a:lnTo>
                <a:lnTo>
                  <a:pt x="507" y="136"/>
                </a:lnTo>
                <a:lnTo>
                  <a:pt x="516" y="152"/>
                </a:lnTo>
                <a:lnTo>
                  <a:pt x="523" y="169"/>
                </a:lnTo>
                <a:lnTo>
                  <a:pt x="529" y="185"/>
                </a:lnTo>
                <a:lnTo>
                  <a:pt x="534" y="202"/>
                </a:lnTo>
                <a:lnTo>
                  <a:pt x="538" y="218"/>
                </a:lnTo>
                <a:lnTo>
                  <a:pt x="541" y="236"/>
                </a:lnTo>
                <a:lnTo>
                  <a:pt x="542" y="254"/>
                </a:lnTo>
                <a:lnTo>
                  <a:pt x="543" y="272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136800" bIns="1368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2" name=""/>
          <p:cNvSpPr/>
          <p:nvPr/>
        </p:nvSpPr>
        <p:spPr>
          <a:xfrm flipV="1">
            <a:off x="8079480" y="1476000"/>
            <a:ext cx="99360" cy="14724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46880" bIns="1468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3" name=""/>
          <p:cNvSpPr/>
          <p:nvPr/>
        </p:nvSpPr>
        <p:spPr>
          <a:xfrm flipV="1">
            <a:off x="7599600" y="955800"/>
            <a:ext cx="176400" cy="327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6200" bIns="16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4" name=""/>
          <p:cNvSpPr/>
          <p:nvPr/>
        </p:nvSpPr>
        <p:spPr>
          <a:xfrm>
            <a:off x="7820640" y="307080"/>
            <a:ext cx="150120" cy="1011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50400" bIns="504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5" name=""/>
          <p:cNvSpPr/>
          <p:nvPr/>
        </p:nvSpPr>
        <p:spPr>
          <a:xfrm flipH="1" flipV="1">
            <a:off x="8811720" y="1655280"/>
            <a:ext cx="35640" cy="17568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75680" bIns="1756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6" name=""/>
          <p:cNvSpPr/>
          <p:nvPr/>
        </p:nvSpPr>
        <p:spPr>
          <a:xfrm flipH="1" flipV="1">
            <a:off x="9246960" y="1270080"/>
            <a:ext cx="150120" cy="10152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50760" bIns="5076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7" name=""/>
          <p:cNvSpPr/>
          <p:nvPr/>
        </p:nvSpPr>
        <p:spPr>
          <a:xfrm>
            <a:off x="1951200" y="4389480"/>
            <a:ext cx="167760" cy="180720"/>
          </a:xfrm>
          <a:custGeom>
            <a:avLst/>
            <a:gdLst>
              <a:gd name="textAreaLeft" fmla="*/ 0 w 167760"/>
              <a:gd name="textAreaRight" fmla="*/ 168120 w 167760"/>
              <a:gd name="textAreaTop" fmla="*/ 0 h 180720"/>
              <a:gd name="textAreaBottom" fmla="*/ 181080 h 180720"/>
            </a:gdLst>
            <a:ahLst/>
            <a:rect l="textAreaLeft" t="textAreaTop" r="textAreaRight" b="textAreaBottom"/>
            <a:pathLst>
              <a:path w="467" h="503">
                <a:moveTo>
                  <a:pt x="0" y="230"/>
                </a:moveTo>
                <a:lnTo>
                  <a:pt x="404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136800" bIns="1368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"/>
          <p:cNvSpPr/>
          <p:nvPr/>
        </p:nvSpPr>
        <p:spPr>
          <a:xfrm flipH="1">
            <a:off x="5312880" y="867960"/>
            <a:ext cx="164160" cy="1641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9" name=""/>
          <p:cNvSpPr/>
          <p:nvPr/>
        </p:nvSpPr>
        <p:spPr>
          <a:xfrm>
            <a:off x="5312880" y="867960"/>
            <a:ext cx="164160" cy="1641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0" name=""/>
          <p:cNvSpPr/>
          <p:nvPr/>
        </p:nvSpPr>
        <p:spPr>
          <a:xfrm>
            <a:off x="7007400" y="2572920"/>
            <a:ext cx="190080" cy="190080"/>
          </a:xfrm>
          <a:custGeom>
            <a:avLst/>
            <a:gdLst>
              <a:gd name="textAreaLeft" fmla="*/ 0 w 190080"/>
              <a:gd name="textAreaRight" fmla="*/ 190440 w 190080"/>
              <a:gd name="textAreaTop" fmla="*/ 0 h 190080"/>
              <a:gd name="textAreaBottom" fmla="*/ 190440 h 190080"/>
            </a:gdLst>
            <a:ahLst/>
            <a:rect l="textAreaLeft" t="textAreaTop" r="textAreaRight" b="textAreaBottom"/>
            <a:pathLst>
              <a:path w="529" h="529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2" y="452"/>
                </a:lnTo>
                <a:lnTo>
                  <a:pt x="440" y="464"/>
                </a:lnTo>
                <a:lnTo>
                  <a:pt x="426" y="475"/>
                </a:lnTo>
                <a:lnTo>
                  <a:pt x="412" y="485"/>
                </a:lnTo>
                <a:lnTo>
                  <a:pt x="397" y="494"/>
                </a:lnTo>
                <a:lnTo>
                  <a:pt x="381" y="502"/>
                </a:lnTo>
                <a:lnTo>
                  <a:pt x="365" y="510"/>
                </a:lnTo>
                <a:lnTo>
                  <a:pt x="350" y="516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6"/>
                </a:lnTo>
                <a:lnTo>
                  <a:pt x="164" y="510"/>
                </a:lnTo>
                <a:lnTo>
                  <a:pt x="148" y="502"/>
                </a:lnTo>
                <a:lnTo>
                  <a:pt x="132" y="494"/>
                </a:lnTo>
                <a:lnTo>
                  <a:pt x="117" y="485"/>
                </a:lnTo>
                <a:lnTo>
                  <a:pt x="103" y="475"/>
                </a:lnTo>
                <a:lnTo>
                  <a:pt x="89" y="464"/>
                </a:lnTo>
                <a:lnTo>
                  <a:pt x="77" y="452"/>
                </a:lnTo>
                <a:lnTo>
                  <a:pt x="65" y="440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5"/>
                </a:lnTo>
                <a:lnTo>
                  <a:pt x="103" y="55"/>
                </a:lnTo>
                <a:lnTo>
                  <a:pt x="117" y="44"/>
                </a:lnTo>
                <a:lnTo>
                  <a:pt x="132" y="35"/>
                </a:lnTo>
                <a:lnTo>
                  <a:pt x="148" y="26"/>
                </a:lnTo>
                <a:lnTo>
                  <a:pt x="164" y="19"/>
                </a:lnTo>
                <a:lnTo>
                  <a:pt x="180" y="13"/>
                </a:lnTo>
                <a:lnTo>
                  <a:pt x="196" y="8"/>
                </a:lnTo>
                <a:lnTo>
                  <a:pt x="212" y="5"/>
                </a:lnTo>
                <a:lnTo>
                  <a:pt x="229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3" y="8"/>
                </a:lnTo>
                <a:lnTo>
                  <a:pt x="349" y="13"/>
                </a:lnTo>
                <a:lnTo>
                  <a:pt x="365" y="19"/>
                </a:lnTo>
                <a:lnTo>
                  <a:pt x="381" y="26"/>
                </a:lnTo>
                <a:lnTo>
                  <a:pt x="397" y="35"/>
                </a:lnTo>
                <a:lnTo>
                  <a:pt x="412" y="44"/>
                </a:lnTo>
                <a:lnTo>
                  <a:pt x="426" y="55"/>
                </a:lnTo>
                <a:lnTo>
                  <a:pt x="440" y="65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2"/>
                </a:lnTo>
                <a:lnTo>
                  <a:pt x="527" y="229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136080" bIns="1360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2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3" name="PlaceHolder 3"/>
          <p:cNvSpPr>
            <a:spLocks noGrp="1"/>
          </p:cNvSpPr>
          <p:nvPr>
            <p:ph type="ftr" idx="28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4" name="PlaceHolder 4"/>
          <p:cNvSpPr>
            <a:spLocks noGrp="1"/>
          </p:cNvSpPr>
          <p:nvPr>
            <p:ph type="sldNum" idx="29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6A24112-4C01-4576-94A9-9492654A0D17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5" name="PlaceHolder 5"/>
          <p:cNvSpPr>
            <a:spLocks noGrp="1"/>
          </p:cNvSpPr>
          <p:nvPr>
            <p:ph type="dt" idx="30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"/>
          <p:cNvSpPr/>
          <p:nvPr/>
        </p:nvSpPr>
        <p:spPr>
          <a:xfrm>
            <a:off x="571680" y="261360"/>
            <a:ext cx="8935560" cy="5146200"/>
          </a:xfrm>
          <a:custGeom>
            <a:avLst/>
            <a:gdLst>
              <a:gd name="textAreaLeft" fmla="*/ 0 w 8935560"/>
              <a:gd name="textAreaRight" fmla="*/ 8935920 w 8935560"/>
              <a:gd name="textAreaTop" fmla="*/ 0 h 5146200"/>
              <a:gd name="textAreaBottom" fmla="*/ 5146560 h 5146200"/>
            </a:gdLst>
            <a:ahLst/>
            <a:rect l="textAreaLeft" t="textAreaTop" r="textAreaRight" b="textAreaBottom"/>
            <a:pathLst>
              <a:path w="24822" h="14296">
                <a:moveTo>
                  <a:pt x="0" y="0"/>
                </a:moveTo>
                <a:lnTo>
                  <a:pt x="24822" y="0"/>
                </a:lnTo>
                <a:lnTo>
                  <a:pt x="24822" y="14296"/>
                </a:lnTo>
                <a:lnTo>
                  <a:pt x="0" y="14296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"/>
          <p:cNvSpPr/>
          <p:nvPr/>
        </p:nvSpPr>
        <p:spPr>
          <a:xfrm>
            <a:off x="1153080" y="3584520"/>
            <a:ext cx="1193040" cy="1436760"/>
          </a:xfrm>
          <a:custGeom>
            <a:avLst/>
            <a:gdLst>
              <a:gd name="textAreaLeft" fmla="*/ 0 w 1193040"/>
              <a:gd name="textAreaRight" fmla="*/ 1193400 w 1193040"/>
              <a:gd name="textAreaTop" fmla="*/ 0 h 1436760"/>
              <a:gd name="textAreaBottom" fmla="*/ 1437120 h 1436760"/>
            </a:gdLst>
            <a:ahLst/>
            <a:rect l="textAreaLeft" t="textAreaTop" r="textAreaRight" b="textAreaBottom"/>
            <a:pathLst>
              <a:path w="3315" h="3992">
                <a:moveTo>
                  <a:pt x="1657" y="0"/>
                </a:moveTo>
                <a:lnTo>
                  <a:pt x="1657" y="0"/>
                </a:lnTo>
                <a:lnTo>
                  <a:pt x="1657" y="0"/>
                </a:lnTo>
                <a:lnTo>
                  <a:pt x="1545" y="3"/>
                </a:lnTo>
                <a:lnTo>
                  <a:pt x="1436" y="13"/>
                </a:lnTo>
                <a:lnTo>
                  <a:pt x="1331" y="30"/>
                </a:lnTo>
                <a:lnTo>
                  <a:pt x="1228" y="54"/>
                </a:lnTo>
                <a:lnTo>
                  <a:pt x="1127" y="85"/>
                </a:lnTo>
                <a:lnTo>
                  <a:pt x="1027" y="123"/>
                </a:lnTo>
                <a:lnTo>
                  <a:pt x="928" y="169"/>
                </a:lnTo>
                <a:lnTo>
                  <a:pt x="829" y="222"/>
                </a:lnTo>
                <a:lnTo>
                  <a:pt x="733" y="281"/>
                </a:lnTo>
                <a:lnTo>
                  <a:pt x="644" y="344"/>
                </a:lnTo>
                <a:lnTo>
                  <a:pt x="561" y="411"/>
                </a:lnTo>
                <a:lnTo>
                  <a:pt x="483" y="484"/>
                </a:lnTo>
                <a:lnTo>
                  <a:pt x="411" y="561"/>
                </a:lnTo>
                <a:lnTo>
                  <a:pt x="344" y="644"/>
                </a:lnTo>
                <a:lnTo>
                  <a:pt x="281" y="733"/>
                </a:lnTo>
                <a:lnTo>
                  <a:pt x="222" y="829"/>
                </a:lnTo>
                <a:lnTo>
                  <a:pt x="169" y="928"/>
                </a:lnTo>
                <a:lnTo>
                  <a:pt x="123" y="1027"/>
                </a:lnTo>
                <a:lnTo>
                  <a:pt x="85" y="1127"/>
                </a:lnTo>
                <a:lnTo>
                  <a:pt x="54" y="1228"/>
                </a:lnTo>
                <a:lnTo>
                  <a:pt x="30" y="1331"/>
                </a:lnTo>
                <a:lnTo>
                  <a:pt x="13" y="1436"/>
                </a:lnTo>
                <a:lnTo>
                  <a:pt x="3" y="1545"/>
                </a:lnTo>
                <a:lnTo>
                  <a:pt x="0" y="1658"/>
                </a:lnTo>
                <a:lnTo>
                  <a:pt x="0" y="1658"/>
                </a:lnTo>
                <a:lnTo>
                  <a:pt x="0" y="1658"/>
                </a:lnTo>
                <a:lnTo>
                  <a:pt x="3" y="1770"/>
                </a:lnTo>
                <a:lnTo>
                  <a:pt x="13" y="1878"/>
                </a:lnTo>
                <a:lnTo>
                  <a:pt x="30" y="1983"/>
                </a:lnTo>
                <a:lnTo>
                  <a:pt x="54" y="2086"/>
                </a:lnTo>
                <a:lnTo>
                  <a:pt x="85" y="2187"/>
                </a:lnTo>
                <a:lnTo>
                  <a:pt x="123" y="2286"/>
                </a:lnTo>
                <a:lnTo>
                  <a:pt x="169" y="2385"/>
                </a:lnTo>
                <a:lnTo>
                  <a:pt x="222" y="2484"/>
                </a:lnTo>
                <a:lnTo>
                  <a:pt x="281" y="2580"/>
                </a:lnTo>
                <a:lnTo>
                  <a:pt x="344" y="2669"/>
                </a:lnTo>
                <a:lnTo>
                  <a:pt x="411" y="2752"/>
                </a:lnTo>
                <a:lnTo>
                  <a:pt x="483" y="2829"/>
                </a:lnTo>
                <a:lnTo>
                  <a:pt x="561" y="2902"/>
                </a:lnTo>
                <a:lnTo>
                  <a:pt x="644" y="2969"/>
                </a:lnTo>
                <a:lnTo>
                  <a:pt x="733" y="3032"/>
                </a:lnTo>
                <a:lnTo>
                  <a:pt x="829" y="3091"/>
                </a:lnTo>
                <a:lnTo>
                  <a:pt x="898" y="3129"/>
                </a:lnTo>
                <a:lnTo>
                  <a:pt x="966" y="3162"/>
                </a:lnTo>
                <a:lnTo>
                  <a:pt x="1036" y="3192"/>
                </a:lnTo>
                <a:lnTo>
                  <a:pt x="1110" y="3220"/>
                </a:lnTo>
                <a:lnTo>
                  <a:pt x="1110" y="3222"/>
                </a:lnTo>
                <a:lnTo>
                  <a:pt x="1110" y="3797"/>
                </a:lnTo>
                <a:lnTo>
                  <a:pt x="1111" y="3817"/>
                </a:lnTo>
                <a:lnTo>
                  <a:pt x="1114" y="3836"/>
                </a:lnTo>
                <a:lnTo>
                  <a:pt x="1119" y="3855"/>
                </a:lnTo>
                <a:lnTo>
                  <a:pt x="1125" y="3873"/>
                </a:lnTo>
                <a:lnTo>
                  <a:pt x="1133" y="3890"/>
                </a:lnTo>
                <a:lnTo>
                  <a:pt x="1143" y="3906"/>
                </a:lnTo>
                <a:lnTo>
                  <a:pt x="1154" y="3921"/>
                </a:lnTo>
                <a:lnTo>
                  <a:pt x="1167" y="3935"/>
                </a:lnTo>
                <a:lnTo>
                  <a:pt x="1181" y="3947"/>
                </a:lnTo>
                <a:lnTo>
                  <a:pt x="1196" y="3959"/>
                </a:lnTo>
                <a:lnTo>
                  <a:pt x="1212" y="3968"/>
                </a:lnTo>
                <a:lnTo>
                  <a:pt x="1229" y="3976"/>
                </a:lnTo>
                <a:lnTo>
                  <a:pt x="1247" y="3983"/>
                </a:lnTo>
                <a:lnTo>
                  <a:pt x="1266" y="3988"/>
                </a:lnTo>
                <a:lnTo>
                  <a:pt x="1285" y="3991"/>
                </a:lnTo>
                <a:lnTo>
                  <a:pt x="1305" y="3992"/>
                </a:lnTo>
                <a:lnTo>
                  <a:pt x="2010" y="3992"/>
                </a:lnTo>
                <a:lnTo>
                  <a:pt x="2030" y="3991"/>
                </a:lnTo>
                <a:lnTo>
                  <a:pt x="2049" y="3988"/>
                </a:lnTo>
                <a:lnTo>
                  <a:pt x="2068" y="3983"/>
                </a:lnTo>
                <a:lnTo>
                  <a:pt x="2086" y="3976"/>
                </a:lnTo>
                <a:lnTo>
                  <a:pt x="2103" y="3968"/>
                </a:lnTo>
                <a:lnTo>
                  <a:pt x="2119" y="3959"/>
                </a:lnTo>
                <a:lnTo>
                  <a:pt x="2134" y="3947"/>
                </a:lnTo>
                <a:lnTo>
                  <a:pt x="2148" y="3935"/>
                </a:lnTo>
                <a:lnTo>
                  <a:pt x="2160" y="3921"/>
                </a:lnTo>
                <a:lnTo>
                  <a:pt x="2172" y="3906"/>
                </a:lnTo>
                <a:lnTo>
                  <a:pt x="2181" y="3890"/>
                </a:lnTo>
                <a:lnTo>
                  <a:pt x="2190" y="3873"/>
                </a:lnTo>
                <a:lnTo>
                  <a:pt x="2196" y="3855"/>
                </a:lnTo>
                <a:lnTo>
                  <a:pt x="2201" y="3836"/>
                </a:lnTo>
                <a:lnTo>
                  <a:pt x="2204" y="3817"/>
                </a:lnTo>
                <a:lnTo>
                  <a:pt x="2205" y="3797"/>
                </a:lnTo>
                <a:lnTo>
                  <a:pt x="2205" y="3222"/>
                </a:lnTo>
                <a:lnTo>
                  <a:pt x="2205" y="3220"/>
                </a:lnTo>
                <a:lnTo>
                  <a:pt x="2205" y="3220"/>
                </a:lnTo>
                <a:lnTo>
                  <a:pt x="2279" y="3192"/>
                </a:lnTo>
                <a:lnTo>
                  <a:pt x="2349" y="3162"/>
                </a:lnTo>
                <a:lnTo>
                  <a:pt x="2417" y="3129"/>
                </a:lnTo>
                <a:lnTo>
                  <a:pt x="2486" y="3091"/>
                </a:lnTo>
                <a:lnTo>
                  <a:pt x="2582" y="3032"/>
                </a:lnTo>
                <a:lnTo>
                  <a:pt x="2671" y="2969"/>
                </a:lnTo>
                <a:lnTo>
                  <a:pt x="2754" y="2902"/>
                </a:lnTo>
                <a:lnTo>
                  <a:pt x="2831" y="2830"/>
                </a:lnTo>
                <a:lnTo>
                  <a:pt x="2904" y="2752"/>
                </a:lnTo>
                <a:lnTo>
                  <a:pt x="2971" y="2670"/>
                </a:lnTo>
                <a:lnTo>
                  <a:pt x="3034" y="2580"/>
                </a:lnTo>
                <a:lnTo>
                  <a:pt x="3093" y="2485"/>
                </a:lnTo>
                <a:lnTo>
                  <a:pt x="3146" y="2386"/>
                </a:lnTo>
                <a:lnTo>
                  <a:pt x="3192" y="2287"/>
                </a:lnTo>
                <a:lnTo>
                  <a:pt x="3230" y="2187"/>
                </a:lnTo>
                <a:lnTo>
                  <a:pt x="3261" y="2086"/>
                </a:lnTo>
                <a:lnTo>
                  <a:pt x="3285" y="1984"/>
                </a:lnTo>
                <a:lnTo>
                  <a:pt x="3302" y="1878"/>
                </a:lnTo>
                <a:lnTo>
                  <a:pt x="3312" y="1770"/>
                </a:lnTo>
                <a:lnTo>
                  <a:pt x="3315" y="1658"/>
                </a:lnTo>
                <a:lnTo>
                  <a:pt x="3315" y="1658"/>
                </a:lnTo>
                <a:lnTo>
                  <a:pt x="3315" y="1658"/>
                </a:lnTo>
                <a:lnTo>
                  <a:pt x="3312" y="1545"/>
                </a:lnTo>
                <a:lnTo>
                  <a:pt x="3302" y="1436"/>
                </a:lnTo>
                <a:lnTo>
                  <a:pt x="3285" y="1331"/>
                </a:lnTo>
                <a:lnTo>
                  <a:pt x="3261" y="1228"/>
                </a:lnTo>
                <a:lnTo>
                  <a:pt x="3230" y="1127"/>
                </a:lnTo>
                <a:lnTo>
                  <a:pt x="3192" y="1027"/>
                </a:lnTo>
                <a:lnTo>
                  <a:pt x="3146" y="928"/>
                </a:lnTo>
                <a:lnTo>
                  <a:pt x="3093" y="829"/>
                </a:lnTo>
                <a:lnTo>
                  <a:pt x="3034" y="733"/>
                </a:lnTo>
                <a:lnTo>
                  <a:pt x="2971" y="644"/>
                </a:lnTo>
                <a:lnTo>
                  <a:pt x="2903" y="561"/>
                </a:lnTo>
                <a:lnTo>
                  <a:pt x="2831" y="484"/>
                </a:lnTo>
                <a:lnTo>
                  <a:pt x="2754" y="411"/>
                </a:lnTo>
                <a:lnTo>
                  <a:pt x="2671" y="344"/>
                </a:lnTo>
                <a:lnTo>
                  <a:pt x="2582" y="281"/>
                </a:lnTo>
                <a:lnTo>
                  <a:pt x="2486" y="222"/>
                </a:lnTo>
                <a:lnTo>
                  <a:pt x="2387" y="169"/>
                </a:lnTo>
                <a:lnTo>
                  <a:pt x="2288" y="123"/>
                </a:lnTo>
                <a:lnTo>
                  <a:pt x="2188" y="85"/>
                </a:lnTo>
                <a:lnTo>
                  <a:pt x="2087" y="54"/>
                </a:lnTo>
                <a:lnTo>
                  <a:pt x="1984" y="30"/>
                </a:lnTo>
                <a:lnTo>
                  <a:pt x="1878" y="13"/>
                </a:lnTo>
                <a:lnTo>
                  <a:pt x="1770" y="3"/>
                </a:lnTo>
                <a:lnTo>
                  <a:pt x="1657" y="0"/>
                </a:lnTo>
                <a:close/>
              </a:path>
            </a:pathLst>
          </a:custGeom>
          <a:noFill/>
          <a:ln cap="sq" w="6012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19880" rIns="119880" tIns="74880" bIns="748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"/>
          <p:cNvSpPr/>
          <p:nvPr/>
        </p:nvSpPr>
        <p:spPr>
          <a:xfrm>
            <a:off x="1469520" y="5021640"/>
            <a:ext cx="560160" cy="139680"/>
          </a:xfrm>
          <a:custGeom>
            <a:avLst/>
            <a:gdLst>
              <a:gd name="textAreaLeft" fmla="*/ 0 w 560160"/>
              <a:gd name="textAreaRight" fmla="*/ 560520 w 560160"/>
              <a:gd name="textAreaTop" fmla="*/ 0 h 139680"/>
              <a:gd name="textAreaBottom" fmla="*/ 140040 h 139680"/>
            </a:gdLst>
            <a:ahLst/>
            <a:rect l="textAreaLeft" t="textAreaTop" r="textAreaRight" b="textAreaBottom"/>
            <a:pathLst>
              <a:path w="1557" h="389">
                <a:moveTo>
                  <a:pt x="778" y="389"/>
                </a:moveTo>
                <a:lnTo>
                  <a:pt x="1362" y="389"/>
                </a:lnTo>
                <a:lnTo>
                  <a:pt x="1382" y="388"/>
                </a:lnTo>
                <a:lnTo>
                  <a:pt x="1401" y="385"/>
                </a:lnTo>
                <a:lnTo>
                  <a:pt x="1420" y="380"/>
                </a:lnTo>
                <a:lnTo>
                  <a:pt x="1438" y="374"/>
                </a:lnTo>
                <a:lnTo>
                  <a:pt x="1455" y="365"/>
                </a:lnTo>
                <a:lnTo>
                  <a:pt x="1471" y="356"/>
                </a:lnTo>
                <a:lnTo>
                  <a:pt x="1486" y="344"/>
                </a:lnTo>
                <a:lnTo>
                  <a:pt x="1500" y="332"/>
                </a:lnTo>
                <a:lnTo>
                  <a:pt x="1512" y="318"/>
                </a:lnTo>
                <a:lnTo>
                  <a:pt x="1523" y="303"/>
                </a:lnTo>
                <a:lnTo>
                  <a:pt x="1533" y="287"/>
                </a:lnTo>
                <a:lnTo>
                  <a:pt x="1542" y="270"/>
                </a:lnTo>
                <a:lnTo>
                  <a:pt x="1548" y="252"/>
                </a:lnTo>
                <a:lnTo>
                  <a:pt x="1553" y="233"/>
                </a:lnTo>
                <a:lnTo>
                  <a:pt x="1556" y="214"/>
                </a:lnTo>
                <a:lnTo>
                  <a:pt x="1557" y="194"/>
                </a:lnTo>
                <a:lnTo>
                  <a:pt x="1556" y="174"/>
                </a:lnTo>
                <a:lnTo>
                  <a:pt x="1553" y="155"/>
                </a:lnTo>
                <a:lnTo>
                  <a:pt x="1548" y="136"/>
                </a:lnTo>
                <a:lnTo>
                  <a:pt x="1542" y="118"/>
                </a:lnTo>
                <a:lnTo>
                  <a:pt x="1533" y="101"/>
                </a:lnTo>
                <a:lnTo>
                  <a:pt x="1523" y="85"/>
                </a:lnTo>
                <a:lnTo>
                  <a:pt x="1512" y="70"/>
                </a:lnTo>
                <a:lnTo>
                  <a:pt x="1500" y="57"/>
                </a:lnTo>
                <a:lnTo>
                  <a:pt x="1486" y="44"/>
                </a:lnTo>
                <a:lnTo>
                  <a:pt x="1471" y="33"/>
                </a:lnTo>
                <a:lnTo>
                  <a:pt x="1455" y="23"/>
                </a:lnTo>
                <a:lnTo>
                  <a:pt x="1438" y="15"/>
                </a:lnTo>
                <a:lnTo>
                  <a:pt x="1420" y="9"/>
                </a:lnTo>
                <a:lnTo>
                  <a:pt x="1401" y="4"/>
                </a:lnTo>
                <a:lnTo>
                  <a:pt x="1382" y="1"/>
                </a:lnTo>
                <a:lnTo>
                  <a:pt x="13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4" y="70"/>
                </a:lnTo>
                <a:lnTo>
                  <a:pt x="33" y="85"/>
                </a:lnTo>
                <a:lnTo>
                  <a:pt x="23" y="101"/>
                </a:lnTo>
                <a:lnTo>
                  <a:pt x="15" y="118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3" y="287"/>
                </a:lnTo>
                <a:lnTo>
                  <a:pt x="33" y="303"/>
                </a:lnTo>
                <a:lnTo>
                  <a:pt x="44" y="318"/>
                </a:lnTo>
                <a:lnTo>
                  <a:pt x="57" y="332"/>
                </a:lnTo>
                <a:lnTo>
                  <a:pt x="71" y="344"/>
                </a:lnTo>
                <a:lnTo>
                  <a:pt x="86" y="356"/>
                </a:lnTo>
                <a:lnTo>
                  <a:pt x="102" y="365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lnTo>
                  <a:pt x="778" y="389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140400" bIns="1404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5" name=""/>
          <p:cNvSpPr/>
          <p:nvPr/>
        </p:nvSpPr>
        <p:spPr>
          <a:xfrm>
            <a:off x="1523520" y="5159880"/>
            <a:ext cx="451800" cy="139680"/>
          </a:xfrm>
          <a:custGeom>
            <a:avLst/>
            <a:gdLst>
              <a:gd name="textAreaLeft" fmla="*/ 0 w 451800"/>
              <a:gd name="textAreaRight" fmla="*/ 452160 w 451800"/>
              <a:gd name="textAreaTop" fmla="*/ 0 h 139680"/>
              <a:gd name="textAreaBottom" fmla="*/ 140040 h 139680"/>
            </a:gdLst>
            <a:ahLst/>
            <a:rect l="textAreaLeft" t="textAreaTop" r="textAreaRight" b="textAreaBottom"/>
            <a:pathLst>
              <a:path w="1256" h="389">
                <a:moveTo>
                  <a:pt x="628" y="389"/>
                </a:moveTo>
                <a:lnTo>
                  <a:pt x="1062" y="389"/>
                </a:lnTo>
                <a:lnTo>
                  <a:pt x="1082" y="388"/>
                </a:lnTo>
                <a:lnTo>
                  <a:pt x="1101" y="385"/>
                </a:lnTo>
                <a:lnTo>
                  <a:pt x="1120" y="380"/>
                </a:lnTo>
                <a:lnTo>
                  <a:pt x="1137" y="374"/>
                </a:lnTo>
                <a:lnTo>
                  <a:pt x="1154" y="366"/>
                </a:lnTo>
                <a:lnTo>
                  <a:pt x="1170" y="356"/>
                </a:lnTo>
                <a:lnTo>
                  <a:pt x="1185" y="345"/>
                </a:lnTo>
                <a:lnTo>
                  <a:pt x="1199" y="332"/>
                </a:lnTo>
                <a:lnTo>
                  <a:pt x="1212" y="318"/>
                </a:lnTo>
                <a:lnTo>
                  <a:pt x="1223" y="303"/>
                </a:lnTo>
                <a:lnTo>
                  <a:pt x="1233" y="287"/>
                </a:lnTo>
                <a:lnTo>
                  <a:pt x="1241" y="270"/>
                </a:lnTo>
                <a:lnTo>
                  <a:pt x="1247" y="252"/>
                </a:lnTo>
                <a:lnTo>
                  <a:pt x="1252" y="233"/>
                </a:lnTo>
                <a:lnTo>
                  <a:pt x="1255" y="214"/>
                </a:lnTo>
                <a:lnTo>
                  <a:pt x="1256" y="194"/>
                </a:lnTo>
                <a:lnTo>
                  <a:pt x="1256" y="194"/>
                </a:lnTo>
                <a:lnTo>
                  <a:pt x="1255" y="174"/>
                </a:lnTo>
                <a:lnTo>
                  <a:pt x="1252" y="155"/>
                </a:lnTo>
                <a:lnTo>
                  <a:pt x="1247" y="136"/>
                </a:lnTo>
                <a:lnTo>
                  <a:pt x="1241" y="119"/>
                </a:lnTo>
                <a:lnTo>
                  <a:pt x="1233" y="102"/>
                </a:lnTo>
                <a:lnTo>
                  <a:pt x="1223" y="86"/>
                </a:lnTo>
                <a:lnTo>
                  <a:pt x="1212" y="71"/>
                </a:lnTo>
                <a:lnTo>
                  <a:pt x="1199" y="57"/>
                </a:lnTo>
                <a:lnTo>
                  <a:pt x="1185" y="44"/>
                </a:lnTo>
                <a:lnTo>
                  <a:pt x="1170" y="33"/>
                </a:lnTo>
                <a:lnTo>
                  <a:pt x="1154" y="23"/>
                </a:lnTo>
                <a:lnTo>
                  <a:pt x="1137" y="15"/>
                </a:lnTo>
                <a:lnTo>
                  <a:pt x="1120" y="9"/>
                </a:lnTo>
                <a:lnTo>
                  <a:pt x="1101" y="4"/>
                </a:lnTo>
                <a:lnTo>
                  <a:pt x="1082" y="1"/>
                </a:lnTo>
                <a:lnTo>
                  <a:pt x="10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5" y="71"/>
                </a:lnTo>
                <a:lnTo>
                  <a:pt x="33" y="86"/>
                </a:lnTo>
                <a:lnTo>
                  <a:pt x="24" y="102"/>
                </a:lnTo>
                <a:lnTo>
                  <a:pt x="15" y="119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4" y="287"/>
                </a:lnTo>
                <a:lnTo>
                  <a:pt x="33" y="303"/>
                </a:lnTo>
                <a:lnTo>
                  <a:pt x="45" y="318"/>
                </a:lnTo>
                <a:lnTo>
                  <a:pt x="57" y="332"/>
                </a:lnTo>
                <a:lnTo>
                  <a:pt x="71" y="345"/>
                </a:lnTo>
                <a:lnTo>
                  <a:pt x="86" y="356"/>
                </a:lnTo>
                <a:lnTo>
                  <a:pt x="102" y="366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lnTo>
                  <a:pt x="628" y="389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140400" bIns="1404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6" name=""/>
          <p:cNvSpPr/>
          <p:nvPr/>
        </p:nvSpPr>
        <p:spPr>
          <a:xfrm>
            <a:off x="1479600" y="3981240"/>
            <a:ext cx="546120" cy="1040040"/>
          </a:xfrm>
          <a:custGeom>
            <a:avLst/>
            <a:gdLst>
              <a:gd name="textAreaLeft" fmla="*/ 0 w 546120"/>
              <a:gd name="textAreaRight" fmla="*/ 546480 w 546120"/>
              <a:gd name="textAreaTop" fmla="*/ 0 h 1040040"/>
              <a:gd name="textAreaBottom" fmla="*/ 1040400 h 1040040"/>
            </a:gdLst>
            <a:ahLst/>
            <a:rect l="textAreaLeft" t="textAreaTop" r="textAreaRight" b="textAreaBottom"/>
            <a:pathLst>
              <a:path w="1518" h="2890">
                <a:moveTo>
                  <a:pt x="551" y="2890"/>
                </a:moveTo>
                <a:lnTo>
                  <a:pt x="563" y="2160"/>
                </a:lnTo>
                <a:lnTo>
                  <a:pt x="570" y="1776"/>
                </a:lnTo>
                <a:lnTo>
                  <a:pt x="578" y="1528"/>
                </a:lnTo>
                <a:lnTo>
                  <a:pt x="583" y="1483"/>
                </a:lnTo>
                <a:lnTo>
                  <a:pt x="594" y="1441"/>
                </a:lnTo>
                <a:lnTo>
                  <a:pt x="609" y="1402"/>
                </a:lnTo>
                <a:lnTo>
                  <a:pt x="629" y="1364"/>
                </a:lnTo>
                <a:lnTo>
                  <a:pt x="653" y="1328"/>
                </a:lnTo>
                <a:lnTo>
                  <a:pt x="681" y="1294"/>
                </a:lnTo>
                <a:lnTo>
                  <a:pt x="746" y="1231"/>
                </a:lnTo>
                <a:lnTo>
                  <a:pt x="822" y="1172"/>
                </a:lnTo>
                <a:lnTo>
                  <a:pt x="905" y="1117"/>
                </a:lnTo>
                <a:lnTo>
                  <a:pt x="1083" y="1011"/>
                </a:lnTo>
                <a:lnTo>
                  <a:pt x="1257" y="901"/>
                </a:lnTo>
                <a:lnTo>
                  <a:pt x="1334" y="842"/>
                </a:lnTo>
                <a:lnTo>
                  <a:pt x="1402" y="777"/>
                </a:lnTo>
                <a:lnTo>
                  <a:pt x="1431" y="743"/>
                </a:lnTo>
                <a:lnTo>
                  <a:pt x="1457" y="706"/>
                </a:lnTo>
                <a:lnTo>
                  <a:pt x="1479" y="668"/>
                </a:lnTo>
                <a:lnTo>
                  <a:pt x="1496" y="627"/>
                </a:lnTo>
                <a:lnTo>
                  <a:pt x="1509" y="584"/>
                </a:lnTo>
                <a:lnTo>
                  <a:pt x="1516" y="539"/>
                </a:lnTo>
                <a:lnTo>
                  <a:pt x="1518" y="491"/>
                </a:lnTo>
                <a:lnTo>
                  <a:pt x="1515" y="440"/>
                </a:lnTo>
                <a:lnTo>
                  <a:pt x="1507" y="399"/>
                </a:lnTo>
                <a:lnTo>
                  <a:pt x="1494" y="364"/>
                </a:lnTo>
                <a:lnTo>
                  <a:pt x="1478" y="333"/>
                </a:lnTo>
                <a:lnTo>
                  <a:pt x="1457" y="306"/>
                </a:lnTo>
                <a:lnTo>
                  <a:pt x="1432" y="284"/>
                </a:lnTo>
                <a:lnTo>
                  <a:pt x="1404" y="266"/>
                </a:lnTo>
                <a:lnTo>
                  <a:pt x="1373" y="252"/>
                </a:lnTo>
                <a:lnTo>
                  <a:pt x="1340" y="242"/>
                </a:lnTo>
                <a:lnTo>
                  <a:pt x="1305" y="235"/>
                </a:lnTo>
                <a:lnTo>
                  <a:pt x="1267" y="232"/>
                </a:lnTo>
                <a:lnTo>
                  <a:pt x="1189" y="235"/>
                </a:lnTo>
                <a:lnTo>
                  <a:pt x="1108" y="249"/>
                </a:lnTo>
                <a:lnTo>
                  <a:pt x="1027" y="273"/>
                </a:lnTo>
                <a:lnTo>
                  <a:pt x="949" y="305"/>
                </a:lnTo>
                <a:lnTo>
                  <a:pt x="878" y="344"/>
                </a:lnTo>
                <a:lnTo>
                  <a:pt x="815" y="388"/>
                </a:lnTo>
                <a:lnTo>
                  <a:pt x="788" y="412"/>
                </a:lnTo>
                <a:lnTo>
                  <a:pt x="765" y="436"/>
                </a:lnTo>
                <a:lnTo>
                  <a:pt x="745" y="461"/>
                </a:lnTo>
                <a:lnTo>
                  <a:pt x="729" y="486"/>
                </a:lnTo>
                <a:lnTo>
                  <a:pt x="718" y="512"/>
                </a:lnTo>
                <a:lnTo>
                  <a:pt x="712" y="537"/>
                </a:lnTo>
                <a:lnTo>
                  <a:pt x="711" y="562"/>
                </a:lnTo>
                <a:lnTo>
                  <a:pt x="716" y="587"/>
                </a:lnTo>
                <a:lnTo>
                  <a:pt x="726" y="611"/>
                </a:lnTo>
                <a:lnTo>
                  <a:pt x="743" y="635"/>
                </a:lnTo>
                <a:lnTo>
                  <a:pt x="758" y="651"/>
                </a:lnTo>
                <a:lnTo>
                  <a:pt x="774" y="663"/>
                </a:lnTo>
                <a:lnTo>
                  <a:pt x="789" y="671"/>
                </a:lnTo>
                <a:lnTo>
                  <a:pt x="803" y="677"/>
                </a:lnTo>
                <a:lnTo>
                  <a:pt x="818" y="679"/>
                </a:lnTo>
                <a:lnTo>
                  <a:pt x="832" y="678"/>
                </a:lnTo>
                <a:lnTo>
                  <a:pt x="846" y="674"/>
                </a:lnTo>
                <a:lnTo>
                  <a:pt x="859" y="668"/>
                </a:lnTo>
                <a:lnTo>
                  <a:pt x="872" y="659"/>
                </a:lnTo>
                <a:lnTo>
                  <a:pt x="884" y="648"/>
                </a:lnTo>
                <a:lnTo>
                  <a:pt x="895" y="635"/>
                </a:lnTo>
                <a:lnTo>
                  <a:pt x="905" y="620"/>
                </a:lnTo>
                <a:lnTo>
                  <a:pt x="923" y="585"/>
                </a:lnTo>
                <a:lnTo>
                  <a:pt x="937" y="543"/>
                </a:lnTo>
                <a:lnTo>
                  <a:pt x="947" y="498"/>
                </a:lnTo>
                <a:lnTo>
                  <a:pt x="951" y="449"/>
                </a:lnTo>
                <a:lnTo>
                  <a:pt x="949" y="399"/>
                </a:lnTo>
                <a:lnTo>
                  <a:pt x="941" y="348"/>
                </a:lnTo>
                <a:lnTo>
                  <a:pt x="927" y="298"/>
                </a:lnTo>
                <a:lnTo>
                  <a:pt x="905" y="250"/>
                </a:lnTo>
                <a:lnTo>
                  <a:pt x="891" y="228"/>
                </a:lnTo>
                <a:lnTo>
                  <a:pt x="875" y="207"/>
                </a:lnTo>
                <a:lnTo>
                  <a:pt x="856" y="187"/>
                </a:lnTo>
                <a:lnTo>
                  <a:pt x="836" y="168"/>
                </a:lnTo>
                <a:lnTo>
                  <a:pt x="808" y="147"/>
                </a:lnTo>
                <a:lnTo>
                  <a:pt x="772" y="125"/>
                </a:lnTo>
                <a:lnTo>
                  <a:pt x="729" y="101"/>
                </a:lnTo>
                <a:lnTo>
                  <a:pt x="680" y="77"/>
                </a:lnTo>
                <a:lnTo>
                  <a:pt x="625" y="54"/>
                </a:lnTo>
                <a:lnTo>
                  <a:pt x="566" y="34"/>
                </a:lnTo>
                <a:lnTo>
                  <a:pt x="505" y="17"/>
                </a:lnTo>
                <a:lnTo>
                  <a:pt x="442" y="5"/>
                </a:lnTo>
                <a:lnTo>
                  <a:pt x="379" y="0"/>
                </a:lnTo>
                <a:lnTo>
                  <a:pt x="316" y="2"/>
                </a:lnTo>
                <a:lnTo>
                  <a:pt x="255" y="12"/>
                </a:lnTo>
                <a:lnTo>
                  <a:pt x="225" y="21"/>
                </a:lnTo>
                <a:lnTo>
                  <a:pt x="197" y="33"/>
                </a:lnTo>
                <a:lnTo>
                  <a:pt x="169" y="47"/>
                </a:lnTo>
                <a:lnTo>
                  <a:pt x="142" y="64"/>
                </a:lnTo>
                <a:lnTo>
                  <a:pt x="117" y="84"/>
                </a:lnTo>
                <a:lnTo>
                  <a:pt x="94" y="108"/>
                </a:lnTo>
                <a:lnTo>
                  <a:pt x="71" y="135"/>
                </a:lnTo>
                <a:lnTo>
                  <a:pt x="51" y="165"/>
                </a:lnTo>
                <a:lnTo>
                  <a:pt x="32" y="199"/>
                </a:lnTo>
                <a:lnTo>
                  <a:pt x="16" y="237"/>
                </a:lnTo>
                <a:lnTo>
                  <a:pt x="5" y="275"/>
                </a:lnTo>
                <a:lnTo>
                  <a:pt x="0" y="314"/>
                </a:lnTo>
                <a:lnTo>
                  <a:pt x="2" y="353"/>
                </a:lnTo>
                <a:lnTo>
                  <a:pt x="9" y="392"/>
                </a:lnTo>
                <a:lnTo>
                  <a:pt x="22" y="431"/>
                </a:lnTo>
                <a:lnTo>
                  <a:pt x="40" y="471"/>
                </a:lnTo>
                <a:lnTo>
                  <a:pt x="90" y="551"/>
                </a:lnTo>
                <a:lnTo>
                  <a:pt x="154" y="631"/>
                </a:lnTo>
                <a:lnTo>
                  <a:pt x="231" y="711"/>
                </a:lnTo>
                <a:lnTo>
                  <a:pt x="408" y="873"/>
                </a:lnTo>
                <a:lnTo>
                  <a:pt x="593" y="1032"/>
                </a:lnTo>
                <a:lnTo>
                  <a:pt x="760" y="1187"/>
                </a:lnTo>
                <a:lnTo>
                  <a:pt x="829" y="1263"/>
                </a:lnTo>
                <a:lnTo>
                  <a:pt x="883" y="1337"/>
                </a:lnTo>
                <a:lnTo>
                  <a:pt x="904" y="1374"/>
                </a:lnTo>
                <a:lnTo>
                  <a:pt x="920" y="1410"/>
                </a:lnTo>
                <a:lnTo>
                  <a:pt x="931" y="1445"/>
                </a:lnTo>
                <a:lnTo>
                  <a:pt x="936" y="1480"/>
                </a:lnTo>
                <a:lnTo>
                  <a:pt x="940" y="1614"/>
                </a:lnTo>
                <a:lnTo>
                  <a:pt x="940" y="1808"/>
                </a:lnTo>
                <a:lnTo>
                  <a:pt x="932" y="2280"/>
                </a:lnTo>
                <a:lnTo>
                  <a:pt x="914" y="2890"/>
                </a:lnTo>
                <a:lnTo>
                  <a:pt x="551" y="2890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74880" bIns="748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7" name=""/>
          <p:cNvSpPr/>
          <p:nvPr/>
        </p:nvSpPr>
        <p:spPr>
          <a:xfrm>
            <a:off x="1749600" y="3056400"/>
            <a:ext cx="360" cy="20484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204480" bIns="2044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28" name=""/>
          <p:cNvSpPr/>
          <p:nvPr/>
        </p:nvSpPr>
        <p:spPr>
          <a:xfrm flipH="1">
            <a:off x="2456280" y="3353040"/>
            <a:ext cx="145080" cy="14472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72360" bIns="7236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29" name=""/>
          <p:cNvSpPr/>
          <p:nvPr/>
        </p:nvSpPr>
        <p:spPr>
          <a:xfrm flipH="1">
            <a:off x="2620800" y="4145400"/>
            <a:ext cx="204840" cy="36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0" name=""/>
          <p:cNvSpPr/>
          <p:nvPr/>
        </p:nvSpPr>
        <p:spPr>
          <a:xfrm>
            <a:off x="898200" y="3353040"/>
            <a:ext cx="145080" cy="14472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72360" bIns="7236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1" name=""/>
          <p:cNvSpPr/>
          <p:nvPr/>
        </p:nvSpPr>
        <p:spPr>
          <a:xfrm>
            <a:off x="673920" y="4145400"/>
            <a:ext cx="204840" cy="36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2" name=""/>
          <p:cNvSpPr/>
          <p:nvPr/>
        </p:nvSpPr>
        <p:spPr>
          <a:xfrm flipV="1">
            <a:off x="8079480" y="1476000"/>
            <a:ext cx="99360" cy="14724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46880" bIns="1468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3" name=""/>
          <p:cNvSpPr/>
          <p:nvPr/>
        </p:nvSpPr>
        <p:spPr>
          <a:xfrm flipV="1">
            <a:off x="7599600" y="955800"/>
            <a:ext cx="176400" cy="327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6200" bIns="16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4" name=""/>
          <p:cNvSpPr/>
          <p:nvPr/>
        </p:nvSpPr>
        <p:spPr>
          <a:xfrm>
            <a:off x="7820640" y="307080"/>
            <a:ext cx="150120" cy="1011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50400" bIns="504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5" name=""/>
          <p:cNvSpPr/>
          <p:nvPr/>
        </p:nvSpPr>
        <p:spPr>
          <a:xfrm flipH="1" flipV="1">
            <a:off x="8811720" y="1655280"/>
            <a:ext cx="35640" cy="17568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75680" bIns="1756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6" name=""/>
          <p:cNvSpPr/>
          <p:nvPr/>
        </p:nvSpPr>
        <p:spPr>
          <a:xfrm flipH="1" flipV="1">
            <a:off x="9246960" y="1270080"/>
            <a:ext cx="150120" cy="10152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50760" bIns="5076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7" name=""/>
          <p:cNvSpPr/>
          <p:nvPr/>
        </p:nvSpPr>
        <p:spPr>
          <a:xfrm>
            <a:off x="6364080" y="928440"/>
            <a:ext cx="167400" cy="180360"/>
          </a:xfrm>
          <a:custGeom>
            <a:avLst/>
            <a:gdLst>
              <a:gd name="textAreaLeft" fmla="*/ 0 w 167400"/>
              <a:gd name="textAreaRight" fmla="*/ 167760 w 167400"/>
              <a:gd name="textAreaTop" fmla="*/ 0 h 180360"/>
              <a:gd name="textAreaBottom" fmla="*/ 180720 h 180360"/>
            </a:gdLst>
            <a:ahLst/>
            <a:rect l="textAreaLeft" t="textAreaTop" r="textAreaRight" b="textAreaBottom"/>
            <a:pathLst>
              <a:path w="466" h="502">
                <a:moveTo>
                  <a:pt x="0" y="230"/>
                </a:moveTo>
                <a:lnTo>
                  <a:pt x="404" y="502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136800" bIns="1368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8" name=""/>
          <p:cNvSpPr/>
          <p:nvPr/>
        </p:nvSpPr>
        <p:spPr>
          <a:xfrm flipH="1">
            <a:off x="3430080" y="1741680"/>
            <a:ext cx="212400" cy="939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46800" bIns="468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9" name=""/>
          <p:cNvSpPr/>
          <p:nvPr/>
        </p:nvSpPr>
        <p:spPr>
          <a:xfrm>
            <a:off x="3489480" y="1682280"/>
            <a:ext cx="93960" cy="21240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212400" bIns="2124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0" name=""/>
          <p:cNvSpPr/>
          <p:nvPr/>
        </p:nvSpPr>
        <p:spPr>
          <a:xfrm>
            <a:off x="8921520" y="3384360"/>
            <a:ext cx="190080" cy="190440"/>
          </a:xfrm>
          <a:custGeom>
            <a:avLst/>
            <a:gdLst>
              <a:gd name="textAreaLeft" fmla="*/ 0 w 190080"/>
              <a:gd name="textAreaRight" fmla="*/ 190440 w 19008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29" h="530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5" y="511"/>
                </a:lnTo>
                <a:lnTo>
                  <a:pt x="349" y="517"/>
                </a:lnTo>
                <a:lnTo>
                  <a:pt x="333" y="522"/>
                </a:lnTo>
                <a:lnTo>
                  <a:pt x="316" y="525"/>
                </a:lnTo>
                <a:lnTo>
                  <a:pt x="299" y="528"/>
                </a:lnTo>
                <a:lnTo>
                  <a:pt x="282" y="529"/>
                </a:lnTo>
                <a:lnTo>
                  <a:pt x="264" y="530"/>
                </a:lnTo>
                <a:lnTo>
                  <a:pt x="246" y="529"/>
                </a:lnTo>
                <a:lnTo>
                  <a:pt x="229" y="528"/>
                </a:lnTo>
                <a:lnTo>
                  <a:pt x="212" y="525"/>
                </a:lnTo>
                <a:lnTo>
                  <a:pt x="196" y="522"/>
                </a:lnTo>
                <a:lnTo>
                  <a:pt x="179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3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3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136080" bIns="1360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"/>
          <p:cNvSpPr/>
          <p:nvPr/>
        </p:nvSpPr>
        <p:spPr>
          <a:xfrm>
            <a:off x="1030320" y="502560"/>
            <a:ext cx="167400" cy="180720"/>
          </a:xfrm>
          <a:custGeom>
            <a:avLst/>
            <a:gdLst>
              <a:gd name="textAreaLeft" fmla="*/ 0 w 167400"/>
              <a:gd name="textAreaRight" fmla="*/ 167760 w 167400"/>
              <a:gd name="textAreaTop" fmla="*/ 0 h 180720"/>
              <a:gd name="textAreaBottom" fmla="*/ 181080 h 180720"/>
            </a:gdLst>
            <a:ahLst/>
            <a:rect l="textAreaLeft" t="textAreaTop" r="textAreaRight" b="textAreaBottom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136800" bIns="1368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2" name=""/>
          <p:cNvSpPr/>
          <p:nvPr/>
        </p:nvSpPr>
        <p:spPr>
          <a:xfrm>
            <a:off x="4014360" y="3813480"/>
            <a:ext cx="167400" cy="180720"/>
          </a:xfrm>
          <a:custGeom>
            <a:avLst/>
            <a:gdLst>
              <a:gd name="textAreaLeft" fmla="*/ 0 w 167400"/>
              <a:gd name="textAreaRight" fmla="*/ 167760 w 167400"/>
              <a:gd name="textAreaTop" fmla="*/ 0 h 180720"/>
              <a:gd name="textAreaBottom" fmla="*/ 181080 h 180720"/>
            </a:gdLst>
            <a:ahLst/>
            <a:rect l="textAreaLeft" t="textAreaTop" r="textAreaRight" b="textAreaBottom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136800" bIns="1368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"/>
          <p:cNvSpPr/>
          <p:nvPr/>
        </p:nvSpPr>
        <p:spPr>
          <a:xfrm flipH="1">
            <a:off x="6126120" y="5051880"/>
            <a:ext cx="212400" cy="939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46800" bIns="468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4" name=""/>
          <p:cNvSpPr/>
          <p:nvPr/>
        </p:nvSpPr>
        <p:spPr>
          <a:xfrm>
            <a:off x="6185520" y="4992840"/>
            <a:ext cx="93600" cy="21240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212400" bIns="2124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6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PlaceHolder 3"/>
          <p:cNvSpPr>
            <a:spLocks noGrp="1"/>
          </p:cNvSpPr>
          <p:nvPr>
            <p:ph type="ftr" idx="3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8" name="PlaceHolder 4"/>
          <p:cNvSpPr>
            <a:spLocks noGrp="1"/>
          </p:cNvSpPr>
          <p:nvPr>
            <p:ph type="sldNum" idx="3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1A1489F-6A04-4DE8-9E68-3E9E8FE3AC04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9" name="PlaceHolder 5"/>
          <p:cNvSpPr>
            <a:spLocks noGrp="1"/>
          </p:cNvSpPr>
          <p:nvPr>
            <p:ph type="dt" idx="3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"/>
          <p:cNvSpPr/>
          <p:nvPr/>
        </p:nvSpPr>
        <p:spPr>
          <a:xfrm>
            <a:off x="0" y="179280"/>
            <a:ext cx="4149720" cy="416880"/>
          </a:xfrm>
          <a:custGeom>
            <a:avLst/>
            <a:gdLst>
              <a:gd name="textAreaLeft" fmla="*/ 0 w 4149720"/>
              <a:gd name="textAreaRight" fmla="*/ 4150080 w 4149720"/>
              <a:gd name="textAreaTop" fmla="*/ 0 h 416880"/>
              <a:gd name="textAreaBottom" fmla="*/ 417240 h 416880"/>
            </a:gdLst>
            <a:ahLst/>
            <a:rect l="textAreaLeft" t="textAreaTop" r="textAreaRight" b="textAreaBottom"/>
            <a:pathLst>
              <a:path w="11528" h="115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7" name=""/>
          <p:cNvSpPr/>
          <p:nvPr/>
        </p:nvSpPr>
        <p:spPr>
          <a:xfrm>
            <a:off x="8018280" y="3637080"/>
            <a:ext cx="1354680" cy="1630080"/>
          </a:xfrm>
          <a:custGeom>
            <a:avLst/>
            <a:gdLst>
              <a:gd name="textAreaLeft" fmla="*/ 0 w 1354680"/>
              <a:gd name="textAreaRight" fmla="*/ 1355040 w 1354680"/>
              <a:gd name="textAreaTop" fmla="*/ 0 h 1630080"/>
              <a:gd name="textAreaBottom" fmla="*/ 1630440 h 1630080"/>
            </a:gdLst>
            <a:ahLst/>
            <a:rect l="textAreaLeft" t="textAreaTop" r="textAreaRight" b="textAreaBottom"/>
            <a:pathLst>
              <a:path w="3764" h="4529">
                <a:moveTo>
                  <a:pt x="1882" y="0"/>
                </a:moveTo>
                <a:lnTo>
                  <a:pt x="1882" y="0"/>
                </a:lnTo>
                <a:lnTo>
                  <a:pt x="1882" y="0"/>
                </a:lnTo>
                <a:lnTo>
                  <a:pt x="1754" y="4"/>
                </a:lnTo>
                <a:lnTo>
                  <a:pt x="1631" y="15"/>
                </a:lnTo>
                <a:lnTo>
                  <a:pt x="1511" y="34"/>
                </a:lnTo>
                <a:lnTo>
                  <a:pt x="1394" y="61"/>
                </a:lnTo>
                <a:lnTo>
                  <a:pt x="1279" y="96"/>
                </a:lnTo>
                <a:lnTo>
                  <a:pt x="1166" y="140"/>
                </a:lnTo>
                <a:lnTo>
                  <a:pt x="1053" y="191"/>
                </a:lnTo>
                <a:lnTo>
                  <a:pt x="941" y="252"/>
                </a:lnTo>
                <a:lnTo>
                  <a:pt x="832" y="319"/>
                </a:lnTo>
                <a:lnTo>
                  <a:pt x="731" y="390"/>
                </a:lnTo>
                <a:lnTo>
                  <a:pt x="637" y="467"/>
                </a:lnTo>
                <a:lnTo>
                  <a:pt x="549" y="548"/>
                </a:lnTo>
                <a:lnTo>
                  <a:pt x="467" y="636"/>
                </a:lnTo>
                <a:lnTo>
                  <a:pt x="391" y="730"/>
                </a:lnTo>
                <a:lnTo>
                  <a:pt x="319" y="831"/>
                </a:lnTo>
                <a:lnTo>
                  <a:pt x="252" y="940"/>
                </a:lnTo>
                <a:lnTo>
                  <a:pt x="191" y="1052"/>
                </a:lnTo>
                <a:lnTo>
                  <a:pt x="139" y="1165"/>
                </a:lnTo>
                <a:lnTo>
                  <a:pt x="96" y="1278"/>
                </a:lnTo>
                <a:lnTo>
                  <a:pt x="61" y="1393"/>
                </a:lnTo>
                <a:lnTo>
                  <a:pt x="34" y="1510"/>
                </a:lnTo>
                <a:lnTo>
                  <a:pt x="15" y="1630"/>
                </a:lnTo>
                <a:lnTo>
                  <a:pt x="4" y="1753"/>
                </a:lnTo>
                <a:lnTo>
                  <a:pt x="0" y="1881"/>
                </a:lnTo>
                <a:lnTo>
                  <a:pt x="0" y="1881"/>
                </a:lnTo>
                <a:lnTo>
                  <a:pt x="0" y="1881"/>
                </a:lnTo>
                <a:lnTo>
                  <a:pt x="4" y="2008"/>
                </a:lnTo>
                <a:lnTo>
                  <a:pt x="15" y="2131"/>
                </a:lnTo>
                <a:lnTo>
                  <a:pt x="34" y="2250"/>
                </a:lnTo>
                <a:lnTo>
                  <a:pt x="61" y="2367"/>
                </a:lnTo>
                <a:lnTo>
                  <a:pt x="96" y="2482"/>
                </a:lnTo>
                <a:lnTo>
                  <a:pt x="140" y="2595"/>
                </a:lnTo>
                <a:lnTo>
                  <a:pt x="192" y="2707"/>
                </a:lnTo>
                <a:lnTo>
                  <a:pt x="252" y="2819"/>
                </a:lnTo>
                <a:lnTo>
                  <a:pt x="319" y="2927"/>
                </a:lnTo>
                <a:lnTo>
                  <a:pt x="391" y="3028"/>
                </a:lnTo>
                <a:lnTo>
                  <a:pt x="467" y="3123"/>
                </a:lnTo>
                <a:lnTo>
                  <a:pt x="549" y="3210"/>
                </a:lnTo>
                <a:lnTo>
                  <a:pt x="637" y="3292"/>
                </a:lnTo>
                <a:lnTo>
                  <a:pt x="731" y="3368"/>
                </a:lnTo>
                <a:lnTo>
                  <a:pt x="832" y="3440"/>
                </a:lnTo>
                <a:lnTo>
                  <a:pt x="941" y="3507"/>
                </a:lnTo>
                <a:lnTo>
                  <a:pt x="1020" y="3550"/>
                </a:lnTo>
                <a:lnTo>
                  <a:pt x="1097" y="3588"/>
                </a:lnTo>
                <a:lnTo>
                  <a:pt x="1176" y="3622"/>
                </a:lnTo>
                <a:lnTo>
                  <a:pt x="1260" y="3654"/>
                </a:lnTo>
                <a:lnTo>
                  <a:pt x="1260" y="3656"/>
                </a:lnTo>
                <a:lnTo>
                  <a:pt x="1260" y="4308"/>
                </a:lnTo>
                <a:lnTo>
                  <a:pt x="1261" y="4330"/>
                </a:lnTo>
                <a:lnTo>
                  <a:pt x="1264" y="4353"/>
                </a:lnTo>
                <a:lnTo>
                  <a:pt x="1270" y="4374"/>
                </a:lnTo>
                <a:lnTo>
                  <a:pt x="1277" y="4394"/>
                </a:lnTo>
                <a:lnTo>
                  <a:pt x="1287" y="4413"/>
                </a:lnTo>
                <a:lnTo>
                  <a:pt x="1298" y="4432"/>
                </a:lnTo>
                <a:lnTo>
                  <a:pt x="1310" y="4449"/>
                </a:lnTo>
                <a:lnTo>
                  <a:pt x="1325" y="4464"/>
                </a:lnTo>
                <a:lnTo>
                  <a:pt x="1340" y="4479"/>
                </a:lnTo>
                <a:lnTo>
                  <a:pt x="1357" y="4491"/>
                </a:lnTo>
                <a:lnTo>
                  <a:pt x="1376" y="4502"/>
                </a:lnTo>
                <a:lnTo>
                  <a:pt x="1395" y="4511"/>
                </a:lnTo>
                <a:lnTo>
                  <a:pt x="1415" y="4519"/>
                </a:lnTo>
                <a:lnTo>
                  <a:pt x="1436" y="4524"/>
                </a:lnTo>
                <a:lnTo>
                  <a:pt x="1458" y="4528"/>
                </a:lnTo>
                <a:lnTo>
                  <a:pt x="1481" y="4529"/>
                </a:lnTo>
                <a:lnTo>
                  <a:pt x="2282" y="4529"/>
                </a:lnTo>
                <a:lnTo>
                  <a:pt x="2305" y="4528"/>
                </a:lnTo>
                <a:lnTo>
                  <a:pt x="2327" y="4524"/>
                </a:lnTo>
                <a:lnTo>
                  <a:pt x="2348" y="4519"/>
                </a:lnTo>
                <a:lnTo>
                  <a:pt x="2368" y="4511"/>
                </a:lnTo>
                <a:lnTo>
                  <a:pt x="2388" y="4502"/>
                </a:lnTo>
                <a:lnTo>
                  <a:pt x="2406" y="4491"/>
                </a:lnTo>
                <a:lnTo>
                  <a:pt x="2423" y="4479"/>
                </a:lnTo>
                <a:lnTo>
                  <a:pt x="2439" y="4464"/>
                </a:lnTo>
                <a:lnTo>
                  <a:pt x="2453" y="4449"/>
                </a:lnTo>
                <a:lnTo>
                  <a:pt x="2465" y="4432"/>
                </a:lnTo>
                <a:lnTo>
                  <a:pt x="2476" y="4413"/>
                </a:lnTo>
                <a:lnTo>
                  <a:pt x="2486" y="4394"/>
                </a:lnTo>
                <a:lnTo>
                  <a:pt x="2493" y="4374"/>
                </a:lnTo>
                <a:lnTo>
                  <a:pt x="2498" y="4353"/>
                </a:lnTo>
                <a:lnTo>
                  <a:pt x="2502" y="4330"/>
                </a:lnTo>
                <a:lnTo>
                  <a:pt x="2503" y="4308"/>
                </a:lnTo>
                <a:lnTo>
                  <a:pt x="2503" y="3656"/>
                </a:lnTo>
                <a:lnTo>
                  <a:pt x="2503" y="3654"/>
                </a:lnTo>
                <a:lnTo>
                  <a:pt x="2503" y="3654"/>
                </a:lnTo>
                <a:lnTo>
                  <a:pt x="2587" y="3622"/>
                </a:lnTo>
                <a:lnTo>
                  <a:pt x="2667" y="3588"/>
                </a:lnTo>
                <a:lnTo>
                  <a:pt x="2744" y="3550"/>
                </a:lnTo>
                <a:lnTo>
                  <a:pt x="2823" y="3507"/>
                </a:lnTo>
                <a:lnTo>
                  <a:pt x="2931" y="3440"/>
                </a:lnTo>
                <a:lnTo>
                  <a:pt x="3033" y="3368"/>
                </a:lnTo>
                <a:lnTo>
                  <a:pt x="3127" y="3292"/>
                </a:lnTo>
                <a:lnTo>
                  <a:pt x="3215" y="3210"/>
                </a:lnTo>
                <a:lnTo>
                  <a:pt x="3297" y="3123"/>
                </a:lnTo>
                <a:lnTo>
                  <a:pt x="3373" y="3029"/>
                </a:lnTo>
                <a:lnTo>
                  <a:pt x="3445" y="2927"/>
                </a:lnTo>
                <a:lnTo>
                  <a:pt x="3512" y="2819"/>
                </a:lnTo>
                <a:lnTo>
                  <a:pt x="3572" y="2707"/>
                </a:lnTo>
                <a:lnTo>
                  <a:pt x="3624" y="2595"/>
                </a:lnTo>
                <a:lnTo>
                  <a:pt x="3667" y="2482"/>
                </a:lnTo>
                <a:lnTo>
                  <a:pt x="3702" y="2367"/>
                </a:lnTo>
                <a:lnTo>
                  <a:pt x="3729" y="2250"/>
                </a:lnTo>
                <a:lnTo>
                  <a:pt x="3748" y="2131"/>
                </a:lnTo>
                <a:lnTo>
                  <a:pt x="3760" y="2008"/>
                </a:lnTo>
                <a:lnTo>
                  <a:pt x="3764" y="1881"/>
                </a:lnTo>
                <a:lnTo>
                  <a:pt x="3764" y="1881"/>
                </a:lnTo>
                <a:lnTo>
                  <a:pt x="3764" y="1881"/>
                </a:lnTo>
                <a:lnTo>
                  <a:pt x="3760" y="1753"/>
                </a:lnTo>
                <a:lnTo>
                  <a:pt x="3749" y="1630"/>
                </a:lnTo>
                <a:lnTo>
                  <a:pt x="3730" y="1510"/>
                </a:lnTo>
                <a:lnTo>
                  <a:pt x="3703" y="1393"/>
                </a:lnTo>
                <a:lnTo>
                  <a:pt x="3668" y="1278"/>
                </a:lnTo>
                <a:lnTo>
                  <a:pt x="3624" y="1165"/>
                </a:lnTo>
                <a:lnTo>
                  <a:pt x="3573" y="1052"/>
                </a:lnTo>
                <a:lnTo>
                  <a:pt x="3512" y="940"/>
                </a:lnTo>
                <a:lnTo>
                  <a:pt x="3445" y="831"/>
                </a:lnTo>
                <a:lnTo>
                  <a:pt x="3373" y="730"/>
                </a:lnTo>
                <a:lnTo>
                  <a:pt x="3297" y="636"/>
                </a:lnTo>
                <a:lnTo>
                  <a:pt x="3215" y="548"/>
                </a:lnTo>
                <a:lnTo>
                  <a:pt x="3127" y="467"/>
                </a:lnTo>
                <a:lnTo>
                  <a:pt x="3033" y="390"/>
                </a:lnTo>
                <a:lnTo>
                  <a:pt x="2932" y="319"/>
                </a:lnTo>
                <a:lnTo>
                  <a:pt x="2823" y="252"/>
                </a:lnTo>
                <a:lnTo>
                  <a:pt x="2711" y="191"/>
                </a:lnTo>
                <a:lnTo>
                  <a:pt x="2598" y="140"/>
                </a:lnTo>
                <a:lnTo>
                  <a:pt x="2485" y="96"/>
                </a:lnTo>
                <a:lnTo>
                  <a:pt x="2370" y="61"/>
                </a:lnTo>
                <a:lnTo>
                  <a:pt x="2253" y="34"/>
                </a:lnTo>
                <a:lnTo>
                  <a:pt x="2133" y="15"/>
                </a:lnTo>
                <a:lnTo>
                  <a:pt x="2009" y="4"/>
                </a:lnTo>
                <a:lnTo>
                  <a:pt x="1882" y="0"/>
                </a:lnTo>
                <a:close/>
              </a:path>
            </a:pathLst>
          </a:custGeom>
          <a:noFill/>
          <a:ln cap="sq" w="68040">
            <a:solidFill>
              <a:srgbClr val="f2c02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8" name=""/>
          <p:cNvSpPr/>
          <p:nvPr/>
        </p:nvSpPr>
        <p:spPr>
          <a:xfrm>
            <a:off x="8377560" y="5267520"/>
            <a:ext cx="635760" cy="158760"/>
          </a:xfrm>
          <a:custGeom>
            <a:avLst/>
            <a:gdLst>
              <a:gd name="textAreaLeft" fmla="*/ 0 w 635760"/>
              <a:gd name="textAreaRight" fmla="*/ 636120 w 635760"/>
              <a:gd name="textAreaTop" fmla="*/ 0 h 158760"/>
              <a:gd name="textAreaBottom" fmla="*/ 159120 h 158760"/>
            </a:gdLst>
            <a:ahLst/>
            <a:rect l="textAreaLeft" t="textAreaTop" r="textAreaRight" b="textAreaBottom"/>
            <a:pathLst>
              <a:path w="1767" h="442">
                <a:moveTo>
                  <a:pt x="884" y="442"/>
                </a:moveTo>
                <a:lnTo>
                  <a:pt x="1546" y="442"/>
                </a:lnTo>
                <a:lnTo>
                  <a:pt x="1569" y="441"/>
                </a:lnTo>
                <a:lnTo>
                  <a:pt x="1590" y="437"/>
                </a:lnTo>
                <a:lnTo>
                  <a:pt x="1612" y="432"/>
                </a:lnTo>
                <a:lnTo>
                  <a:pt x="1632" y="425"/>
                </a:lnTo>
                <a:lnTo>
                  <a:pt x="1651" y="415"/>
                </a:lnTo>
                <a:lnTo>
                  <a:pt x="1669" y="404"/>
                </a:lnTo>
                <a:lnTo>
                  <a:pt x="1686" y="391"/>
                </a:lnTo>
                <a:lnTo>
                  <a:pt x="1702" y="377"/>
                </a:lnTo>
                <a:lnTo>
                  <a:pt x="1716" y="362"/>
                </a:lnTo>
                <a:lnTo>
                  <a:pt x="1729" y="345"/>
                </a:lnTo>
                <a:lnTo>
                  <a:pt x="1740" y="326"/>
                </a:lnTo>
                <a:lnTo>
                  <a:pt x="1750" y="307"/>
                </a:lnTo>
                <a:lnTo>
                  <a:pt x="1757" y="287"/>
                </a:lnTo>
                <a:lnTo>
                  <a:pt x="1762" y="266"/>
                </a:lnTo>
                <a:lnTo>
                  <a:pt x="1766" y="244"/>
                </a:lnTo>
                <a:lnTo>
                  <a:pt x="1767" y="221"/>
                </a:lnTo>
                <a:lnTo>
                  <a:pt x="1766" y="198"/>
                </a:lnTo>
                <a:lnTo>
                  <a:pt x="1762" y="176"/>
                </a:lnTo>
                <a:lnTo>
                  <a:pt x="1757" y="155"/>
                </a:lnTo>
                <a:lnTo>
                  <a:pt x="1750" y="135"/>
                </a:lnTo>
                <a:lnTo>
                  <a:pt x="1740" y="116"/>
                </a:lnTo>
                <a:lnTo>
                  <a:pt x="1729" y="97"/>
                </a:lnTo>
                <a:lnTo>
                  <a:pt x="1716" y="80"/>
                </a:lnTo>
                <a:lnTo>
                  <a:pt x="1702" y="65"/>
                </a:lnTo>
                <a:lnTo>
                  <a:pt x="1686" y="50"/>
                </a:lnTo>
                <a:lnTo>
                  <a:pt x="1669" y="38"/>
                </a:lnTo>
                <a:lnTo>
                  <a:pt x="1651" y="27"/>
                </a:lnTo>
                <a:lnTo>
                  <a:pt x="1632" y="17"/>
                </a:lnTo>
                <a:lnTo>
                  <a:pt x="1612" y="10"/>
                </a:lnTo>
                <a:lnTo>
                  <a:pt x="1590" y="4"/>
                </a:lnTo>
                <a:lnTo>
                  <a:pt x="1569" y="1"/>
                </a:lnTo>
                <a:lnTo>
                  <a:pt x="1546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1" y="244"/>
                </a:lnTo>
                <a:lnTo>
                  <a:pt x="4" y="266"/>
                </a:lnTo>
                <a:lnTo>
                  <a:pt x="10" y="287"/>
                </a:lnTo>
                <a:lnTo>
                  <a:pt x="17" y="307"/>
                </a:lnTo>
                <a:lnTo>
                  <a:pt x="27" y="326"/>
                </a:lnTo>
                <a:lnTo>
                  <a:pt x="38" y="345"/>
                </a:lnTo>
                <a:lnTo>
                  <a:pt x="50" y="362"/>
                </a:lnTo>
                <a:lnTo>
                  <a:pt x="65" y="377"/>
                </a:lnTo>
                <a:lnTo>
                  <a:pt x="80" y="391"/>
                </a:lnTo>
                <a:lnTo>
                  <a:pt x="97" y="404"/>
                </a:lnTo>
                <a:lnTo>
                  <a:pt x="116" y="415"/>
                </a:lnTo>
                <a:lnTo>
                  <a:pt x="135" y="425"/>
                </a:lnTo>
                <a:lnTo>
                  <a:pt x="155" y="432"/>
                </a:lnTo>
                <a:lnTo>
                  <a:pt x="176" y="437"/>
                </a:lnTo>
                <a:lnTo>
                  <a:pt x="198" y="441"/>
                </a:lnTo>
                <a:lnTo>
                  <a:pt x="221" y="442"/>
                </a:lnTo>
                <a:lnTo>
                  <a:pt x="884" y="442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157680" bIns="1576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9" name=""/>
          <p:cNvSpPr/>
          <p:nvPr/>
        </p:nvSpPr>
        <p:spPr>
          <a:xfrm>
            <a:off x="8439120" y="5424480"/>
            <a:ext cx="513000" cy="158400"/>
          </a:xfrm>
          <a:custGeom>
            <a:avLst/>
            <a:gdLst>
              <a:gd name="textAreaLeft" fmla="*/ 0 w 513000"/>
              <a:gd name="textAreaRight" fmla="*/ 513360 w 513000"/>
              <a:gd name="textAreaTop" fmla="*/ 0 h 158400"/>
              <a:gd name="textAreaBottom" fmla="*/ 158760 h 158400"/>
            </a:gdLst>
            <a:ahLst/>
            <a:rect l="textAreaLeft" t="textAreaTop" r="textAreaRight" b="textAreaBottom"/>
            <a:pathLst>
              <a:path w="1426" h="441">
                <a:moveTo>
                  <a:pt x="713" y="441"/>
                </a:moveTo>
                <a:lnTo>
                  <a:pt x="1205" y="441"/>
                </a:lnTo>
                <a:lnTo>
                  <a:pt x="1228" y="440"/>
                </a:lnTo>
                <a:lnTo>
                  <a:pt x="1249" y="436"/>
                </a:lnTo>
                <a:lnTo>
                  <a:pt x="1271" y="431"/>
                </a:lnTo>
                <a:lnTo>
                  <a:pt x="1291" y="424"/>
                </a:lnTo>
                <a:lnTo>
                  <a:pt x="1310" y="414"/>
                </a:lnTo>
                <a:lnTo>
                  <a:pt x="1328" y="403"/>
                </a:lnTo>
                <a:lnTo>
                  <a:pt x="1346" y="391"/>
                </a:lnTo>
                <a:lnTo>
                  <a:pt x="1361" y="376"/>
                </a:lnTo>
                <a:lnTo>
                  <a:pt x="1375" y="361"/>
                </a:lnTo>
                <a:lnTo>
                  <a:pt x="1388" y="344"/>
                </a:lnTo>
                <a:lnTo>
                  <a:pt x="1399" y="326"/>
                </a:lnTo>
                <a:lnTo>
                  <a:pt x="1409" y="306"/>
                </a:lnTo>
                <a:lnTo>
                  <a:pt x="1416" y="286"/>
                </a:lnTo>
                <a:lnTo>
                  <a:pt x="1421" y="265"/>
                </a:lnTo>
                <a:lnTo>
                  <a:pt x="1425" y="243"/>
                </a:lnTo>
                <a:lnTo>
                  <a:pt x="1426" y="221"/>
                </a:lnTo>
                <a:lnTo>
                  <a:pt x="1426" y="221"/>
                </a:lnTo>
                <a:lnTo>
                  <a:pt x="1425" y="198"/>
                </a:lnTo>
                <a:lnTo>
                  <a:pt x="1421" y="176"/>
                </a:lnTo>
                <a:lnTo>
                  <a:pt x="1416" y="155"/>
                </a:lnTo>
                <a:lnTo>
                  <a:pt x="1409" y="135"/>
                </a:lnTo>
                <a:lnTo>
                  <a:pt x="1399" y="116"/>
                </a:lnTo>
                <a:lnTo>
                  <a:pt x="1388" y="97"/>
                </a:lnTo>
                <a:lnTo>
                  <a:pt x="1375" y="80"/>
                </a:lnTo>
                <a:lnTo>
                  <a:pt x="1361" y="65"/>
                </a:lnTo>
                <a:lnTo>
                  <a:pt x="1346" y="50"/>
                </a:lnTo>
                <a:lnTo>
                  <a:pt x="1328" y="38"/>
                </a:lnTo>
                <a:lnTo>
                  <a:pt x="1310" y="27"/>
                </a:lnTo>
                <a:lnTo>
                  <a:pt x="1291" y="17"/>
                </a:lnTo>
                <a:lnTo>
                  <a:pt x="1271" y="10"/>
                </a:lnTo>
                <a:lnTo>
                  <a:pt x="1249" y="4"/>
                </a:lnTo>
                <a:lnTo>
                  <a:pt x="1228" y="1"/>
                </a:lnTo>
                <a:lnTo>
                  <a:pt x="1205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0" y="221"/>
                </a:lnTo>
                <a:lnTo>
                  <a:pt x="1" y="243"/>
                </a:lnTo>
                <a:lnTo>
                  <a:pt x="4" y="265"/>
                </a:lnTo>
                <a:lnTo>
                  <a:pt x="10" y="286"/>
                </a:lnTo>
                <a:lnTo>
                  <a:pt x="17" y="306"/>
                </a:lnTo>
                <a:lnTo>
                  <a:pt x="27" y="326"/>
                </a:lnTo>
                <a:lnTo>
                  <a:pt x="38" y="344"/>
                </a:lnTo>
                <a:lnTo>
                  <a:pt x="50" y="361"/>
                </a:lnTo>
                <a:lnTo>
                  <a:pt x="65" y="376"/>
                </a:lnTo>
                <a:lnTo>
                  <a:pt x="80" y="391"/>
                </a:lnTo>
                <a:lnTo>
                  <a:pt x="97" y="403"/>
                </a:lnTo>
                <a:lnTo>
                  <a:pt x="116" y="414"/>
                </a:lnTo>
                <a:lnTo>
                  <a:pt x="135" y="424"/>
                </a:lnTo>
                <a:lnTo>
                  <a:pt x="155" y="431"/>
                </a:lnTo>
                <a:lnTo>
                  <a:pt x="176" y="436"/>
                </a:lnTo>
                <a:lnTo>
                  <a:pt x="198" y="440"/>
                </a:lnTo>
                <a:lnTo>
                  <a:pt x="221" y="441"/>
                </a:lnTo>
                <a:lnTo>
                  <a:pt x="713" y="441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157680" bIns="1576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0" name=""/>
          <p:cNvSpPr/>
          <p:nvPr/>
        </p:nvSpPr>
        <p:spPr>
          <a:xfrm>
            <a:off x="8388720" y="4087440"/>
            <a:ext cx="620640" cy="1180080"/>
          </a:xfrm>
          <a:custGeom>
            <a:avLst/>
            <a:gdLst>
              <a:gd name="textAreaLeft" fmla="*/ 0 w 620640"/>
              <a:gd name="textAreaRight" fmla="*/ 621000 w 620640"/>
              <a:gd name="textAreaTop" fmla="*/ 0 h 1180080"/>
              <a:gd name="textAreaBottom" fmla="*/ 1180440 h 1180080"/>
            </a:gdLst>
            <a:ahLst/>
            <a:rect l="textAreaLeft" t="textAreaTop" r="textAreaRight" b="textAreaBottom"/>
            <a:pathLst>
              <a:path w="1725" h="3279">
                <a:moveTo>
                  <a:pt x="626" y="3279"/>
                </a:moveTo>
                <a:lnTo>
                  <a:pt x="640" y="2451"/>
                </a:lnTo>
                <a:lnTo>
                  <a:pt x="648" y="2015"/>
                </a:lnTo>
                <a:lnTo>
                  <a:pt x="657" y="1734"/>
                </a:lnTo>
                <a:lnTo>
                  <a:pt x="663" y="1683"/>
                </a:lnTo>
                <a:lnTo>
                  <a:pt x="675" y="1636"/>
                </a:lnTo>
                <a:lnTo>
                  <a:pt x="693" y="1591"/>
                </a:lnTo>
                <a:lnTo>
                  <a:pt x="715" y="1548"/>
                </a:lnTo>
                <a:lnTo>
                  <a:pt x="742" y="1508"/>
                </a:lnTo>
                <a:lnTo>
                  <a:pt x="774" y="1469"/>
                </a:lnTo>
                <a:lnTo>
                  <a:pt x="848" y="1397"/>
                </a:lnTo>
                <a:lnTo>
                  <a:pt x="934" y="1331"/>
                </a:lnTo>
                <a:lnTo>
                  <a:pt x="1029" y="1268"/>
                </a:lnTo>
                <a:lnTo>
                  <a:pt x="1231" y="1147"/>
                </a:lnTo>
                <a:lnTo>
                  <a:pt x="1428" y="1023"/>
                </a:lnTo>
                <a:lnTo>
                  <a:pt x="1516" y="956"/>
                </a:lnTo>
                <a:lnTo>
                  <a:pt x="1593" y="882"/>
                </a:lnTo>
                <a:lnTo>
                  <a:pt x="1626" y="843"/>
                </a:lnTo>
                <a:lnTo>
                  <a:pt x="1655" y="802"/>
                </a:lnTo>
                <a:lnTo>
                  <a:pt x="1680" y="758"/>
                </a:lnTo>
                <a:lnTo>
                  <a:pt x="1699" y="712"/>
                </a:lnTo>
                <a:lnTo>
                  <a:pt x="1714" y="663"/>
                </a:lnTo>
                <a:lnTo>
                  <a:pt x="1722" y="612"/>
                </a:lnTo>
                <a:lnTo>
                  <a:pt x="1725" y="557"/>
                </a:lnTo>
                <a:lnTo>
                  <a:pt x="1721" y="500"/>
                </a:lnTo>
                <a:lnTo>
                  <a:pt x="1712" y="454"/>
                </a:lnTo>
                <a:lnTo>
                  <a:pt x="1698" y="413"/>
                </a:lnTo>
                <a:lnTo>
                  <a:pt x="1678" y="378"/>
                </a:lnTo>
                <a:lnTo>
                  <a:pt x="1655" y="348"/>
                </a:lnTo>
                <a:lnTo>
                  <a:pt x="1627" y="322"/>
                </a:lnTo>
                <a:lnTo>
                  <a:pt x="1595" y="302"/>
                </a:lnTo>
                <a:lnTo>
                  <a:pt x="1560" y="286"/>
                </a:lnTo>
                <a:lnTo>
                  <a:pt x="1522" y="274"/>
                </a:lnTo>
                <a:lnTo>
                  <a:pt x="1482" y="267"/>
                </a:lnTo>
                <a:lnTo>
                  <a:pt x="1440" y="263"/>
                </a:lnTo>
                <a:lnTo>
                  <a:pt x="1351" y="266"/>
                </a:lnTo>
                <a:lnTo>
                  <a:pt x="1258" y="282"/>
                </a:lnTo>
                <a:lnTo>
                  <a:pt x="1167" y="309"/>
                </a:lnTo>
                <a:lnTo>
                  <a:pt x="1078" y="346"/>
                </a:lnTo>
                <a:lnTo>
                  <a:pt x="997" y="390"/>
                </a:lnTo>
                <a:lnTo>
                  <a:pt x="926" y="440"/>
                </a:lnTo>
                <a:lnTo>
                  <a:pt x="896" y="467"/>
                </a:lnTo>
                <a:lnTo>
                  <a:pt x="869" y="495"/>
                </a:lnTo>
                <a:lnTo>
                  <a:pt x="847" y="523"/>
                </a:lnTo>
                <a:lnTo>
                  <a:pt x="829" y="552"/>
                </a:lnTo>
                <a:lnTo>
                  <a:pt x="816" y="581"/>
                </a:lnTo>
                <a:lnTo>
                  <a:pt x="809" y="610"/>
                </a:lnTo>
                <a:lnTo>
                  <a:pt x="808" y="638"/>
                </a:lnTo>
                <a:lnTo>
                  <a:pt x="813" y="666"/>
                </a:lnTo>
                <a:lnTo>
                  <a:pt x="825" y="694"/>
                </a:lnTo>
                <a:lnTo>
                  <a:pt x="844" y="721"/>
                </a:lnTo>
                <a:lnTo>
                  <a:pt x="861" y="738"/>
                </a:lnTo>
                <a:lnTo>
                  <a:pt x="879" y="752"/>
                </a:lnTo>
                <a:lnTo>
                  <a:pt x="896" y="762"/>
                </a:lnTo>
                <a:lnTo>
                  <a:pt x="913" y="768"/>
                </a:lnTo>
                <a:lnTo>
                  <a:pt x="929" y="770"/>
                </a:lnTo>
                <a:lnTo>
                  <a:pt x="945" y="769"/>
                </a:lnTo>
                <a:lnTo>
                  <a:pt x="961" y="765"/>
                </a:lnTo>
                <a:lnTo>
                  <a:pt x="976" y="758"/>
                </a:lnTo>
                <a:lnTo>
                  <a:pt x="990" y="748"/>
                </a:lnTo>
                <a:lnTo>
                  <a:pt x="1004" y="736"/>
                </a:lnTo>
                <a:lnTo>
                  <a:pt x="1016" y="721"/>
                </a:lnTo>
                <a:lnTo>
                  <a:pt x="1028" y="704"/>
                </a:lnTo>
                <a:lnTo>
                  <a:pt x="1049" y="663"/>
                </a:lnTo>
                <a:lnTo>
                  <a:pt x="1065" y="617"/>
                </a:lnTo>
                <a:lnTo>
                  <a:pt x="1075" y="565"/>
                </a:lnTo>
                <a:lnTo>
                  <a:pt x="1080" y="509"/>
                </a:lnTo>
                <a:lnTo>
                  <a:pt x="1078" y="452"/>
                </a:lnTo>
                <a:lnTo>
                  <a:pt x="1069" y="395"/>
                </a:lnTo>
                <a:lnTo>
                  <a:pt x="1053" y="338"/>
                </a:lnTo>
                <a:lnTo>
                  <a:pt x="1027" y="284"/>
                </a:lnTo>
                <a:lnTo>
                  <a:pt x="1011" y="259"/>
                </a:lnTo>
                <a:lnTo>
                  <a:pt x="993" y="235"/>
                </a:lnTo>
                <a:lnTo>
                  <a:pt x="972" y="212"/>
                </a:lnTo>
                <a:lnTo>
                  <a:pt x="949" y="191"/>
                </a:lnTo>
                <a:lnTo>
                  <a:pt x="918" y="167"/>
                </a:lnTo>
                <a:lnTo>
                  <a:pt x="877" y="142"/>
                </a:lnTo>
                <a:lnTo>
                  <a:pt x="828" y="114"/>
                </a:lnTo>
                <a:lnTo>
                  <a:pt x="772" y="87"/>
                </a:lnTo>
                <a:lnTo>
                  <a:pt x="710" y="61"/>
                </a:lnTo>
                <a:lnTo>
                  <a:pt x="644" y="38"/>
                </a:lnTo>
                <a:lnTo>
                  <a:pt x="574" y="19"/>
                </a:lnTo>
                <a:lnTo>
                  <a:pt x="503" y="6"/>
                </a:lnTo>
                <a:lnTo>
                  <a:pt x="431" y="0"/>
                </a:lnTo>
                <a:lnTo>
                  <a:pt x="359" y="2"/>
                </a:lnTo>
                <a:lnTo>
                  <a:pt x="290" y="14"/>
                </a:lnTo>
                <a:lnTo>
                  <a:pt x="256" y="24"/>
                </a:lnTo>
                <a:lnTo>
                  <a:pt x="224" y="37"/>
                </a:lnTo>
                <a:lnTo>
                  <a:pt x="192" y="53"/>
                </a:lnTo>
                <a:lnTo>
                  <a:pt x="162" y="73"/>
                </a:lnTo>
                <a:lnTo>
                  <a:pt x="133" y="96"/>
                </a:lnTo>
                <a:lnTo>
                  <a:pt x="106" y="122"/>
                </a:lnTo>
                <a:lnTo>
                  <a:pt x="81" y="153"/>
                </a:lnTo>
                <a:lnTo>
                  <a:pt x="58" y="187"/>
                </a:lnTo>
                <a:lnTo>
                  <a:pt x="37" y="226"/>
                </a:lnTo>
                <a:lnTo>
                  <a:pt x="18" y="269"/>
                </a:lnTo>
                <a:lnTo>
                  <a:pt x="5" y="312"/>
                </a:lnTo>
                <a:lnTo>
                  <a:pt x="0" y="356"/>
                </a:lnTo>
                <a:lnTo>
                  <a:pt x="2" y="400"/>
                </a:lnTo>
                <a:lnTo>
                  <a:pt x="10" y="445"/>
                </a:lnTo>
                <a:lnTo>
                  <a:pt x="25" y="489"/>
                </a:lnTo>
                <a:lnTo>
                  <a:pt x="46" y="534"/>
                </a:lnTo>
                <a:lnTo>
                  <a:pt x="102" y="625"/>
                </a:lnTo>
                <a:lnTo>
                  <a:pt x="176" y="716"/>
                </a:lnTo>
                <a:lnTo>
                  <a:pt x="263" y="807"/>
                </a:lnTo>
                <a:lnTo>
                  <a:pt x="463" y="990"/>
                </a:lnTo>
                <a:lnTo>
                  <a:pt x="674" y="1171"/>
                </a:lnTo>
                <a:lnTo>
                  <a:pt x="864" y="1347"/>
                </a:lnTo>
                <a:lnTo>
                  <a:pt x="942" y="1433"/>
                </a:lnTo>
                <a:lnTo>
                  <a:pt x="1004" y="1517"/>
                </a:lnTo>
                <a:lnTo>
                  <a:pt x="1027" y="1558"/>
                </a:lnTo>
                <a:lnTo>
                  <a:pt x="1046" y="1599"/>
                </a:lnTo>
                <a:lnTo>
                  <a:pt x="1058" y="1639"/>
                </a:lnTo>
                <a:lnTo>
                  <a:pt x="1064" y="1679"/>
                </a:lnTo>
                <a:lnTo>
                  <a:pt x="1068" y="1831"/>
                </a:lnTo>
                <a:lnTo>
                  <a:pt x="1068" y="2051"/>
                </a:lnTo>
                <a:lnTo>
                  <a:pt x="1058" y="2587"/>
                </a:lnTo>
                <a:lnTo>
                  <a:pt x="1038" y="3279"/>
                </a:lnTo>
                <a:lnTo>
                  <a:pt x="626" y="3279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1" name=""/>
          <p:cNvSpPr/>
          <p:nvPr/>
        </p:nvSpPr>
        <p:spPr>
          <a:xfrm>
            <a:off x="8695800" y="3038040"/>
            <a:ext cx="360" cy="23220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231840" bIns="23184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92" name=""/>
          <p:cNvSpPr/>
          <p:nvPr/>
        </p:nvSpPr>
        <p:spPr>
          <a:xfrm flipH="1">
            <a:off x="9498240" y="33742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93" name=""/>
          <p:cNvSpPr/>
          <p:nvPr/>
        </p:nvSpPr>
        <p:spPr>
          <a:xfrm flipH="1">
            <a:off x="9684720" y="4273200"/>
            <a:ext cx="232560" cy="3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94" name=""/>
          <p:cNvSpPr/>
          <p:nvPr/>
        </p:nvSpPr>
        <p:spPr>
          <a:xfrm>
            <a:off x="7728840" y="3374280"/>
            <a:ext cx="16452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95" name=""/>
          <p:cNvSpPr/>
          <p:nvPr/>
        </p:nvSpPr>
        <p:spPr>
          <a:xfrm>
            <a:off x="7474320" y="4273200"/>
            <a:ext cx="232560" cy="3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96" name=""/>
          <p:cNvSpPr/>
          <p:nvPr/>
        </p:nvSpPr>
        <p:spPr>
          <a:xfrm flipH="1">
            <a:off x="4486320" y="577800"/>
            <a:ext cx="196560" cy="122400"/>
          </a:xfrm>
          <a:prstGeom prst="line">
            <a:avLst/>
          </a:prstGeom>
          <a:ln cap="rnd" w="676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61200" bIns="61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97" name=""/>
          <p:cNvSpPr/>
          <p:nvPr/>
        </p:nvSpPr>
        <p:spPr>
          <a:xfrm>
            <a:off x="4523400" y="541080"/>
            <a:ext cx="122400" cy="196200"/>
          </a:xfrm>
          <a:prstGeom prst="line">
            <a:avLst/>
          </a:prstGeom>
          <a:ln cap="rnd" w="676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195840" bIns="19584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98" name=""/>
          <p:cNvSpPr/>
          <p:nvPr/>
        </p:nvSpPr>
        <p:spPr>
          <a:xfrm>
            <a:off x="3875040" y="3873240"/>
            <a:ext cx="189720" cy="189720"/>
          </a:xfrm>
          <a:custGeom>
            <a:avLst/>
            <a:gdLst>
              <a:gd name="textAreaLeft" fmla="*/ 0 w 189720"/>
              <a:gd name="textAreaRight" fmla="*/ 190080 w 189720"/>
              <a:gd name="textAreaTop" fmla="*/ 0 h 189720"/>
              <a:gd name="textAreaBottom" fmla="*/ 190080 h 189720"/>
            </a:gdLst>
            <a:ahLst/>
            <a:rect l="textAreaLeft" t="textAreaTop" r="textAreaRight" b="textAreaBottom"/>
            <a:pathLst>
              <a:path w="528" h="528">
                <a:moveTo>
                  <a:pt x="528" y="264"/>
                </a:moveTo>
                <a:lnTo>
                  <a:pt x="527" y="282"/>
                </a:lnTo>
                <a:lnTo>
                  <a:pt x="526" y="299"/>
                </a:lnTo>
                <a:lnTo>
                  <a:pt x="523" y="316"/>
                </a:lnTo>
                <a:lnTo>
                  <a:pt x="520" y="333"/>
                </a:lnTo>
                <a:lnTo>
                  <a:pt x="515" y="349"/>
                </a:lnTo>
                <a:lnTo>
                  <a:pt x="509" y="365"/>
                </a:lnTo>
                <a:lnTo>
                  <a:pt x="502" y="380"/>
                </a:lnTo>
                <a:lnTo>
                  <a:pt x="493" y="396"/>
                </a:lnTo>
                <a:lnTo>
                  <a:pt x="484" y="411"/>
                </a:lnTo>
                <a:lnTo>
                  <a:pt x="473" y="425"/>
                </a:lnTo>
                <a:lnTo>
                  <a:pt x="463" y="439"/>
                </a:lnTo>
                <a:lnTo>
                  <a:pt x="451" y="451"/>
                </a:lnTo>
                <a:lnTo>
                  <a:pt x="439" y="463"/>
                </a:lnTo>
                <a:lnTo>
                  <a:pt x="425" y="473"/>
                </a:lnTo>
                <a:lnTo>
                  <a:pt x="411" y="483"/>
                </a:lnTo>
                <a:lnTo>
                  <a:pt x="396" y="493"/>
                </a:lnTo>
                <a:lnTo>
                  <a:pt x="380" y="502"/>
                </a:lnTo>
                <a:lnTo>
                  <a:pt x="364" y="509"/>
                </a:lnTo>
                <a:lnTo>
                  <a:pt x="349" y="515"/>
                </a:lnTo>
                <a:lnTo>
                  <a:pt x="332" y="520"/>
                </a:lnTo>
                <a:lnTo>
                  <a:pt x="316" y="523"/>
                </a:lnTo>
                <a:lnTo>
                  <a:pt x="299" y="526"/>
                </a:lnTo>
                <a:lnTo>
                  <a:pt x="282" y="527"/>
                </a:lnTo>
                <a:lnTo>
                  <a:pt x="264" y="528"/>
                </a:lnTo>
                <a:lnTo>
                  <a:pt x="246" y="527"/>
                </a:lnTo>
                <a:lnTo>
                  <a:pt x="229" y="526"/>
                </a:lnTo>
                <a:lnTo>
                  <a:pt x="212" y="523"/>
                </a:lnTo>
                <a:lnTo>
                  <a:pt x="196" y="520"/>
                </a:lnTo>
                <a:lnTo>
                  <a:pt x="179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3"/>
                </a:lnTo>
                <a:lnTo>
                  <a:pt x="103" y="473"/>
                </a:lnTo>
                <a:lnTo>
                  <a:pt x="90" y="463"/>
                </a:lnTo>
                <a:lnTo>
                  <a:pt x="77" y="451"/>
                </a:lnTo>
                <a:lnTo>
                  <a:pt x="66" y="439"/>
                </a:lnTo>
                <a:lnTo>
                  <a:pt x="55" y="425"/>
                </a:lnTo>
                <a:lnTo>
                  <a:pt x="45" y="411"/>
                </a:lnTo>
                <a:lnTo>
                  <a:pt x="36" y="396"/>
                </a:lnTo>
                <a:lnTo>
                  <a:pt x="27" y="380"/>
                </a:lnTo>
                <a:lnTo>
                  <a:pt x="20" y="364"/>
                </a:lnTo>
                <a:lnTo>
                  <a:pt x="14" y="349"/>
                </a:lnTo>
                <a:lnTo>
                  <a:pt x="9" y="332"/>
                </a:lnTo>
                <a:lnTo>
                  <a:pt x="5" y="316"/>
                </a:lnTo>
                <a:lnTo>
                  <a:pt x="2" y="299"/>
                </a:lnTo>
                <a:lnTo>
                  <a:pt x="1" y="282"/>
                </a:lnTo>
                <a:lnTo>
                  <a:pt x="0" y="264"/>
                </a:lnTo>
                <a:lnTo>
                  <a:pt x="1" y="246"/>
                </a:lnTo>
                <a:lnTo>
                  <a:pt x="2" y="229"/>
                </a:lnTo>
                <a:lnTo>
                  <a:pt x="5" y="212"/>
                </a:lnTo>
                <a:lnTo>
                  <a:pt x="9" y="196"/>
                </a:lnTo>
                <a:lnTo>
                  <a:pt x="14" y="179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5" y="103"/>
                </a:lnTo>
                <a:lnTo>
                  <a:pt x="66" y="90"/>
                </a:lnTo>
                <a:lnTo>
                  <a:pt x="77" y="77"/>
                </a:lnTo>
                <a:lnTo>
                  <a:pt x="90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299" y="2"/>
                </a:lnTo>
                <a:lnTo>
                  <a:pt x="316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0" y="27"/>
                </a:lnTo>
                <a:lnTo>
                  <a:pt x="396" y="36"/>
                </a:lnTo>
                <a:lnTo>
                  <a:pt x="411" y="45"/>
                </a:lnTo>
                <a:lnTo>
                  <a:pt x="425" y="55"/>
                </a:lnTo>
                <a:lnTo>
                  <a:pt x="439" y="66"/>
                </a:lnTo>
                <a:lnTo>
                  <a:pt x="451" y="77"/>
                </a:lnTo>
                <a:lnTo>
                  <a:pt x="463" y="90"/>
                </a:lnTo>
                <a:lnTo>
                  <a:pt x="473" y="103"/>
                </a:lnTo>
                <a:lnTo>
                  <a:pt x="484" y="117"/>
                </a:lnTo>
                <a:lnTo>
                  <a:pt x="493" y="132"/>
                </a:lnTo>
                <a:lnTo>
                  <a:pt x="502" y="148"/>
                </a:lnTo>
                <a:lnTo>
                  <a:pt x="509" y="164"/>
                </a:lnTo>
                <a:lnTo>
                  <a:pt x="515" y="180"/>
                </a:lnTo>
                <a:lnTo>
                  <a:pt x="520" y="196"/>
                </a:lnTo>
                <a:lnTo>
                  <a:pt x="523" y="212"/>
                </a:lnTo>
                <a:lnTo>
                  <a:pt x="526" y="229"/>
                </a:lnTo>
                <a:lnTo>
                  <a:pt x="527" y="246"/>
                </a:lnTo>
                <a:lnTo>
                  <a:pt x="528" y="26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9" name=""/>
          <p:cNvSpPr/>
          <p:nvPr/>
        </p:nvSpPr>
        <p:spPr>
          <a:xfrm>
            <a:off x="3875040" y="3873240"/>
            <a:ext cx="189720" cy="189720"/>
          </a:xfrm>
          <a:custGeom>
            <a:avLst/>
            <a:gdLst>
              <a:gd name="textAreaLeft" fmla="*/ 0 w 189720"/>
              <a:gd name="textAreaRight" fmla="*/ 190080 w 189720"/>
              <a:gd name="textAreaTop" fmla="*/ 0 h 189720"/>
              <a:gd name="textAreaBottom" fmla="*/ 190080 h 189720"/>
            </a:gdLst>
            <a:ahLst/>
            <a:rect l="textAreaLeft" t="textAreaTop" r="textAreaRight" b="textAreaBottom"/>
            <a:pathLst>
              <a:path w="528" h="528">
                <a:moveTo>
                  <a:pt x="528" y="264"/>
                </a:moveTo>
                <a:lnTo>
                  <a:pt x="527" y="282"/>
                </a:lnTo>
                <a:lnTo>
                  <a:pt x="526" y="299"/>
                </a:lnTo>
                <a:lnTo>
                  <a:pt x="523" y="316"/>
                </a:lnTo>
                <a:lnTo>
                  <a:pt x="520" y="333"/>
                </a:lnTo>
                <a:lnTo>
                  <a:pt x="515" y="349"/>
                </a:lnTo>
                <a:lnTo>
                  <a:pt x="509" y="365"/>
                </a:lnTo>
                <a:lnTo>
                  <a:pt x="502" y="380"/>
                </a:lnTo>
                <a:lnTo>
                  <a:pt x="493" y="396"/>
                </a:lnTo>
                <a:lnTo>
                  <a:pt x="484" y="411"/>
                </a:lnTo>
                <a:lnTo>
                  <a:pt x="473" y="425"/>
                </a:lnTo>
                <a:lnTo>
                  <a:pt x="463" y="439"/>
                </a:lnTo>
                <a:lnTo>
                  <a:pt x="451" y="451"/>
                </a:lnTo>
                <a:lnTo>
                  <a:pt x="439" y="463"/>
                </a:lnTo>
                <a:lnTo>
                  <a:pt x="425" y="473"/>
                </a:lnTo>
                <a:lnTo>
                  <a:pt x="411" y="483"/>
                </a:lnTo>
                <a:lnTo>
                  <a:pt x="396" y="493"/>
                </a:lnTo>
                <a:lnTo>
                  <a:pt x="380" y="502"/>
                </a:lnTo>
                <a:lnTo>
                  <a:pt x="364" y="509"/>
                </a:lnTo>
                <a:lnTo>
                  <a:pt x="349" y="515"/>
                </a:lnTo>
                <a:lnTo>
                  <a:pt x="332" y="520"/>
                </a:lnTo>
                <a:lnTo>
                  <a:pt x="316" y="523"/>
                </a:lnTo>
                <a:lnTo>
                  <a:pt x="299" y="526"/>
                </a:lnTo>
                <a:lnTo>
                  <a:pt x="282" y="527"/>
                </a:lnTo>
                <a:lnTo>
                  <a:pt x="264" y="528"/>
                </a:lnTo>
                <a:lnTo>
                  <a:pt x="246" y="527"/>
                </a:lnTo>
                <a:lnTo>
                  <a:pt x="229" y="526"/>
                </a:lnTo>
                <a:lnTo>
                  <a:pt x="212" y="523"/>
                </a:lnTo>
                <a:lnTo>
                  <a:pt x="196" y="520"/>
                </a:lnTo>
                <a:lnTo>
                  <a:pt x="179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3"/>
                </a:lnTo>
                <a:lnTo>
                  <a:pt x="103" y="473"/>
                </a:lnTo>
                <a:lnTo>
                  <a:pt x="90" y="463"/>
                </a:lnTo>
                <a:lnTo>
                  <a:pt x="77" y="451"/>
                </a:lnTo>
                <a:lnTo>
                  <a:pt x="66" y="439"/>
                </a:lnTo>
                <a:lnTo>
                  <a:pt x="55" y="425"/>
                </a:lnTo>
                <a:lnTo>
                  <a:pt x="45" y="411"/>
                </a:lnTo>
                <a:lnTo>
                  <a:pt x="36" y="396"/>
                </a:lnTo>
                <a:lnTo>
                  <a:pt x="27" y="380"/>
                </a:lnTo>
                <a:lnTo>
                  <a:pt x="20" y="364"/>
                </a:lnTo>
                <a:lnTo>
                  <a:pt x="14" y="349"/>
                </a:lnTo>
                <a:lnTo>
                  <a:pt x="9" y="332"/>
                </a:lnTo>
                <a:lnTo>
                  <a:pt x="5" y="316"/>
                </a:lnTo>
                <a:lnTo>
                  <a:pt x="2" y="299"/>
                </a:lnTo>
                <a:lnTo>
                  <a:pt x="1" y="282"/>
                </a:lnTo>
                <a:lnTo>
                  <a:pt x="0" y="264"/>
                </a:lnTo>
                <a:lnTo>
                  <a:pt x="1" y="246"/>
                </a:lnTo>
                <a:lnTo>
                  <a:pt x="2" y="229"/>
                </a:lnTo>
                <a:lnTo>
                  <a:pt x="5" y="212"/>
                </a:lnTo>
                <a:lnTo>
                  <a:pt x="9" y="196"/>
                </a:lnTo>
                <a:lnTo>
                  <a:pt x="14" y="179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5" y="103"/>
                </a:lnTo>
                <a:lnTo>
                  <a:pt x="66" y="90"/>
                </a:lnTo>
                <a:lnTo>
                  <a:pt x="77" y="77"/>
                </a:lnTo>
                <a:lnTo>
                  <a:pt x="90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299" y="2"/>
                </a:lnTo>
                <a:lnTo>
                  <a:pt x="316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0" y="27"/>
                </a:lnTo>
                <a:lnTo>
                  <a:pt x="396" y="36"/>
                </a:lnTo>
                <a:lnTo>
                  <a:pt x="411" y="45"/>
                </a:lnTo>
                <a:lnTo>
                  <a:pt x="425" y="55"/>
                </a:lnTo>
                <a:lnTo>
                  <a:pt x="439" y="66"/>
                </a:lnTo>
                <a:lnTo>
                  <a:pt x="451" y="77"/>
                </a:lnTo>
                <a:lnTo>
                  <a:pt x="463" y="90"/>
                </a:lnTo>
                <a:lnTo>
                  <a:pt x="473" y="103"/>
                </a:lnTo>
                <a:lnTo>
                  <a:pt x="484" y="117"/>
                </a:lnTo>
                <a:lnTo>
                  <a:pt x="493" y="132"/>
                </a:lnTo>
                <a:lnTo>
                  <a:pt x="502" y="148"/>
                </a:lnTo>
                <a:lnTo>
                  <a:pt x="509" y="164"/>
                </a:lnTo>
                <a:lnTo>
                  <a:pt x="515" y="180"/>
                </a:lnTo>
                <a:lnTo>
                  <a:pt x="520" y="196"/>
                </a:lnTo>
                <a:lnTo>
                  <a:pt x="523" y="212"/>
                </a:lnTo>
                <a:lnTo>
                  <a:pt x="526" y="229"/>
                </a:lnTo>
                <a:lnTo>
                  <a:pt x="527" y="246"/>
                </a:lnTo>
                <a:lnTo>
                  <a:pt x="528" y="264"/>
                </a:lnTo>
                <a:close/>
              </a:path>
            </a:pathLst>
          </a:custGeom>
          <a:noFill/>
          <a:ln cap="rnd" w="45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2680" rIns="112680" tIns="135360" bIns="13536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0" name=""/>
          <p:cNvSpPr/>
          <p:nvPr/>
        </p:nvSpPr>
        <p:spPr>
          <a:xfrm>
            <a:off x="6381720" y="2107440"/>
            <a:ext cx="167040" cy="180000"/>
          </a:xfrm>
          <a:custGeom>
            <a:avLst/>
            <a:gdLst>
              <a:gd name="textAreaLeft" fmla="*/ 0 w 167040"/>
              <a:gd name="textAreaRight" fmla="*/ 167400 w 167040"/>
              <a:gd name="textAreaTop" fmla="*/ 0 h 180000"/>
              <a:gd name="textAreaBottom" fmla="*/ 180360 h 180000"/>
            </a:gdLst>
            <a:ahLst/>
            <a:rect l="textAreaLeft" t="textAreaTop" r="textAreaRight" b="textAreaBottom"/>
            <a:pathLst>
              <a:path w="465" h="501">
                <a:moveTo>
                  <a:pt x="0" y="229"/>
                </a:moveTo>
                <a:lnTo>
                  <a:pt x="403" y="501"/>
                </a:lnTo>
                <a:lnTo>
                  <a:pt x="465" y="0"/>
                </a:lnTo>
                <a:lnTo>
                  <a:pt x="0" y="229"/>
                </a:lnTo>
                <a:close/>
              </a:path>
            </a:pathLst>
          </a:custGeom>
          <a:noFill/>
          <a:ln cap="rnd" w="464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136080" bIns="1360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1" name=""/>
          <p:cNvSpPr/>
          <p:nvPr/>
        </p:nvSpPr>
        <p:spPr>
          <a:xfrm>
            <a:off x="9227160" y="1134720"/>
            <a:ext cx="57960" cy="18288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080" rIns="118080" tIns="182880" bIns="1828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02" name=""/>
          <p:cNvSpPr/>
          <p:nvPr/>
        </p:nvSpPr>
        <p:spPr>
          <a:xfrm flipV="1">
            <a:off x="9164520" y="1197000"/>
            <a:ext cx="182880" cy="5832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080" rIns="118080" tIns="29160" bIns="2916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03" name=""/>
          <p:cNvSpPr/>
          <p:nvPr/>
        </p:nvSpPr>
        <p:spPr>
          <a:xfrm>
            <a:off x="562320" y="4888800"/>
            <a:ext cx="167040" cy="180000"/>
          </a:xfrm>
          <a:custGeom>
            <a:avLst/>
            <a:gdLst>
              <a:gd name="textAreaLeft" fmla="*/ 0 w 167040"/>
              <a:gd name="textAreaRight" fmla="*/ 167400 w 167040"/>
              <a:gd name="textAreaTop" fmla="*/ 0 h 180000"/>
              <a:gd name="textAreaBottom" fmla="*/ 180360 h 180000"/>
            </a:gdLst>
            <a:ahLst/>
            <a:rect l="textAreaLeft" t="textAreaTop" r="textAreaRight" b="textAreaBottom"/>
            <a:pathLst>
              <a:path w="465" h="501">
                <a:moveTo>
                  <a:pt x="0" y="230"/>
                </a:moveTo>
                <a:lnTo>
                  <a:pt x="403" y="501"/>
                </a:lnTo>
                <a:lnTo>
                  <a:pt x="465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4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136080" bIns="1360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4" name=""/>
          <p:cNvSpPr/>
          <p:nvPr/>
        </p:nvSpPr>
        <p:spPr>
          <a:xfrm>
            <a:off x="225720" y="237600"/>
            <a:ext cx="356400" cy="429120"/>
          </a:xfrm>
          <a:custGeom>
            <a:avLst/>
            <a:gdLst>
              <a:gd name="textAreaLeft" fmla="*/ 0 w 356400"/>
              <a:gd name="textAreaRight" fmla="*/ 356760 w 356400"/>
              <a:gd name="textAreaTop" fmla="*/ 0 h 429120"/>
              <a:gd name="textAreaBottom" fmla="*/ 429480 h 429120"/>
            </a:gdLst>
            <a:ahLst/>
            <a:rect l="textAreaLeft" t="textAreaTop" r="textAreaRight" b="textAreaBottom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5" name=""/>
          <p:cNvSpPr/>
          <p:nvPr/>
        </p:nvSpPr>
        <p:spPr>
          <a:xfrm>
            <a:off x="320400" y="667080"/>
            <a:ext cx="167040" cy="41760"/>
          </a:xfrm>
          <a:custGeom>
            <a:avLst/>
            <a:gdLst>
              <a:gd name="textAreaLeft" fmla="*/ 0 w 167040"/>
              <a:gd name="textAreaRight" fmla="*/ 167400 w 167040"/>
              <a:gd name="textAreaTop" fmla="*/ 0 h 41760"/>
              <a:gd name="textAreaBottom" fmla="*/ 42120 h 41760"/>
            </a:gdLst>
            <a:ahLst/>
            <a:rect l="textAreaLeft" t="textAreaTop" r="textAreaRight" b="textAreaBottom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2480" bIns="424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6" name=""/>
          <p:cNvSpPr/>
          <p:nvPr/>
        </p:nvSpPr>
        <p:spPr>
          <a:xfrm>
            <a:off x="336600" y="708480"/>
            <a:ext cx="134640" cy="41400"/>
          </a:xfrm>
          <a:custGeom>
            <a:avLst/>
            <a:gdLst>
              <a:gd name="textAreaLeft" fmla="*/ 0 w 134640"/>
              <a:gd name="textAreaRight" fmla="*/ 135000 w 134640"/>
              <a:gd name="textAreaTop" fmla="*/ 0 h 41400"/>
              <a:gd name="textAreaBottom" fmla="*/ 41760 h 41400"/>
            </a:gdLst>
            <a:ahLst/>
            <a:rect l="textAreaLeft" t="textAreaTop" r="textAreaRight" b="textAreaBottom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1760" bIns="4176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7" name=""/>
          <p:cNvSpPr/>
          <p:nvPr/>
        </p:nvSpPr>
        <p:spPr>
          <a:xfrm>
            <a:off x="323280" y="356040"/>
            <a:ext cx="163080" cy="310680"/>
          </a:xfrm>
          <a:custGeom>
            <a:avLst/>
            <a:gdLst>
              <a:gd name="textAreaLeft" fmla="*/ 0 w 163080"/>
              <a:gd name="textAreaRight" fmla="*/ 163440 w 163080"/>
              <a:gd name="textAreaTop" fmla="*/ 0 h 310680"/>
              <a:gd name="textAreaBottom" fmla="*/ 311040 h 310680"/>
            </a:gdLst>
            <a:ahLst/>
            <a:rect l="textAreaLeft" t="textAreaTop" r="textAreaRight" b="textAreaBottom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8" name=""/>
          <p:cNvSpPr/>
          <p:nvPr/>
        </p:nvSpPr>
        <p:spPr>
          <a:xfrm>
            <a:off x="404280" y="79560"/>
            <a:ext cx="36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61200" bIns="61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09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3200" bIns="43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10" name=""/>
          <p:cNvSpPr/>
          <p:nvPr/>
        </p:nvSpPr>
        <p:spPr>
          <a:xfrm flipH="1">
            <a:off x="664560" y="405360"/>
            <a:ext cx="6120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11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21600" bIns="216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12" name=""/>
          <p:cNvSpPr/>
          <p:nvPr/>
        </p:nvSpPr>
        <p:spPr>
          <a:xfrm>
            <a:off x="82440" y="405360"/>
            <a:ext cx="6120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13" name=""/>
          <p:cNvSpPr/>
          <p:nvPr/>
        </p:nvSpPr>
        <p:spPr>
          <a:xfrm>
            <a:off x="212400" y="217080"/>
            <a:ext cx="356760" cy="429480"/>
          </a:xfrm>
          <a:custGeom>
            <a:avLst/>
            <a:gdLst>
              <a:gd name="textAreaLeft" fmla="*/ 0 w 356760"/>
              <a:gd name="textAreaRight" fmla="*/ 357120 w 356760"/>
              <a:gd name="textAreaTop" fmla="*/ 0 h 429480"/>
              <a:gd name="textAreaBottom" fmla="*/ 429840 h 429480"/>
            </a:gdLst>
            <a:ahLst/>
            <a:rect l="textAreaLeft" t="textAreaTop" r="textAreaRight" b="textAreaBottom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4" name=""/>
          <p:cNvSpPr/>
          <p:nvPr/>
        </p:nvSpPr>
        <p:spPr>
          <a:xfrm>
            <a:off x="307080" y="646920"/>
            <a:ext cx="167400" cy="41400"/>
          </a:xfrm>
          <a:custGeom>
            <a:avLst/>
            <a:gdLst>
              <a:gd name="textAreaLeft" fmla="*/ 0 w 167400"/>
              <a:gd name="textAreaRight" fmla="*/ 167760 w 167400"/>
              <a:gd name="textAreaTop" fmla="*/ 0 h 41400"/>
              <a:gd name="textAreaBottom" fmla="*/ 41760 h 41400"/>
            </a:gdLst>
            <a:ahLst/>
            <a:rect l="textAreaLeft" t="textAreaTop" r="textAreaRight" b="textAreaBottom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1760" bIns="4176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5" name=""/>
          <p:cNvSpPr/>
          <p:nvPr/>
        </p:nvSpPr>
        <p:spPr>
          <a:xfrm>
            <a:off x="323280" y="687960"/>
            <a:ext cx="135000" cy="41760"/>
          </a:xfrm>
          <a:custGeom>
            <a:avLst/>
            <a:gdLst>
              <a:gd name="textAreaLeft" fmla="*/ 0 w 135000"/>
              <a:gd name="textAreaRight" fmla="*/ 135360 w 135000"/>
              <a:gd name="textAreaTop" fmla="*/ 0 h 41760"/>
              <a:gd name="textAreaBottom" fmla="*/ 42120 h 41760"/>
            </a:gdLst>
            <a:ahLst/>
            <a:rect l="textAreaLeft" t="textAreaTop" r="textAreaRight" b="textAreaBottom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2480" bIns="424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6" name=""/>
          <p:cNvSpPr/>
          <p:nvPr/>
        </p:nvSpPr>
        <p:spPr>
          <a:xfrm>
            <a:off x="309960" y="335520"/>
            <a:ext cx="163440" cy="311040"/>
          </a:xfrm>
          <a:custGeom>
            <a:avLst/>
            <a:gdLst>
              <a:gd name="textAreaLeft" fmla="*/ 0 w 163440"/>
              <a:gd name="textAreaRight" fmla="*/ 163800 w 163440"/>
              <a:gd name="textAreaTop" fmla="*/ 0 h 311040"/>
              <a:gd name="textAreaBottom" fmla="*/ 311400 h 311040"/>
            </a:gdLst>
            <a:ahLst/>
            <a:rect l="textAreaLeft" t="textAreaTop" r="textAreaRight" b="textAreaBottom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7" name=""/>
          <p:cNvSpPr/>
          <p:nvPr/>
        </p:nvSpPr>
        <p:spPr>
          <a:xfrm>
            <a:off x="390960" y="59040"/>
            <a:ext cx="36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61200" bIns="61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18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3200" bIns="43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19" name=""/>
          <p:cNvSpPr/>
          <p:nvPr/>
        </p:nvSpPr>
        <p:spPr>
          <a:xfrm flipH="1">
            <a:off x="651240" y="384840"/>
            <a:ext cx="61560" cy="3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20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3200" bIns="43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21" name=""/>
          <p:cNvSpPr/>
          <p:nvPr/>
        </p:nvSpPr>
        <p:spPr>
          <a:xfrm>
            <a:off x="69480" y="384840"/>
            <a:ext cx="61200" cy="3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3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4" name="PlaceHolder 3"/>
          <p:cNvSpPr>
            <a:spLocks noGrp="1"/>
          </p:cNvSpPr>
          <p:nvPr>
            <p:ph type="ftr" idx="3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5" name="PlaceHolder 4"/>
          <p:cNvSpPr>
            <a:spLocks noGrp="1"/>
          </p:cNvSpPr>
          <p:nvPr>
            <p:ph type="sldNum" idx="3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D2F8266-2F06-4D51-B144-51C8CAD5B631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6" name="PlaceHolder 5"/>
          <p:cNvSpPr>
            <a:spLocks noGrp="1"/>
          </p:cNvSpPr>
          <p:nvPr>
            <p:ph type="dt" idx="3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"/>
          <p:cNvSpPr/>
          <p:nvPr/>
        </p:nvSpPr>
        <p:spPr>
          <a:xfrm>
            <a:off x="0" y="0"/>
            <a:ext cx="10078920" cy="5668920"/>
          </a:xfrm>
          <a:custGeom>
            <a:avLst/>
            <a:gdLst>
              <a:gd name="textAreaLeft" fmla="*/ 0 w 10078920"/>
              <a:gd name="textAreaRight" fmla="*/ 10079280 w 10078920"/>
              <a:gd name="textAreaTop" fmla="*/ 0 h 5668920"/>
              <a:gd name="textAreaBottom" fmla="*/ 5669280 h 5668920"/>
            </a:gdLst>
            <a:ahLst/>
            <a:rect l="textAreaLeft" t="textAreaTop" r="textAreaRight" b="textAreaBottom"/>
            <a:pathLst>
              <a:path w="27998" h="15748">
                <a:moveTo>
                  <a:pt x="1037" y="582"/>
                </a:moveTo>
                <a:lnTo>
                  <a:pt x="1037" y="15126"/>
                </a:lnTo>
                <a:lnTo>
                  <a:pt x="26961" y="15126"/>
                </a:lnTo>
                <a:lnTo>
                  <a:pt x="26961" y="582"/>
                </a:lnTo>
                <a:lnTo>
                  <a:pt x="1037" y="582"/>
                </a:lnTo>
                <a:moveTo>
                  <a:pt x="14000" y="15748"/>
                </a:moveTo>
                <a:lnTo>
                  <a:pt x="0" y="15748"/>
                </a:lnTo>
                <a:lnTo>
                  <a:pt x="0" y="0"/>
                </a:lnTo>
                <a:lnTo>
                  <a:pt x="27998" y="0"/>
                </a:lnTo>
                <a:lnTo>
                  <a:pt x="27998" y="15748"/>
                </a:lnTo>
                <a:lnTo>
                  <a:pt x="14000" y="15748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900000" y="3465720"/>
            <a:ext cx="1507320" cy="1795680"/>
          </a:xfrm>
          <a:custGeom>
            <a:avLst/>
            <a:gdLst>
              <a:gd name="textAreaLeft" fmla="*/ 0 w 1507320"/>
              <a:gd name="textAreaRight" fmla="*/ 1507680 w 1507320"/>
              <a:gd name="textAreaTop" fmla="*/ 0 h 1795680"/>
              <a:gd name="textAreaBottom" fmla="*/ 1796040 h 1795680"/>
            </a:gdLst>
            <a:ahLst/>
            <a:rect l="textAreaLeft" t="textAreaTop" r="textAreaRight" b="textAreaBottom"/>
            <a:pathLst>
              <a:path w="4188" h="4989">
                <a:moveTo>
                  <a:pt x="0" y="0"/>
                </a:moveTo>
                <a:lnTo>
                  <a:pt x="4188" y="0"/>
                </a:lnTo>
                <a:lnTo>
                  <a:pt x="4188" y="4989"/>
                </a:lnTo>
                <a:lnTo>
                  <a:pt x="0" y="498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1280880" y="5189760"/>
            <a:ext cx="745560" cy="239400"/>
          </a:xfrm>
          <a:custGeom>
            <a:avLst/>
            <a:gdLst>
              <a:gd name="textAreaLeft" fmla="*/ 0 w 745560"/>
              <a:gd name="textAreaRight" fmla="*/ 745920 w 745560"/>
              <a:gd name="textAreaTop" fmla="*/ 0 h 239400"/>
              <a:gd name="textAreaBottom" fmla="*/ 239760 h 239400"/>
            </a:gdLst>
            <a:ahLst/>
            <a:rect l="textAreaLeft" t="textAreaTop" r="textAreaRight" b="textAreaBottom"/>
            <a:pathLst>
              <a:path w="2072" h="666">
                <a:moveTo>
                  <a:pt x="0" y="0"/>
                </a:moveTo>
                <a:lnTo>
                  <a:pt x="2072" y="0"/>
                </a:lnTo>
                <a:lnTo>
                  <a:pt x="2072" y="666"/>
                </a:lnTo>
                <a:lnTo>
                  <a:pt x="0" y="66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1346040" y="5355360"/>
            <a:ext cx="615600" cy="239760"/>
          </a:xfrm>
          <a:custGeom>
            <a:avLst/>
            <a:gdLst>
              <a:gd name="textAreaLeft" fmla="*/ 0 w 615600"/>
              <a:gd name="textAreaRight" fmla="*/ 615960 w 615600"/>
              <a:gd name="textAreaTop" fmla="*/ 0 h 239760"/>
              <a:gd name="textAreaBottom" fmla="*/ 240120 h 239760"/>
            </a:gdLst>
            <a:ahLst/>
            <a:rect l="textAreaLeft" t="textAreaTop" r="textAreaRight" b="textAreaBottom"/>
            <a:pathLst>
              <a:path w="1711" h="667">
                <a:moveTo>
                  <a:pt x="0" y="0"/>
                </a:moveTo>
                <a:lnTo>
                  <a:pt x="1711" y="0"/>
                </a:lnTo>
                <a:lnTo>
                  <a:pt x="1711" y="667"/>
                </a:lnTo>
                <a:lnTo>
                  <a:pt x="0" y="66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1292760" y="3941640"/>
            <a:ext cx="729720" cy="1319760"/>
          </a:xfrm>
          <a:custGeom>
            <a:avLst/>
            <a:gdLst>
              <a:gd name="textAreaLeft" fmla="*/ 0 w 729720"/>
              <a:gd name="textAreaRight" fmla="*/ 730080 w 729720"/>
              <a:gd name="textAreaTop" fmla="*/ 0 h 1319760"/>
              <a:gd name="textAreaBottom" fmla="*/ 1320120 h 1319760"/>
            </a:gdLst>
            <a:ahLst/>
            <a:rect l="textAreaLeft" t="textAreaTop" r="textAreaRight" b="textAreaBottom"/>
            <a:pathLst>
              <a:path w="2028" h="3667">
                <a:moveTo>
                  <a:pt x="0" y="0"/>
                </a:moveTo>
                <a:lnTo>
                  <a:pt x="2028" y="0"/>
                </a:lnTo>
                <a:lnTo>
                  <a:pt x="2028" y="3667"/>
                </a:lnTo>
                <a:lnTo>
                  <a:pt x="0" y="366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1617840" y="2832480"/>
            <a:ext cx="72000" cy="317160"/>
          </a:xfrm>
          <a:custGeom>
            <a:avLst/>
            <a:gdLst>
              <a:gd name="textAreaLeft" fmla="*/ 0 w 72000"/>
              <a:gd name="textAreaRight" fmla="*/ 72360 w 72000"/>
              <a:gd name="textAreaTop" fmla="*/ 0 h 317160"/>
              <a:gd name="textAreaBottom" fmla="*/ 317520 h 317160"/>
            </a:gdLst>
            <a:ahLst/>
            <a:rect l="textAreaLeft" t="textAreaTop" r="textAreaRight" b="textAreaBottom"/>
            <a:pathLst>
              <a:path w="201" h="882">
                <a:moveTo>
                  <a:pt x="0" y="0"/>
                </a:moveTo>
                <a:lnTo>
                  <a:pt x="201" y="0"/>
                </a:lnTo>
                <a:lnTo>
                  <a:pt x="201" y="882"/>
                </a:lnTo>
                <a:lnTo>
                  <a:pt x="0" y="8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0000" bIns="180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5" name=""/>
          <p:cNvSpPr/>
          <p:nvPr/>
        </p:nvSpPr>
        <p:spPr>
          <a:xfrm>
            <a:off x="2467800" y="3187800"/>
            <a:ext cx="245880" cy="245160"/>
          </a:xfrm>
          <a:custGeom>
            <a:avLst/>
            <a:gdLst>
              <a:gd name="textAreaLeft" fmla="*/ 0 w 245880"/>
              <a:gd name="textAreaRight" fmla="*/ 246240 w 245880"/>
              <a:gd name="textAreaTop" fmla="*/ 0 h 245160"/>
              <a:gd name="textAreaBottom" fmla="*/ 245520 h 245160"/>
            </a:gdLst>
            <a:ahLst/>
            <a:rect l="textAreaLeft" t="textAreaTop" r="textAreaRight" b="textAreaBottom"/>
            <a:pathLst>
              <a:path w="684" h="682">
                <a:moveTo>
                  <a:pt x="0" y="0"/>
                </a:moveTo>
                <a:lnTo>
                  <a:pt x="684" y="0"/>
                </a:lnTo>
                <a:lnTo>
                  <a:pt x="684" y="682"/>
                </a:lnTo>
                <a:lnTo>
                  <a:pt x="0" y="6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7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2665440" y="4138560"/>
            <a:ext cx="317880" cy="71640"/>
          </a:xfrm>
          <a:custGeom>
            <a:avLst/>
            <a:gdLst>
              <a:gd name="textAreaLeft" fmla="*/ 0 w 317880"/>
              <a:gd name="textAreaRight" fmla="*/ 318240 w 317880"/>
              <a:gd name="textAreaTop" fmla="*/ 0 h 71640"/>
              <a:gd name="textAreaBottom" fmla="*/ 72000 h 71640"/>
            </a:gdLst>
            <a:ahLst/>
            <a:rect l="textAreaLeft" t="textAreaTop" r="textAreaRight" b="textAreaBottom"/>
            <a:pathLst>
              <a:path w="884" h="200">
                <a:moveTo>
                  <a:pt x="0" y="0"/>
                </a:moveTo>
                <a:lnTo>
                  <a:pt x="884" y="0"/>
                </a:lnTo>
                <a:lnTo>
                  <a:pt x="884" y="200"/>
                </a:lnTo>
                <a:lnTo>
                  <a:pt x="0" y="2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8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72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594000" y="3187800"/>
            <a:ext cx="245880" cy="245160"/>
          </a:xfrm>
          <a:custGeom>
            <a:avLst/>
            <a:gdLst>
              <a:gd name="textAreaLeft" fmla="*/ 0 w 245880"/>
              <a:gd name="textAreaRight" fmla="*/ 246240 w 245880"/>
              <a:gd name="textAreaTop" fmla="*/ 0 h 245160"/>
              <a:gd name="textAreaBottom" fmla="*/ 245520 h 245160"/>
            </a:gdLst>
            <a:ahLst/>
            <a:rect l="textAreaLeft" t="textAreaTop" r="textAreaRight" b="textAreaBottom"/>
            <a:pathLst>
              <a:path w="684" h="682">
                <a:moveTo>
                  <a:pt x="0" y="0"/>
                </a:moveTo>
                <a:lnTo>
                  <a:pt x="684" y="0"/>
                </a:lnTo>
                <a:lnTo>
                  <a:pt x="684" y="682"/>
                </a:lnTo>
                <a:lnTo>
                  <a:pt x="0" y="6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9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324000" y="4138560"/>
            <a:ext cx="318240" cy="71640"/>
          </a:xfrm>
          <a:custGeom>
            <a:avLst/>
            <a:gdLst>
              <a:gd name="textAreaLeft" fmla="*/ 0 w 318240"/>
              <a:gd name="textAreaRight" fmla="*/ 318600 w 318240"/>
              <a:gd name="textAreaTop" fmla="*/ 0 h 71640"/>
              <a:gd name="textAreaBottom" fmla="*/ 72000 h 71640"/>
            </a:gdLst>
            <a:ahLst/>
            <a:rect l="textAreaLeft" t="textAreaTop" r="textAreaRight" b="textAreaBottom"/>
            <a:pathLst>
              <a:path w="885" h="200">
                <a:moveTo>
                  <a:pt x="0" y="0"/>
                </a:moveTo>
                <a:lnTo>
                  <a:pt x="885" y="0"/>
                </a:lnTo>
                <a:lnTo>
                  <a:pt x="885" y="200"/>
                </a:lnTo>
                <a:lnTo>
                  <a:pt x="0" y="2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0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72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869760" y="3578040"/>
            <a:ext cx="1359720" cy="1632600"/>
          </a:xfrm>
          <a:custGeom>
            <a:avLst/>
            <a:gdLst>
              <a:gd name="textAreaLeft" fmla="*/ 0 w 1359720"/>
              <a:gd name="textAreaRight" fmla="*/ 1360080 w 1359720"/>
              <a:gd name="textAreaTop" fmla="*/ 0 h 1632600"/>
              <a:gd name="textAreaBottom" fmla="*/ 1632960 h 1632600"/>
            </a:gdLst>
            <a:ahLst/>
            <a:rect l="textAreaLeft" t="textAreaTop" r="textAreaRight" b="textAreaBottom"/>
            <a:pathLst>
              <a:path w="3778" h="4536">
                <a:moveTo>
                  <a:pt x="1889" y="0"/>
                </a:moveTo>
                <a:lnTo>
                  <a:pt x="1889" y="0"/>
                </a:lnTo>
                <a:lnTo>
                  <a:pt x="1889" y="0"/>
                </a:lnTo>
                <a:lnTo>
                  <a:pt x="1761" y="4"/>
                </a:lnTo>
                <a:lnTo>
                  <a:pt x="1637" y="15"/>
                </a:lnTo>
                <a:lnTo>
                  <a:pt x="1517" y="34"/>
                </a:lnTo>
                <a:lnTo>
                  <a:pt x="1399" y="61"/>
                </a:lnTo>
                <a:lnTo>
                  <a:pt x="1284" y="96"/>
                </a:lnTo>
                <a:lnTo>
                  <a:pt x="1171" y="139"/>
                </a:lnTo>
                <a:lnTo>
                  <a:pt x="1058" y="191"/>
                </a:lnTo>
                <a:lnTo>
                  <a:pt x="945" y="252"/>
                </a:lnTo>
                <a:lnTo>
                  <a:pt x="836" y="319"/>
                </a:lnTo>
                <a:lnTo>
                  <a:pt x="734" y="391"/>
                </a:lnTo>
                <a:lnTo>
                  <a:pt x="639" y="467"/>
                </a:lnTo>
                <a:lnTo>
                  <a:pt x="551" y="549"/>
                </a:lnTo>
                <a:lnTo>
                  <a:pt x="469" y="637"/>
                </a:lnTo>
                <a:lnTo>
                  <a:pt x="392" y="732"/>
                </a:lnTo>
                <a:lnTo>
                  <a:pt x="320" y="833"/>
                </a:lnTo>
                <a:lnTo>
                  <a:pt x="253" y="942"/>
                </a:lnTo>
                <a:lnTo>
                  <a:pt x="192" y="1054"/>
                </a:lnTo>
                <a:lnTo>
                  <a:pt x="140" y="1167"/>
                </a:lnTo>
                <a:lnTo>
                  <a:pt x="97" y="1281"/>
                </a:lnTo>
                <a:lnTo>
                  <a:pt x="61" y="1395"/>
                </a:lnTo>
                <a:lnTo>
                  <a:pt x="34" y="1513"/>
                </a:lnTo>
                <a:lnTo>
                  <a:pt x="15" y="1633"/>
                </a:lnTo>
                <a:lnTo>
                  <a:pt x="4" y="1756"/>
                </a:lnTo>
                <a:lnTo>
                  <a:pt x="0" y="1884"/>
                </a:lnTo>
                <a:lnTo>
                  <a:pt x="0" y="1884"/>
                </a:lnTo>
                <a:lnTo>
                  <a:pt x="0" y="1884"/>
                </a:lnTo>
                <a:lnTo>
                  <a:pt x="4" y="2011"/>
                </a:lnTo>
                <a:lnTo>
                  <a:pt x="16" y="2135"/>
                </a:lnTo>
                <a:lnTo>
                  <a:pt x="35" y="2254"/>
                </a:lnTo>
                <a:lnTo>
                  <a:pt x="62" y="2371"/>
                </a:lnTo>
                <a:lnTo>
                  <a:pt x="97" y="2486"/>
                </a:lnTo>
                <a:lnTo>
                  <a:pt x="141" y="2599"/>
                </a:lnTo>
                <a:lnTo>
                  <a:pt x="193" y="2711"/>
                </a:lnTo>
                <a:lnTo>
                  <a:pt x="253" y="2823"/>
                </a:lnTo>
                <a:lnTo>
                  <a:pt x="320" y="2932"/>
                </a:lnTo>
                <a:lnTo>
                  <a:pt x="392" y="3033"/>
                </a:lnTo>
                <a:lnTo>
                  <a:pt x="469" y="3127"/>
                </a:lnTo>
                <a:lnTo>
                  <a:pt x="551" y="3215"/>
                </a:lnTo>
                <a:lnTo>
                  <a:pt x="640" y="3297"/>
                </a:lnTo>
                <a:lnTo>
                  <a:pt x="734" y="3374"/>
                </a:lnTo>
                <a:lnTo>
                  <a:pt x="836" y="3445"/>
                </a:lnTo>
                <a:lnTo>
                  <a:pt x="945" y="3513"/>
                </a:lnTo>
                <a:lnTo>
                  <a:pt x="1024" y="3556"/>
                </a:lnTo>
                <a:lnTo>
                  <a:pt x="1101" y="3594"/>
                </a:lnTo>
                <a:lnTo>
                  <a:pt x="1181" y="3628"/>
                </a:lnTo>
                <a:lnTo>
                  <a:pt x="1266" y="3660"/>
                </a:lnTo>
                <a:lnTo>
                  <a:pt x="1266" y="3660"/>
                </a:lnTo>
                <a:lnTo>
                  <a:pt x="1266" y="3660"/>
                </a:lnTo>
                <a:lnTo>
                  <a:pt x="1266" y="3660"/>
                </a:lnTo>
                <a:lnTo>
                  <a:pt x="1265" y="3660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2"/>
                </a:lnTo>
                <a:lnTo>
                  <a:pt x="1265" y="3662"/>
                </a:lnTo>
                <a:lnTo>
                  <a:pt x="1265" y="4315"/>
                </a:lnTo>
                <a:lnTo>
                  <a:pt x="1266" y="4337"/>
                </a:lnTo>
                <a:lnTo>
                  <a:pt x="1269" y="4360"/>
                </a:lnTo>
                <a:lnTo>
                  <a:pt x="1275" y="4381"/>
                </a:lnTo>
                <a:lnTo>
                  <a:pt x="1282" y="4401"/>
                </a:lnTo>
                <a:lnTo>
                  <a:pt x="1292" y="4420"/>
                </a:lnTo>
                <a:lnTo>
                  <a:pt x="1303" y="4439"/>
                </a:lnTo>
                <a:lnTo>
                  <a:pt x="1316" y="4456"/>
                </a:lnTo>
                <a:lnTo>
                  <a:pt x="1330" y="4471"/>
                </a:lnTo>
                <a:lnTo>
                  <a:pt x="1346" y="4486"/>
                </a:lnTo>
                <a:lnTo>
                  <a:pt x="1363" y="4498"/>
                </a:lnTo>
                <a:lnTo>
                  <a:pt x="1381" y="4509"/>
                </a:lnTo>
                <a:lnTo>
                  <a:pt x="1400" y="4518"/>
                </a:lnTo>
                <a:lnTo>
                  <a:pt x="1421" y="4526"/>
                </a:lnTo>
                <a:lnTo>
                  <a:pt x="1442" y="4531"/>
                </a:lnTo>
                <a:lnTo>
                  <a:pt x="1464" y="4535"/>
                </a:lnTo>
                <a:lnTo>
                  <a:pt x="1487" y="4536"/>
                </a:lnTo>
                <a:lnTo>
                  <a:pt x="2291" y="4536"/>
                </a:lnTo>
                <a:lnTo>
                  <a:pt x="2314" y="4535"/>
                </a:lnTo>
                <a:lnTo>
                  <a:pt x="2336" y="4531"/>
                </a:lnTo>
                <a:lnTo>
                  <a:pt x="2357" y="4526"/>
                </a:lnTo>
                <a:lnTo>
                  <a:pt x="2377" y="4518"/>
                </a:lnTo>
                <a:lnTo>
                  <a:pt x="2397" y="4509"/>
                </a:lnTo>
                <a:lnTo>
                  <a:pt x="2415" y="4498"/>
                </a:lnTo>
                <a:lnTo>
                  <a:pt x="2432" y="4486"/>
                </a:lnTo>
                <a:lnTo>
                  <a:pt x="2448" y="4471"/>
                </a:lnTo>
                <a:lnTo>
                  <a:pt x="2462" y="4456"/>
                </a:lnTo>
                <a:lnTo>
                  <a:pt x="2475" y="4439"/>
                </a:lnTo>
                <a:lnTo>
                  <a:pt x="2486" y="4420"/>
                </a:lnTo>
                <a:lnTo>
                  <a:pt x="2496" y="4401"/>
                </a:lnTo>
                <a:lnTo>
                  <a:pt x="2503" y="4381"/>
                </a:lnTo>
                <a:lnTo>
                  <a:pt x="2508" y="4360"/>
                </a:lnTo>
                <a:lnTo>
                  <a:pt x="2512" y="4337"/>
                </a:lnTo>
                <a:lnTo>
                  <a:pt x="2513" y="4315"/>
                </a:lnTo>
                <a:lnTo>
                  <a:pt x="2513" y="3662"/>
                </a:lnTo>
                <a:lnTo>
                  <a:pt x="2513" y="3660"/>
                </a:lnTo>
                <a:lnTo>
                  <a:pt x="2513" y="3660"/>
                </a:lnTo>
                <a:lnTo>
                  <a:pt x="2597" y="3628"/>
                </a:lnTo>
                <a:lnTo>
                  <a:pt x="2677" y="3594"/>
                </a:lnTo>
                <a:lnTo>
                  <a:pt x="2754" y="3556"/>
                </a:lnTo>
                <a:lnTo>
                  <a:pt x="2833" y="3513"/>
                </a:lnTo>
                <a:lnTo>
                  <a:pt x="2942" y="3446"/>
                </a:lnTo>
                <a:lnTo>
                  <a:pt x="3044" y="3374"/>
                </a:lnTo>
                <a:lnTo>
                  <a:pt x="3139" y="3298"/>
                </a:lnTo>
                <a:lnTo>
                  <a:pt x="3227" y="3216"/>
                </a:lnTo>
                <a:lnTo>
                  <a:pt x="3309" y="3128"/>
                </a:lnTo>
                <a:lnTo>
                  <a:pt x="3386" y="3033"/>
                </a:lnTo>
                <a:lnTo>
                  <a:pt x="3458" y="2932"/>
                </a:lnTo>
                <a:lnTo>
                  <a:pt x="3525" y="2823"/>
                </a:lnTo>
                <a:lnTo>
                  <a:pt x="3585" y="2711"/>
                </a:lnTo>
                <a:lnTo>
                  <a:pt x="3637" y="2599"/>
                </a:lnTo>
                <a:lnTo>
                  <a:pt x="3681" y="2486"/>
                </a:lnTo>
                <a:lnTo>
                  <a:pt x="3716" y="2371"/>
                </a:lnTo>
                <a:lnTo>
                  <a:pt x="3743" y="2254"/>
                </a:lnTo>
                <a:lnTo>
                  <a:pt x="3762" y="2135"/>
                </a:lnTo>
                <a:lnTo>
                  <a:pt x="3774" y="2011"/>
                </a:lnTo>
                <a:lnTo>
                  <a:pt x="3778" y="1884"/>
                </a:lnTo>
                <a:lnTo>
                  <a:pt x="3778" y="1884"/>
                </a:lnTo>
                <a:lnTo>
                  <a:pt x="3778" y="1884"/>
                </a:lnTo>
                <a:lnTo>
                  <a:pt x="3774" y="1756"/>
                </a:lnTo>
                <a:lnTo>
                  <a:pt x="3763" y="1633"/>
                </a:lnTo>
                <a:lnTo>
                  <a:pt x="3744" y="1513"/>
                </a:lnTo>
                <a:lnTo>
                  <a:pt x="3717" y="1395"/>
                </a:lnTo>
                <a:lnTo>
                  <a:pt x="3681" y="1281"/>
                </a:lnTo>
                <a:lnTo>
                  <a:pt x="3638" y="1167"/>
                </a:lnTo>
                <a:lnTo>
                  <a:pt x="3586" y="1054"/>
                </a:lnTo>
                <a:lnTo>
                  <a:pt x="3525" y="942"/>
                </a:lnTo>
                <a:lnTo>
                  <a:pt x="3458" y="833"/>
                </a:lnTo>
                <a:lnTo>
                  <a:pt x="3386" y="732"/>
                </a:lnTo>
                <a:lnTo>
                  <a:pt x="3309" y="637"/>
                </a:lnTo>
                <a:lnTo>
                  <a:pt x="3227" y="549"/>
                </a:lnTo>
                <a:lnTo>
                  <a:pt x="3138" y="467"/>
                </a:lnTo>
                <a:lnTo>
                  <a:pt x="3044" y="391"/>
                </a:lnTo>
                <a:lnTo>
                  <a:pt x="2942" y="319"/>
                </a:lnTo>
                <a:lnTo>
                  <a:pt x="2833" y="252"/>
                </a:lnTo>
                <a:lnTo>
                  <a:pt x="2720" y="191"/>
                </a:lnTo>
                <a:lnTo>
                  <a:pt x="2607" y="139"/>
                </a:lnTo>
                <a:lnTo>
                  <a:pt x="2493" y="96"/>
                </a:lnTo>
                <a:lnTo>
                  <a:pt x="2378" y="61"/>
                </a:lnTo>
                <a:lnTo>
                  <a:pt x="2261" y="34"/>
                </a:lnTo>
                <a:lnTo>
                  <a:pt x="2141" y="15"/>
                </a:lnTo>
                <a:lnTo>
                  <a:pt x="2017" y="4"/>
                </a:lnTo>
                <a:lnTo>
                  <a:pt x="1889" y="0"/>
                </a:lnTo>
                <a:close/>
              </a:path>
            </a:pathLst>
          </a:custGeom>
          <a:noFill/>
          <a:ln cap="sq" w="68400">
            <a:solidFill>
              <a:srgbClr val="f2c02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4200" rIns="124200" tIns="79200" bIns="792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1230840" y="5211000"/>
            <a:ext cx="637920" cy="159120"/>
          </a:xfrm>
          <a:custGeom>
            <a:avLst/>
            <a:gdLst>
              <a:gd name="textAreaLeft" fmla="*/ 0 w 637920"/>
              <a:gd name="textAreaRight" fmla="*/ 638280 w 637920"/>
              <a:gd name="textAreaTop" fmla="*/ 0 h 159120"/>
              <a:gd name="textAreaBottom" fmla="*/ 159480 h 159120"/>
            </a:gdLst>
            <a:ahLst/>
            <a:rect l="textAreaLeft" t="textAreaTop" r="textAreaRight" b="textAreaBottom"/>
            <a:pathLst>
              <a:path w="1773" h="443">
                <a:moveTo>
                  <a:pt x="886" y="443"/>
                </a:moveTo>
                <a:lnTo>
                  <a:pt x="1551" y="443"/>
                </a:lnTo>
                <a:lnTo>
                  <a:pt x="1574" y="442"/>
                </a:lnTo>
                <a:lnTo>
                  <a:pt x="1596" y="439"/>
                </a:lnTo>
                <a:lnTo>
                  <a:pt x="1617" y="433"/>
                </a:lnTo>
                <a:lnTo>
                  <a:pt x="1637" y="426"/>
                </a:lnTo>
                <a:lnTo>
                  <a:pt x="1656" y="416"/>
                </a:lnTo>
                <a:lnTo>
                  <a:pt x="1675" y="405"/>
                </a:lnTo>
                <a:lnTo>
                  <a:pt x="1692" y="393"/>
                </a:lnTo>
                <a:lnTo>
                  <a:pt x="1708" y="378"/>
                </a:lnTo>
                <a:lnTo>
                  <a:pt x="1722" y="363"/>
                </a:lnTo>
                <a:lnTo>
                  <a:pt x="1735" y="346"/>
                </a:lnTo>
                <a:lnTo>
                  <a:pt x="1746" y="328"/>
                </a:lnTo>
                <a:lnTo>
                  <a:pt x="1755" y="308"/>
                </a:lnTo>
                <a:lnTo>
                  <a:pt x="1763" y="288"/>
                </a:lnTo>
                <a:lnTo>
                  <a:pt x="1768" y="267"/>
                </a:lnTo>
                <a:lnTo>
                  <a:pt x="1772" y="245"/>
                </a:lnTo>
                <a:lnTo>
                  <a:pt x="1773" y="222"/>
                </a:lnTo>
                <a:lnTo>
                  <a:pt x="1772" y="199"/>
                </a:lnTo>
                <a:lnTo>
                  <a:pt x="1768" y="177"/>
                </a:lnTo>
                <a:lnTo>
                  <a:pt x="1763" y="156"/>
                </a:lnTo>
                <a:lnTo>
                  <a:pt x="1755" y="136"/>
                </a:lnTo>
                <a:lnTo>
                  <a:pt x="1746" y="116"/>
                </a:lnTo>
                <a:lnTo>
                  <a:pt x="1735" y="98"/>
                </a:lnTo>
                <a:lnTo>
                  <a:pt x="1722" y="81"/>
                </a:lnTo>
                <a:lnTo>
                  <a:pt x="1708" y="65"/>
                </a:lnTo>
                <a:lnTo>
                  <a:pt x="1692" y="51"/>
                </a:lnTo>
                <a:lnTo>
                  <a:pt x="1675" y="38"/>
                </a:lnTo>
                <a:lnTo>
                  <a:pt x="1656" y="27"/>
                </a:lnTo>
                <a:lnTo>
                  <a:pt x="1637" y="17"/>
                </a:lnTo>
                <a:lnTo>
                  <a:pt x="1617" y="10"/>
                </a:lnTo>
                <a:lnTo>
                  <a:pt x="1596" y="5"/>
                </a:lnTo>
                <a:lnTo>
                  <a:pt x="1574" y="1"/>
                </a:lnTo>
                <a:lnTo>
                  <a:pt x="1551" y="0"/>
                </a:lnTo>
                <a:lnTo>
                  <a:pt x="221" y="0"/>
                </a:lnTo>
                <a:lnTo>
                  <a:pt x="198" y="1"/>
                </a:lnTo>
                <a:lnTo>
                  <a:pt x="176" y="5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1"/>
                </a:lnTo>
                <a:lnTo>
                  <a:pt x="65" y="65"/>
                </a:lnTo>
                <a:lnTo>
                  <a:pt x="50" y="81"/>
                </a:lnTo>
                <a:lnTo>
                  <a:pt x="38" y="98"/>
                </a:lnTo>
                <a:lnTo>
                  <a:pt x="27" y="116"/>
                </a:lnTo>
                <a:lnTo>
                  <a:pt x="17" y="136"/>
                </a:lnTo>
                <a:lnTo>
                  <a:pt x="10" y="156"/>
                </a:lnTo>
                <a:lnTo>
                  <a:pt x="4" y="177"/>
                </a:lnTo>
                <a:lnTo>
                  <a:pt x="1" y="199"/>
                </a:lnTo>
                <a:lnTo>
                  <a:pt x="0" y="222"/>
                </a:lnTo>
                <a:lnTo>
                  <a:pt x="1" y="245"/>
                </a:lnTo>
                <a:lnTo>
                  <a:pt x="4" y="267"/>
                </a:lnTo>
                <a:lnTo>
                  <a:pt x="10" y="288"/>
                </a:lnTo>
                <a:lnTo>
                  <a:pt x="17" y="308"/>
                </a:lnTo>
                <a:lnTo>
                  <a:pt x="27" y="328"/>
                </a:lnTo>
                <a:lnTo>
                  <a:pt x="38" y="346"/>
                </a:lnTo>
                <a:lnTo>
                  <a:pt x="50" y="363"/>
                </a:lnTo>
                <a:lnTo>
                  <a:pt x="65" y="378"/>
                </a:lnTo>
                <a:lnTo>
                  <a:pt x="80" y="393"/>
                </a:lnTo>
                <a:lnTo>
                  <a:pt x="97" y="405"/>
                </a:lnTo>
                <a:lnTo>
                  <a:pt x="116" y="416"/>
                </a:lnTo>
                <a:lnTo>
                  <a:pt x="135" y="426"/>
                </a:lnTo>
                <a:lnTo>
                  <a:pt x="155" y="433"/>
                </a:lnTo>
                <a:lnTo>
                  <a:pt x="176" y="439"/>
                </a:lnTo>
                <a:lnTo>
                  <a:pt x="198" y="442"/>
                </a:lnTo>
                <a:lnTo>
                  <a:pt x="221" y="443"/>
                </a:lnTo>
                <a:lnTo>
                  <a:pt x="886" y="443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158400" bIns="1584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1292400" y="5368320"/>
            <a:ext cx="514800" cy="158760"/>
          </a:xfrm>
          <a:custGeom>
            <a:avLst/>
            <a:gdLst>
              <a:gd name="textAreaLeft" fmla="*/ 0 w 514800"/>
              <a:gd name="textAreaRight" fmla="*/ 515160 w 514800"/>
              <a:gd name="textAreaTop" fmla="*/ 0 h 158760"/>
              <a:gd name="textAreaBottom" fmla="*/ 159120 h 158760"/>
            </a:gdLst>
            <a:ahLst/>
            <a:rect l="textAreaLeft" t="textAreaTop" r="textAreaRight" b="textAreaBottom"/>
            <a:pathLst>
              <a:path w="1431" h="442">
                <a:moveTo>
                  <a:pt x="715" y="442"/>
                </a:moveTo>
                <a:lnTo>
                  <a:pt x="1209" y="442"/>
                </a:lnTo>
                <a:lnTo>
                  <a:pt x="1232" y="441"/>
                </a:lnTo>
                <a:lnTo>
                  <a:pt x="1254" y="437"/>
                </a:lnTo>
                <a:lnTo>
                  <a:pt x="1275" y="432"/>
                </a:lnTo>
                <a:lnTo>
                  <a:pt x="1295" y="425"/>
                </a:lnTo>
                <a:lnTo>
                  <a:pt x="1315" y="415"/>
                </a:lnTo>
                <a:lnTo>
                  <a:pt x="1333" y="404"/>
                </a:lnTo>
                <a:lnTo>
                  <a:pt x="1350" y="391"/>
                </a:lnTo>
                <a:lnTo>
                  <a:pt x="1366" y="377"/>
                </a:lnTo>
                <a:lnTo>
                  <a:pt x="1380" y="362"/>
                </a:lnTo>
                <a:lnTo>
                  <a:pt x="1393" y="345"/>
                </a:lnTo>
                <a:lnTo>
                  <a:pt x="1404" y="326"/>
                </a:lnTo>
                <a:lnTo>
                  <a:pt x="1413" y="307"/>
                </a:lnTo>
                <a:lnTo>
                  <a:pt x="1421" y="287"/>
                </a:lnTo>
                <a:lnTo>
                  <a:pt x="1426" y="266"/>
                </a:lnTo>
                <a:lnTo>
                  <a:pt x="1430" y="244"/>
                </a:lnTo>
                <a:lnTo>
                  <a:pt x="1431" y="221"/>
                </a:lnTo>
                <a:lnTo>
                  <a:pt x="1431" y="221"/>
                </a:lnTo>
                <a:lnTo>
                  <a:pt x="1430" y="198"/>
                </a:lnTo>
                <a:lnTo>
                  <a:pt x="1426" y="176"/>
                </a:lnTo>
                <a:lnTo>
                  <a:pt x="1421" y="155"/>
                </a:lnTo>
                <a:lnTo>
                  <a:pt x="1413" y="135"/>
                </a:lnTo>
                <a:lnTo>
                  <a:pt x="1404" y="116"/>
                </a:lnTo>
                <a:lnTo>
                  <a:pt x="1393" y="97"/>
                </a:lnTo>
                <a:lnTo>
                  <a:pt x="1380" y="80"/>
                </a:lnTo>
                <a:lnTo>
                  <a:pt x="1366" y="65"/>
                </a:lnTo>
                <a:lnTo>
                  <a:pt x="1350" y="50"/>
                </a:lnTo>
                <a:lnTo>
                  <a:pt x="1333" y="38"/>
                </a:lnTo>
                <a:lnTo>
                  <a:pt x="1315" y="27"/>
                </a:lnTo>
                <a:lnTo>
                  <a:pt x="1295" y="17"/>
                </a:lnTo>
                <a:lnTo>
                  <a:pt x="1275" y="10"/>
                </a:lnTo>
                <a:lnTo>
                  <a:pt x="1254" y="4"/>
                </a:lnTo>
                <a:lnTo>
                  <a:pt x="1232" y="1"/>
                </a:lnTo>
                <a:lnTo>
                  <a:pt x="1209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0" y="221"/>
                </a:lnTo>
                <a:lnTo>
                  <a:pt x="1" y="244"/>
                </a:lnTo>
                <a:lnTo>
                  <a:pt x="4" y="266"/>
                </a:lnTo>
                <a:lnTo>
                  <a:pt x="10" y="287"/>
                </a:lnTo>
                <a:lnTo>
                  <a:pt x="17" y="307"/>
                </a:lnTo>
                <a:lnTo>
                  <a:pt x="27" y="326"/>
                </a:lnTo>
                <a:lnTo>
                  <a:pt x="38" y="345"/>
                </a:lnTo>
                <a:lnTo>
                  <a:pt x="50" y="362"/>
                </a:lnTo>
                <a:lnTo>
                  <a:pt x="65" y="377"/>
                </a:lnTo>
                <a:lnTo>
                  <a:pt x="80" y="391"/>
                </a:lnTo>
                <a:lnTo>
                  <a:pt x="97" y="404"/>
                </a:lnTo>
                <a:lnTo>
                  <a:pt x="116" y="415"/>
                </a:lnTo>
                <a:lnTo>
                  <a:pt x="135" y="425"/>
                </a:lnTo>
                <a:lnTo>
                  <a:pt x="155" y="432"/>
                </a:lnTo>
                <a:lnTo>
                  <a:pt x="176" y="437"/>
                </a:lnTo>
                <a:lnTo>
                  <a:pt x="198" y="441"/>
                </a:lnTo>
                <a:lnTo>
                  <a:pt x="221" y="442"/>
                </a:lnTo>
                <a:lnTo>
                  <a:pt x="715" y="442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158400" bIns="1584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1242000" y="4029120"/>
            <a:ext cx="622800" cy="1181520"/>
          </a:xfrm>
          <a:custGeom>
            <a:avLst/>
            <a:gdLst>
              <a:gd name="textAreaLeft" fmla="*/ 0 w 622800"/>
              <a:gd name="textAreaRight" fmla="*/ 623160 w 622800"/>
              <a:gd name="textAreaTop" fmla="*/ 0 h 1181520"/>
              <a:gd name="textAreaBottom" fmla="*/ 1181880 h 1181520"/>
            </a:gdLst>
            <a:ahLst/>
            <a:rect l="textAreaLeft" t="textAreaTop" r="textAreaRight" b="textAreaBottom"/>
            <a:pathLst>
              <a:path w="1731" h="3283">
                <a:moveTo>
                  <a:pt x="628" y="3283"/>
                </a:moveTo>
                <a:lnTo>
                  <a:pt x="642" y="2455"/>
                </a:lnTo>
                <a:lnTo>
                  <a:pt x="649" y="2018"/>
                </a:lnTo>
                <a:lnTo>
                  <a:pt x="658" y="1735"/>
                </a:lnTo>
                <a:lnTo>
                  <a:pt x="664" y="1685"/>
                </a:lnTo>
                <a:lnTo>
                  <a:pt x="676" y="1638"/>
                </a:lnTo>
                <a:lnTo>
                  <a:pt x="694" y="1593"/>
                </a:lnTo>
                <a:lnTo>
                  <a:pt x="717" y="1550"/>
                </a:lnTo>
                <a:lnTo>
                  <a:pt x="744" y="1509"/>
                </a:lnTo>
                <a:lnTo>
                  <a:pt x="776" y="1471"/>
                </a:lnTo>
                <a:lnTo>
                  <a:pt x="850" y="1399"/>
                </a:lnTo>
                <a:lnTo>
                  <a:pt x="936" y="1332"/>
                </a:lnTo>
                <a:lnTo>
                  <a:pt x="1031" y="1270"/>
                </a:lnTo>
                <a:lnTo>
                  <a:pt x="1234" y="1149"/>
                </a:lnTo>
                <a:lnTo>
                  <a:pt x="1432" y="1025"/>
                </a:lnTo>
                <a:lnTo>
                  <a:pt x="1520" y="957"/>
                </a:lnTo>
                <a:lnTo>
                  <a:pt x="1598" y="884"/>
                </a:lnTo>
                <a:lnTo>
                  <a:pt x="1631" y="844"/>
                </a:lnTo>
                <a:lnTo>
                  <a:pt x="1660" y="803"/>
                </a:lnTo>
                <a:lnTo>
                  <a:pt x="1685" y="759"/>
                </a:lnTo>
                <a:lnTo>
                  <a:pt x="1705" y="713"/>
                </a:lnTo>
                <a:lnTo>
                  <a:pt x="1720" y="665"/>
                </a:lnTo>
                <a:lnTo>
                  <a:pt x="1728" y="613"/>
                </a:lnTo>
                <a:lnTo>
                  <a:pt x="1731" y="558"/>
                </a:lnTo>
                <a:lnTo>
                  <a:pt x="1727" y="501"/>
                </a:lnTo>
                <a:lnTo>
                  <a:pt x="1718" y="454"/>
                </a:lnTo>
                <a:lnTo>
                  <a:pt x="1704" y="414"/>
                </a:lnTo>
                <a:lnTo>
                  <a:pt x="1685" y="378"/>
                </a:lnTo>
                <a:lnTo>
                  <a:pt x="1661" y="348"/>
                </a:lnTo>
                <a:lnTo>
                  <a:pt x="1633" y="323"/>
                </a:lnTo>
                <a:lnTo>
                  <a:pt x="1601" y="302"/>
                </a:lnTo>
                <a:lnTo>
                  <a:pt x="1566" y="286"/>
                </a:lnTo>
                <a:lnTo>
                  <a:pt x="1528" y="275"/>
                </a:lnTo>
                <a:lnTo>
                  <a:pt x="1487" y="267"/>
                </a:lnTo>
                <a:lnTo>
                  <a:pt x="1445" y="263"/>
                </a:lnTo>
                <a:lnTo>
                  <a:pt x="1355" y="267"/>
                </a:lnTo>
                <a:lnTo>
                  <a:pt x="1263" y="283"/>
                </a:lnTo>
                <a:lnTo>
                  <a:pt x="1171" y="310"/>
                </a:lnTo>
                <a:lnTo>
                  <a:pt x="1082" y="347"/>
                </a:lnTo>
                <a:lnTo>
                  <a:pt x="1001" y="391"/>
                </a:lnTo>
                <a:lnTo>
                  <a:pt x="929" y="441"/>
                </a:lnTo>
                <a:lnTo>
                  <a:pt x="899" y="468"/>
                </a:lnTo>
                <a:lnTo>
                  <a:pt x="872" y="496"/>
                </a:lnTo>
                <a:lnTo>
                  <a:pt x="849" y="524"/>
                </a:lnTo>
                <a:lnTo>
                  <a:pt x="831" y="553"/>
                </a:lnTo>
                <a:lnTo>
                  <a:pt x="819" y="582"/>
                </a:lnTo>
                <a:lnTo>
                  <a:pt x="811" y="610"/>
                </a:lnTo>
                <a:lnTo>
                  <a:pt x="810" y="639"/>
                </a:lnTo>
                <a:lnTo>
                  <a:pt x="815" y="667"/>
                </a:lnTo>
                <a:lnTo>
                  <a:pt x="827" y="695"/>
                </a:lnTo>
                <a:lnTo>
                  <a:pt x="846" y="721"/>
                </a:lnTo>
                <a:lnTo>
                  <a:pt x="864" y="739"/>
                </a:lnTo>
                <a:lnTo>
                  <a:pt x="881" y="753"/>
                </a:lnTo>
                <a:lnTo>
                  <a:pt x="898" y="763"/>
                </a:lnTo>
                <a:lnTo>
                  <a:pt x="915" y="769"/>
                </a:lnTo>
                <a:lnTo>
                  <a:pt x="932" y="771"/>
                </a:lnTo>
                <a:lnTo>
                  <a:pt x="948" y="770"/>
                </a:lnTo>
                <a:lnTo>
                  <a:pt x="964" y="766"/>
                </a:lnTo>
                <a:lnTo>
                  <a:pt x="979" y="759"/>
                </a:lnTo>
                <a:lnTo>
                  <a:pt x="993" y="749"/>
                </a:lnTo>
                <a:lnTo>
                  <a:pt x="1007" y="736"/>
                </a:lnTo>
                <a:lnTo>
                  <a:pt x="1019" y="721"/>
                </a:lnTo>
                <a:lnTo>
                  <a:pt x="1031" y="704"/>
                </a:lnTo>
                <a:lnTo>
                  <a:pt x="1052" y="664"/>
                </a:lnTo>
                <a:lnTo>
                  <a:pt x="1068" y="617"/>
                </a:lnTo>
                <a:lnTo>
                  <a:pt x="1079" y="565"/>
                </a:lnTo>
                <a:lnTo>
                  <a:pt x="1083" y="510"/>
                </a:lnTo>
                <a:lnTo>
                  <a:pt x="1082" y="453"/>
                </a:lnTo>
                <a:lnTo>
                  <a:pt x="1073" y="395"/>
                </a:lnTo>
                <a:lnTo>
                  <a:pt x="1056" y="338"/>
                </a:lnTo>
                <a:lnTo>
                  <a:pt x="1031" y="284"/>
                </a:lnTo>
                <a:lnTo>
                  <a:pt x="1015" y="259"/>
                </a:lnTo>
                <a:lnTo>
                  <a:pt x="996" y="235"/>
                </a:lnTo>
                <a:lnTo>
                  <a:pt x="976" y="212"/>
                </a:lnTo>
                <a:lnTo>
                  <a:pt x="952" y="191"/>
                </a:lnTo>
                <a:lnTo>
                  <a:pt x="921" y="167"/>
                </a:lnTo>
                <a:lnTo>
                  <a:pt x="880" y="141"/>
                </a:lnTo>
                <a:lnTo>
                  <a:pt x="831" y="114"/>
                </a:lnTo>
                <a:lnTo>
                  <a:pt x="774" y="87"/>
                </a:lnTo>
                <a:lnTo>
                  <a:pt x="712" y="61"/>
                </a:lnTo>
                <a:lnTo>
                  <a:pt x="646" y="38"/>
                </a:lnTo>
                <a:lnTo>
                  <a:pt x="576" y="19"/>
                </a:lnTo>
                <a:lnTo>
                  <a:pt x="504" y="6"/>
                </a:lnTo>
                <a:lnTo>
                  <a:pt x="432" y="0"/>
                </a:lnTo>
                <a:lnTo>
                  <a:pt x="360" y="2"/>
                </a:lnTo>
                <a:lnTo>
                  <a:pt x="290" y="14"/>
                </a:lnTo>
                <a:lnTo>
                  <a:pt x="257" y="24"/>
                </a:lnTo>
                <a:lnTo>
                  <a:pt x="224" y="37"/>
                </a:lnTo>
                <a:lnTo>
                  <a:pt x="193" y="54"/>
                </a:lnTo>
                <a:lnTo>
                  <a:pt x="162" y="73"/>
                </a:lnTo>
                <a:lnTo>
                  <a:pt x="134" y="96"/>
                </a:lnTo>
                <a:lnTo>
                  <a:pt x="107" y="123"/>
                </a:lnTo>
                <a:lnTo>
                  <a:pt x="81" y="153"/>
                </a:lnTo>
                <a:lnTo>
                  <a:pt x="58" y="188"/>
                </a:lnTo>
                <a:lnTo>
                  <a:pt x="37" y="226"/>
                </a:lnTo>
                <a:lnTo>
                  <a:pt x="18" y="270"/>
                </a:lnTo>
                <a:lnTo>
                  <a:pt x="5" y="313"/>
                </a:lnTo>
                <a:lnTo>
                  <a:pt x="0" y="357"/>
                </a:lnTo>
                <a:lnTo>
                  <a:pt x="2" y="401"/>
                </a:lnTo>
                <a:lnTo>
                  <a:pt x="10" y="445"/>
                </a:lnTo>
                <a:lnTo>
                  <a:pt x="25" y="490"/>
                </a:lnTo>
                <a:lnTo>
                  <a:pt x="46" y="535"/>
                </a:lnTo>
                <a:lnTo>
                  <a:pt x="102" y="626"/>
                </a:lnTo>
                <a:lnTo>
                  <a:pt x="176" y="717"/>
                </a:lnTo>
                <a:lnTo>
                  <a:pt x="264" y="809"/>
                </a:lnTo>
                <a:lnTo>
                  <a:pt x="465" y="992"/>
                </a:lnTo>
                <a:lnTo>
                  <a:pt x="675" y="1173"/>
                </a:lnTo>
                <a:lnTo>
                  <a:pt x="866" y="1349"/>
                </a:lnTo>
                <a:lnTo>
                  <a:pt x="945" y="1435"/>
                </a:lnTo>
                <a:lnTo>
                  <a:pt x="1007" y="1520"/>
                </a:lnTo>
                <a:lnTo>
                  <a:pt x="1030" y="1561"/>
                </a:lnTo>
                <a:lnTo>
                  <a:pt x="1049" y="1602"/>
                </a:lnTo>
                <a:lnTo>
                  <a:pt x="1061" y="1642"/>
                </a:lnTo>
                <a:lnTo>
                  <a:pt x="1067" y="1681"/>
                </a:lnTo>
                <a:lnTo>
                  <a:pt x="1072" y="1834"/>
                </a:lnTo>
                <a:lnTo>
                  <a:pt x="1072" y="2054"/>
                </a:lnTo>
                <a:lnTo>
                  <a:pt x="1062" y="2591"/>
                </a:lnTo>
                <a:lnTo>
                  <a:pt x="1041" y="3283"/>
                </a:lnTo>
                <a:lnTo>
                  <a:pt x="628" y="3283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79200" bIns="792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1549800" y="2977920"/>
            <a:ext cx="360" cy="23256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232560" bIns="23256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94" name=""/>
          <p:cNvSpPr/>
          <p:nvPr/>
        </p:nvSpPr>
        <p:spPr>
          <a:xfrm flipH="1">
            <a:off x="2355120" y="3314880"/>
            <a:ext cx="164880" cy="16452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79200" bIns="79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5" name=""/>
          <p:cNvSpPr/>
          <p:nvPr/>
        </p:nvSpPr>
        <p:spPr>
          <a:xfrm flipH="1">
            <a:off x="2542320" y="4215240"/>
            <a:ext cx="233280" cy="36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6" name=""/>
          <p:cNvSpPr/>
          <p:nvPr/>
        </p:nvSpPr>
        <p:spPr>
          <a:xfrm>
            <a:off x="579600" y="3314880"/>
            <a:ext cx="165240" cy="16452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79200" bIns="79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7" name=""/>
          <p:cNvSpPr/>
          <p:nvPr/>
        </p:nvSpPr>
        <p:spPr>
          <a:xfrm>
            <a:off x="324360" y="4215240"/>
            <a:ext cx="233280" cy="36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8" name=""/>
          <p:cNvSpPr/>
          <p:nvPr/>
        </p:nvSpPr>
        <p:spPr>
          <a:xfrm>
            <a:off x="1421280" y="783360"/>
            <a:ext cx="857880" cy="528840"/>
          </a:xfrm>
          <a:custGeom>
            <a:avLst/>
            <a:gdLst>
              <a:gd name="textAreaLeft" fmla="*/ 0 w 857880"/>
              <a:gd name="textAreaRight" fmla="*/ 858240 w 857880"/>
              <a:gd name="textAreaTop" fmla="*/ 0 h 528840"/>
              <a:gd name="textAreaBottom" fmla="*/ 529200 h 528840"/>
            </a:gdLst>
            <a:ahLst/>
            <a:rect l="textAreaLeft" t="textAreaTop" r="textAreaRight" b="textAreaBottom"/>
            <a:pathLst>
              <a:path w="2384" h="1470">
                <a:moveTo>
                  <a:pt x="0" y="0"/>
                </a:moveTo>
                <a:lnTo>
                  <a:pt x="2384" y="0"/>
                </a:lnTo>
                <a:lnTo>
                  <a:pt x="2384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9" name=""/>
          <p:cNvSpPr/>
          <p:nvPr/>
        </p:nvSpPr>
        <p:spPr>
          <a:xfrm>
            <a:off x="1421280" y="2422800"/>
            <a:ext cx="857880" cy="528480"/>
          </a:xfrm>
          <a:custGeom>
            <a:avLst/>
            <a:gdLst>
              <a:gd name="textAreaLeft" fmla="*/ 0 w 857880"/>
              <a:gd name="textAreaRight" fmla="*/ 858240 w 857880"/>
              <a:gd name="textAreaTop" fmla="*/ 0 h 528480"/>
              <a:gd name="textAreaBottom" fmla="*/ 528840 h 528480"/>
            </a:gdLst>
            <a:ahLst/>
            <a:rect l="textAreaLeft" t="textAreaTop" r="textAreaRight" b="textAreaBottom"/>
            <a:pathLst>
              <a:path w="2384" h="1469">
                <a:moveTo>
                  <a:pt x="0" y="0"/>
                </a:moveTo>
                <a:lnTo>
                  <a:pt x="2384" y="0"/>
                </a:lnTo>
                <a:lnTo>
                  <a:pt x="2384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0" name=""/>
          <p:cNvSpPr/>
          <p:nvPr/>
        </p:nvSpPr>
        <p:spPr>
          <a:xfrm>
            <a:off x="5708880" y="2422800"/>
            <a:ext cx="857520" cy="528480"/>
          </a:xfrm>
          <a:custGeom>
            <a:avLst/>
            <a:gdLst>
              <a:gd name="textAreaLeft" fmla="*/ 0 w 857520"/>
              <a:gd name="textAreaRight" fmla="*/ 857880 w 857520"/>
              <a:gd name="textAreaTop" fmla="*/ 0 h 528480"/>
              <a:gd name="textAreaBottom" fmla="*/ 528840 h 528480"/>
            </a:gdLst>
            <a:ahLst/>
            <a:rect l="textAreaLeft" t="textAreaTop" r="textAreaRight" b="textAreaBottom"/>
            <a:pathLst>
              <a:path w="2383" h="1469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1" name=""/>
          <p:cNvSpPr/>
          <p:nvPr/>
        </p:nvSpPr>
        <p:spPr>
          <a:xfrm>
            <a:off x="5708880" y="4061520"/>
            <a:ext cx="857520" cy="528480"/>
          </a:xfrm>
          <a:custGeom>
            <a:avLst/>
            <a:gdLst>
              <a:gd name="textAreaLeft" fmla="*/ 0 w 857520"/>
              <a:gd name="textAreaRight" fmla="*/ 857880 w 857520"/>
              <a:gd name="textAreaTop" fmla="*/ 0 h 528480"/>
              <a:gd name="textAreaBottom" fmla="*/ 528840 h 528480"/>
            </a:gdLst>
            <a:ahLst/>
            <a:rect l="textAreaLeft" t="textAreaTop" r="textAreaRight" b="textAreaBottom"/>
            <a:pathLst>
              <a:path w="2383" h="1469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2" name=""/>
          <p:cNvSpPr/>
          <p:nvPr/>
        </p:nvSpPr>
        <p:spPr>
          <a:xfrm>
            <a:off x="1352520" y="720000"/>
            <a:ext cx="857520" cy="528480"/>
          </a:xfrm>
          <a:custGeom>
            <a:avLst/>
            <a:gdLst>
              <a:gd name="textAreaLeft" fmla="*/ 0 w 857520"/>
              <a:gd name="textAreaRight" fmla="*/ 857880 w 857520"/>
              <a:gd name="textAreaTop" fmla="*/ 0 h 528480"/>
              <a:gd name="textAreaBottom" fmla="*/ 528840 h 528480"/>
            </a:gdLst>
            <a:ahLst/>
            <a:rect l="textAreaLeft" t="textAreaTop" r="textAreaRight" b="textAreaBottom"/>
            <a:pathLst>
              <a:path w="2383" h="1469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6280" rIns="116280" tIns="71280" bIns="712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"/>
          <p:cNvSpPr/>
          <p:nvPr/>
        </p:nvSpPr>
        <p:spPr>
          <a:xfrm>
            <a:off x="1352520" y="2359080"/>
            <a:ext cx="857520" cy="528840"/>
          </a:xfrm>
          <a:custGeom>
            <a:avLst/>
            <a:gdLst>
              <a:gd name="textAreaLeft" fmla="*/ 0 w 857520"/>
              <a:gd name="textAreaRight" fmla="*/ 857880 w 857520"/>
              <a:gd name="textAreaTop" fmla="*/ 0 h 528840"/>
              <a:gd name="textAreaBottom" fmla="*/ 529200 h 528840"/>
            </a:gdLst>
            <a:ahLst/>
            <a:rect l="textAreaLeft" t="textAreaTop" r="textAreaRight" b="textAreaBottom"/>
            <a:pathLst>
              <a:path w="2383" h="1470">
                <a:moveTo>
                  <a:pt x="0" y="0"/>
                </a:moveTo>
                <a:lnTo>
                  <a:pt x="2383" y="0"/>
                </a:lnTo>
                <a:lnTo>
                  <a:pt x="2383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6280" rIns="116280" tIns="71280" bIns="712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4" name=""/>
          <p:cNvSpPr/>
          <p:nvPr/>
        </p:nvSpPr>
        <p:spPr>
          <a:xfrm>
            <a:off x="5639760" y="2359080"/>
            <a:ext cx="857880" cy="528840"/>
          </a:xfrm>
          <a:custGeom>
            <a:avLst/>
            <a:gdLst>
              <a:gd name="textAreaLeft" fmla="*/ 0 w 857880"/>
              <a:gd name="textAreaRight" fmla="*/ 858240 w 857880"/>
              <a:gd name="textAreaTop" fmla="*/ 0 h 528840"/>
              <a:gd name="textAreaBottom" fmla="*/ 529200 h 528840"/>
            </a:gdLst>
            <a:ahLst/>
            <a:rect l="textAreaLeft" t="textAreaTop" r="textAreaRight" b="textAreaBottom"/>
            <a:pathLst>
              <a:path w="2384" h="1470">
                <a:moveTo>
                  <a:pt x="0" y="0"/>
                </a:moveTo>
                <a:lnTo>
                  <a:pt x="2384" y="0"/>
                </a:lnTo>
                <a:lnTo>
                  <a:pt x="2384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6280" rIns="116280" tIns="71280" bIns="712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5639760" y="3998160"/>
            <a:ext cx="857880" cy="528480"/>
          </a:xfrm>
          <a:custGeom>
            <a:avLst/>
            <a:gdLst>
              <a:gd name="textAreaLeft" fmla="*/ 0 w 857880"/>
              <a:gd name="textAreaRight" fmla="*/ 858240 w 857880"/>
              <a:gd name="textAreaTop" fmla="*/ 0 h 528480"/>
              <a:gd name="textAreaBottom" fmla="*/ 528840 h 528480"/>
            </a:gdLst>
            <a:ahLst/>
            <a:rect l="textAreaLeft" t="textAreaTop" r="textAreaRight" b="textAreaBottom"/>
            <a:pathLst>
              <a:path w="2384" h="1469">
                <a:moveTo>
                  <a:pt x="0" y="0"/>
                </a:moveTo>
                <a:lnTo>
                  <a:pt x="2384" y="0"/>
                </a:lnTo>
                <a:lnTo>
                  <a:pt x="2384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6280" rIns="116280" tIns="71280" bIns="712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1606320" y="820440"/>
            <a:ext cx="173880" cy="327600"/>
          </a:xfrm>
          <a:custGeom>
            <a:avLst/>
            <a:gdLst>
              <a:gd name="textAreaLeft" fmla="*/ 0 w 173880"/>
              <a:gd name="textAreaRight" fmla="*/ 174240 w 173880"/>
              <a:gd name="textAreaTop" fmla="*/ 0 h 327600"/>
              <a:gd name="textAreaBottom" fmla="*/ 327960 h 327600"/>
            </a:gdLst>
            <a:ahLst/>
            <a:rect l="textAreaLeft" t="textAreaTop" r="textAreaRight" b="textAreaBottom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GB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07" name=""/>
          <p:cNvSpPr/>
          <p:nvPr/>
        </p:nvSpPr>
        <p:spPr>
          <a:xfrm>
            <a:off x="1818720" y="825480"/>
            <a:ext cx="137160" cy="318240"/>
          </a:xfrm>
          <a:custGeom>
            <a:avLst/>
            <a:gdLst>
              <a:gd name="textAreaLeft" fmla="*/ 0 w 137160"/>
              <a:gd name="textAreaRight" fmla="*/ 137520 w 137160"/>
              <a:gd name="textAreaTop" fmla="*/ 0 h 318240"/>
              <a:gd name="textAreaBottom" fmla="*/ 318600 h 318240"/>
            </a:gdLst>
            <a:ahLst/>
            <a:rect l="textAreaLeft" t="textAreaTop" r="textAreaRight" b="textAreaBottom"/>
            <a:pathLst>
              <a:path w="382" h="885">
                <a:moveTo>
                  <a:pt x="382" y="885"/>
                </a:moveTo>
                <a:lnTo>
                  <a:pt x="220" y="885"/>
                </a:lnTo>
                <a:lnTo>
                  <a:pt x="220" y="366"/>
                </a:lnTo>
                <a:lnTo>
                  <a:pt x="220" y="322"/>
                </a:lnTo>
                <a:lnTo>
                  <a:pt x="222" y="274"/>
                </a:lnTo>
                <a:lnTo>
                  <a:pt x="228" y="171"/>
                </a:lnTo>
                <a:lnTo>
                  <a:pt x="227" y="173"/>
                </a:lnTo>
                <a:lnTo>
                  <a:pt x="225" y="175"/>
                </a:lnTo>
                <a:lnTo>
                  <a:pt x="218" y="183"/>
                </a:lnTo>
                <a:lnTo>
                  <a:pt x="197" y="208"/>
                </a:lnTo>
                <a:lnTo>
                  <a:pt x="180" y="226"/>
                </a:lnTo>
                <a:lnTo>
                  <a:pt x="157" y="251"/>
                </a:lnTo>
                <a:lnTo>
                  <a:pt x="92" y="318"/>
                </a:lnTo>
                <a:lnTo>
                  <a:pt x="0" y="218"/>
                </a:lnTo>
                <a:lnTo>
                  <a:pt x="236" y="0"/>
                </a:lnTo>
                <a:lnTo>
                  <a:pt x="382" y="0"/>
                </a:lnTo>
                <a:lnTo>
                  <a:pt x="382" y="88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GB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08" name=""/>
          <p:cNvSpPr/>
          <p:nvPr/>
        </p:nvSpPr>
        <p:spPr>
          <a:xfrm>
            <a:off x="1606320" y="2459880"/>
            <a:ext cx="173880" cy="327600"/>
          </a:xfrm>
          <a:custGeom>
            <a:avLst/>
            <a:gdLst>
              <a:gd name="textAreaLeft" fmla="*/ 0 w 173880"/>
              <a:gd name="textAreaRight" fmla="*/ 174240 w 173880"/>
              <a:gd name="textAreaTop" fmla="*/ 0 h 327600"/>
              <a:gd name="textAreaBottom" fmla="*/ 327960 h 327600"/>
            </a:gdLst>
            <a:ahLst/>
            <a:rect l="textAreaLeft" t="textAreaTop" r="textAreaRight" b="textAreaBottom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GB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09" name=""/>
          <p:cNvSpPr/>
          <p:nvPr/>
        </p:nvSpPr>
        <p:spPr>
          <a:xfrm>
            <a:off x="1810800" y="2460240"/>
            <a:ext cx="173520" cy="322920"/>
          </a:xfrm>
          <a:custGeom>
            <a:avLst/>
            <a:gdLst>
              <a:gd name="textAreaLeft" fmla="*/ 0 w 173520"/>
              <a:gd name="textAreaRight" fmla="*/ 173880 w 173520"/>
              <a:gd name="textAreaTop" fmla="*/ 0 h 322920"/>
              <a:gd name="textAreaBottom" fmla="*/ 323280 h 322920"/>
            </a:gdLst>
            <a:ahLst/>
            <a:rect l="textAreaLeft" t="textAreaTop" r="textAreaRight" b="textAreaBottom"/>
            <a:pathLst>
              <a:path w="483" h="898">
                <a:moveTo>
                  <a:pt x="483" y="898"/>
                </a:moveTo>
                <a:lnTo>
                  <a:pt x="8" y="898"/>
                </a:lnTo>
                <a:lnTo>
                  <a:pt x="8" y="775"/>
                </a:lnTo>
                <a:lnTo>
                  <a:pt x="165" y="552"/>
                </a:lnTo>
                <a:lnTo>
                  <a:pt x="220" y="472"/>
                </a:lnTo>
                <a:lnTo>
                  <a:pt x="240" y="441"/>
                </a:lnTo>
                <a:lnTo>
                  <a:pt x="254" y="416"/>
                </a:lnTo>
                <a:lnTo>
                  <a:pt x="266" y="393"/>
                </a:lnTo>
                <a:lnTo>
                  <a:pt x="275" y="372"/>
                </a:lnTo>
                <a:lnTo>
                  <a:pt x="283" y="351"/>
                </a:lnTo>
                <a:lnTo>
                  <a:pt x="287" y="340"/>
                </a:lnTo>
                <a:lnTo>
                  <a:pt x="290" y="330"/>
                </a:lnTo>
                <a:lnTo>
                  <a:pt x="293" y="320"/>
                </a:lnTo>
                <a:lnTo>
                  <a:pt x="295" y="310"/>
                </a:lnTo>
                <a:lnTo>
                  <a:pt x="297" y="299"/>
                </a:lnTo>
                <a:lnTo>
                  <a:pt x="299" y="289"/>
                </a:lnTo>
                <a:lnTo>
                  <a:pt x="300" y="278"/>
                </a:lnTo>
                <a:lnTo>
                  <a:pt x="301" y="267"/>
                </a:lnTo>
                <a:lnTo>
                  <a:pt x="301" y="257"/>
                </a:lnTo>
                <a:lnTo>
                  <a:pt x="302" y="246"/>
                </a:lnTo>
                <a:lnTo>
                  <a:pt x="301" y="233"/>
                </a:lnTo>
                <a:lnTo>
                  <a:pt x="300" y="222"/>
                </a:lnTo>
                <a:lnTo>
                  <a:pt x="298" y="211"/>
                </a:lnTo>
                <a:lnTo>
                  <a:pt x="296" y="201"/>
                </a:lnTo>
                <a:lnTo>
                  <a:pt x="293" y="192"/>
                </a:lnTo>
                <a:lnTo>
                  <a:pt x="291" y="188"/>
                </a:lnTo>
                <a:lnTo>
                  <a:pt x="289" y="184"/>
                </a:lnTo>
                <a:lnTo>
                  <a:pt x="287" y="180"/>
                </a:lnTo>
                <a:lnTo>
                  <a:pt x="284" y="176"/>
                </a:lnTo>
                <a:lnTo>
                  <a:pt x="282" y="173"/>
                </a:lnTo>
                <a:lnTo>
                  <a:pt x="279" y="169"/>
                </a:lnTo>
                <a:lnTo>
                  <a:pt x="276" y="166"/>
                </a:lnTo>
                <a:lnTo>
                  <a:pt x="273" y="164"/>
                </a:lnTo>
                <a:lnTo>
                  <a:pt x="270" y="161"/>
                </a:lnTo>
                <a:lnTo>
                  <a:pt x="267" y="158"/>
                </a:lnTo>
                <a:lnTo>
                  <a:pt x="263" y="156"/>
                </a:lnTo>
                <a:lnTo>
                  <a:pt x="260" y="154"/>
                </a:lnTo>
                <a:lnTo>
                  <a:pt x="256" y="152"/>
                </a:lnTo>
                <a:lnTo>
                  <a:pt x="253" y="150"/>
                </a:lnTo>
                <a:lnTo>
                  <a:pt x="249" y="149"/>
                </a:lnTo>
                <a:lnTo>
                  <a:pt x="245" y="148"/>
                </a:lnTo>
                <a:lnTo>
                  <a:pt x="241" y="147"/>
                </a:lnTo>
                <a:lnTo>
                  <a:pt x="237" y="146"/>
                </a:lnTo>
                <a:lnTo>
                  <a:pt x="229" y="144"/>
                </a:lnTo>
                <a:lnTo>
                  <a:pt x="220" y="144"/>
                </a:lnTo>
                <a:lnTo>
                  <a:pt x="212" y="144"/>
                </a:lnTo>
                <a:lnTo>
                  <a:pt x="204" y="145"/>
                </a:lnTo>
                <a:lnTo>
                  <a:pt x="196" y="146"/>
                </a:lnTo>
                <a:lnTo>
                  <a:pt x="189" y="148"/>
                </a:lnTo>
                <a:lnTo>
                  <a:pt x="181" y="151"/>
                </a:lnTo>
                <a:lnTo>
                  <a:pt x="174" y="154"/>
                </a:lnTo>
                <a:lnTo>
                  <a:pt x="167" y="157"/>
                </a:lnTo>
                <a:lnTo>
                  <a:pt x="160" y="161"/>
                </a:lnTo>
                <a:lnTo>
                  <a:pt x="153" y="166"/>
                </a:lnTo>
                <a:lnTo>
                  <a:pt x="145" y="171"/>
                </a:lnTo>
                <a:lnTo>
                  <a:pt x="137" y="178"/>
                </a:lnTo>
                <a:lnTo>
                  <a:pt x="129" y="185"/>
                </a:lnTo>
                <a:lnTo>
                  <a:pt x="111" y="202"/>
                </a:lnTo>
                <a:lnTo>
                  <a:pt x="92" y="222"/>
                </a:lnTo>
                <a:lnTo>
                  <a:pt x="0" y="125"/>
                </a:lnTo>
                <a:lnTo>
                  <a:pt x="16" y="108"/>
                </a:lnTo>
                <a:lnTo>
                  <a:pt x="31" y="92"/>
                </a:lnTo>
                <a:lnTo>
                  <a:pt x="46" y="78"/>
                </a:lnTo>
                <a:lnTo>
                  <a:pt x="61" y="65"/>
                </a:lnTo>
                <a:lnTo>
                  <a:pt x="76" y="53"/>
                </a:lnTo>
                <a:lnTo>
                  <a:pt x="90" y="43"/>
                </a:lnTo>
                <a:lnTo>
                  <a:pt x="104" y="34"/>
                </a:lnTo>
                <a:lnTo>
                  <a:pt x="118" y="27"/>
                </a:lnTo>
                <a:lnTo>
                  <a:pt x="132" y="20"/>
                </a:lnTo>
                <a:lnTo>
                  <a:pt x="146" y="15"/>
                </a:lnTo>
                <a:lnTo>
                  <a:pt x="160" y="10"/>
                </a:lnTo>
                <a:lnTo>
                  <a:pt x="175" y="7"/>
                </a:lnTo>
                <a:lnTo>
                  <a:pt x="190" y="4"/>
                </a:lnTo>
                <a:lnTo>
                  <a:pt x="205" y="2"/>
                </a:lnTo>
                <a:lnTo>
                  <a:pt x="220" y="0"/>
                </a:lnTo>
                <a:lnTo>
                  <a:pt x="236" y="0"/>
                </a:lnTo>
                <a:lnTo>
                  <a:pt x="262" y="1"/>
                </a:lnTo>
                <a:lnTo>
                  <a:pt x="287" y="4"/>
                </a:lnTo>
                <a:lnTo>
                  <a:pt x="310" y="9"/>
                </a:lnTo>
                <a:lnTo>
                  <a:pt x="321" y="12"/>
                </a:lnTo>
                <a:lnTo>
                  <a:pt x="332" y="16"/>
                </a:lnTo>
                <a:lnTo>
                  <a:pt x="342" y="20"/>
                </a:lnTo>
                <a:lnTo>
                  <a:pt x="352" y="25"/>
                </a:lnTo>
                <a:lnTo>
                  <a:pt x="361" y="30"/>
                </a:lnTo>
                <a:lnTo>
                  <a:pt x="370" y="35"/>
                </a:lnTo>
                <a:lnTo>
                  <a:pt x="379" y="42"/>
                </a:lnTo>
                <a:lnTo>
                  <a:pt x="388" y="48"/>
                </a:lnTo>
                <a:lnTo>
                  <a:pt x="396" y="55"/>
                </a:lnTo>
                <a:lnTo>
                  <a:pt x="404" y="63"/>
                </a:lnTo>
                <a:lnTo>
                  <a:pt x="411" y="71"/>
                </a:lnTo>
                <a:lnTo>
                  <a:pt x="418" y="79"/>
                </a:lnTo>
                <a:lnTo>
                  <a:pt x="424" y="88"/>
                </a:lnTo>
                <a:lnTo>
                  <a:pt x="430" y="97"/>
                </a:lnTo>
                <a:lnTo>
                  <a:pt x="435" y="107"/>
                </a:lnTo>
                <a:lnTo>
                  <a:pt x="440" y="117"/>
                </a:lnTo>
                <a:lnTo>
                  <a:pt x="445" y="127"/>
                </a:lnTo>
                <a:lnTo>
                  <a:pt x="449" y="138"/>
                </a:lnTo>
                <a:lnTo>
                  <a:pt x="455" y="161"/>
                </a:lnTo>
                <a:lnTo>
                  <a:pt x="460" y="185"/>
                </a:lnTo>
                <a:lnTo>
                  <a:pt x="463" y="211"/>
                </a:lnTo>
                <a:lnTo>
                  <a:pt x="464" y="238"/>
                </a:lnTo>
                <a:lnTo>
                  <a:pt x="463" y="263"/>
                </a:lnTo>
                <a:lnTo>
                  <a:pt x="461" y="287"/>
                </a:lnTo>
                <a:lnTo>
                  <a:pt x="458" y="311"/>
                </a:lnTo>
                <a:lnTo>
                  <a:pt x="453" y="334"/>
                </a:lnTo>
                <a:lnTo>
                  <a:pt x="447" y="357"/>
                </a:lnTo>
                <a:lnTo>
                  <a:pt x="439" y="380"/>
                </a:lnTo>
                <a:lnTo>
                  <a:pt x="430" y="402"/>
                </a:lnTo>
                <a:lnTo>
                  <a:pt x="420" y="425"/>
                </a:lnTo>
                <a:lnTo>
                  <a:pt x="408" y="448"/>
                </a:lnTo>
                <a:lnTo>
                  <a:pt x="395" y="472"/>
                </a:lnTo>
                <a:lnTo>
                  <a:pt x="380" y="496"/>
                </a:lnTo>
                <a:lnTo>
                  <a:pt x="364" y="520"/>
                </a:lnTo>
                <a:lnTo>
                  <a:pt x="341" y="553"/>
                </a:lnTo>
                <a:lnTo>
                  <a:pt x="305" y="601"/>
                </a:lnTo>
                <a:lnTo>
                  <a:pt x="193" y="746"/>
                </a:lnTo>
                <a:lnTo>
                  <a:pt x="193" y="751"/>
                </a:lnTo>
                <a:lnTo>
                  <a:pt x="483" y="751"/>
                </a:lnTo>
                <a:lnTo>
                  <a:pt x="483" y="89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GB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10" name=""/>
          <p:cNvSpPr/>
          <p:nvPr/>
        </p:nvSpPr>
        <p:spPr>
          <a:xfrm>
            <a:off x="5879520" y="2459880"/>
            <a:ext cx="173880" cy="327600"/>
          </a:xfrm>
          <a:custGeom>
            <a:avLst/>
            <a:gdLst>
              <a:gd name="textAreaLeft" fmla="*/ 0 w 173880"/>
              <a:gd name="textAreaRight" fmla="*/ 174240 w 173880"/>
              <a:gd name="textAreaTop" fmla="*/ 0 h 327600"/>
              <a:gd name="textAreaBottom" fmla="*/ 327960 h 327600"/>
            </a:gdLst>
            <a:ahLst/>
            <a:rect l="textAreaLeft" t="textAreaTop" r="textAreaRight" b="textAreaBottom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GB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11" name=""/>
          <p:cNvSpPr/>
          <p:nvPr/>
        </p:nvSpPr>
        <p:spPr>
          <a:xfrm>
            <a:off x="6084360" y="2460240"/>
            <a:ext cx="172800" cy="327240"/>
          </a:xfrm>
          <a:custGeom>
            <a:avLst/>
            <a:gdLst>
              <a:gd name="textAreaLeft" fmla="*/ 0 w 172800"/>
              <a:gd name="textAreaRight" fmla="*/ 173160 w 17280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481" h="910">
                <a:moveTo>
                  <a:pt x="464" y="212"/>
                </a:moveTo>
                <a:lnTo>
                  <a:pt x="463" y="232"/>
                </a:lnTo>
                <a:lnTo>
                  <a:pt x="461" y="252"/>
                </a:lnTo>
                <a:lnTo>
                  <a:pt x="458" y="271"/>
                </a:lnTo>
                <a:lnTo>
                  <a:pt x="454" y="289"/>
                </a:lnTo>
                <a:lnTo>
                  <a:pt x="448" y="306"/>
                </a:lnTo>
                <a:lnTo>
                  <a:pt x="441" y="322"/>
                </a:lnTo>
                <a:lnTo>
                  <a:pt x="432" y="338"/>
                </a:lnTo>
                <a:lnTo>
                  <a:pt x="423" y="352"/>
                </a:lnTo>
                <a:lnTo>
                  <a:pt x="412" y="366"/>
                </a:lnTo>
                <a:lnTo>
                  <a:pt x="400" y="378"/>
                </a:lnTo>
                <a:lnTo>
                  <a:pt x="387" y="390"/>
                </a:lnTo>
                <a:lnTo>
                  <a:pt x="373" y="400"/>
                </a:lnTo>
                <a:lnTo>
                  <a:pt x="358" y="409"/>
                </a:lnTo>
                <a:lnTo>
                  <a:pt x="342" y="417"/>
                </a:lnTo>
                <a:lnTo>
                  <a:pt x="325" y="425"/>
                </a:lnTo>
                <a:lnTo>
                  <a:pt x="306" y="431"/>
                </a:lnTo>
                <a:lnTo>
                  <a:pt x="306" y="435"/>
                </a:lnTo>
                <a:lnTo>
                  <a:pt x="327" y="439"/>
                </a:lnTo>
                <a:lnTo>
                  <a:pt x="346" y="444"/>
                </a:lnTo>
                <a:lnTo>
                  <a:pt x="364" y="451"/>
                </a:lnTo>
                <a:lnTo>
                  <a:pt x="380" y="458"/>
                </a:lnTo>
                <a:lnTo>
                  <a:pt x="396" y="467"/>
                </a:lnTo>
                <a:lnTo>
                  <a:pt x="410" y="477"/>
                </a:lnTo>
                <a:lnTo>
                  <a:pt x="424" y="488"/>
                </a:lnTo>
                <a:lnTo>
                  <a:pt x="436" y="501"/>
                </a:lnTo>
                <a:lnTo>
                  <a:pt x="441" y="507"/>
                </a:lnTo>
                <a:lnTo>
                  <a:pt x="446" y="514"/>
                </a:lnTo>
                <a:lnTo>
                  <a:pt x="451" y="522"/>
                </a:lnTo>
                <a:lnTo>
                  <a:pt x="456" y="529"/>
                </a:lnTo>
                <a:lnTo>
                  <a:pt x="460" y="537"/>
                </a:lnTo>
                <a:lnTo>
                  <a:pt x="464" y="545"/>
                </a:lnTo>
                <a:lnTo>
                  <a:pt x="470" y="562"/>
                </a:lnTo>
                <a:lnTo>
                  <a:pt x="475" y="581"/>
                </a:lnTo>
                <a:lnTo>
                  <a:pt x="479" y="600"/>
                </a:lnTo>
                <a:lnTo>
                  <a:pt x="481" y="621"/>
                </a:lnTo>
                <a:lnTo>
                  <a:pt x="481" y="642"/>
                </a:lnTo>
                <a:lnTo>
                  <a:pt x="480" y="672"/>
                </a:lnTo>
                <a:lnTo>
                  <a:pt x="477" y="700"/>
                </a:lnTo>
                <a:lnTo>
                  <a:pt x="471" y="727"/>
                </a:lnTo>
                <a:lnTo>
                  <a:pt x="467" y="740"/>
                </a:lnTo>
                <a:lnTo>
                  <a:pt x="462" y="752"/>
                </a:lnTo>
                <a:lnTo>
                  <a:pt x="457" y="764"/>
                </a:lnTo>
                <a:lnTo>
                  <a:pt x="452" y="776"/>
                </a:lnTo>
                <a:lnTo>
                  <a:pt x="445" y="787"/>
                </a:lnTo>
                <a:lnTo>
                  <a:pt x="439" y="798"/>
                </a:lnTo>
                <a:lnTo>
                  <a:pt x="431" y="808"/>
                </a:lnTo>
                <a:lnTo>
                  <a:pt x="423" y="818"/>
                </a:lnTo>
                <a:lnTo>
                  <a:pt x="415" y="828"/>
                </a:lnTo>
                <a:lnTo>
                  <a:pt x="405" y="837"/>
                </a:lnTo>
                <a:lnTo>
                  <a:pt x="396" y="846"/>
                </a:lnTo>
                <a:lnTo>
                  <a:pt x="385" y="854"/>
                </a:lnTo>
                <a:lnTo>
                  <a:pt x="375" y="862"/>
                </a:lnTo>
                <a:lnTo>
                  <a:pt x="364" y="869"/>
                </a:lnTo>
                <a:lnTo>
                  <a:pt x="352" y="876"/>
                </a:lnTo>
                <a:lnTo>
                  <a:pt x="340" y="882"/>
                </a:lnTo>
                <a:lnTo>
                  <a:pt x="328" y="887"/>
                </a:lnTo>
                <a:lnTo>
                  <a:pt x="315" y="892"/>
                </a:lnTo>
                <a:lnTo>
                  <a:pt x="289" y="900"/>
                </a:lnTo>
                <a:lnTo>
                  <a:pt x="260" y="905"/>
                </a:lnTo>
                <a:lnTo>
                  <a:pt x="230" y="909"/>
                </a:lnTo>
                <a:lnTo>
                  <a:pt x="197" y="910"/>
                </a:lnTo>
                <a:lnTo>
                  <a:pt x="169" y="909"/>
                </a:lnTo>
                <a:lnTo>
                  <a:pt x="141" y="907"/>
                </a:lnTo>
                <a:lnTo>
                  <a:pt x="115" y="904"/>
                </a:lnTo>
                <a:lnTo>
                  <a:pt x="89" y="900"/>
                </a:lnTo>
                <a:lnTo>
                  <a:pt x="65" y="894"/>
                </a:lnTo>
                <a:lnTo>
                  <a:pt x="42" y="887"/>
                </a:lnTo>
                <a:lnTo>
                  <a:pt x="21" y="878"/>
                </a:lnTo>
                <a:lnTo>
                  <a:pt x="0" y="868"/>
                </a:lnTo>
                <a:lnTo>
                  <a:pt x="0" y="721"/>
                </a:lnTo>
                <a:lnTo>
                  <a:pt x="10" y="726"/>
                </a:lnTo>
                <a:lnTo>
                  <a:pt x="20" y="732"/>
                </a:lnTo>
                <a:lnTo>
                  <a:pt x="31" y="737"/>
                </a:lnTo>
                <a:lnTo>
                  <a:pt x="42" y="742"/>
                </a:lnTo>
                <a:lnTo>
                  <a:pt x="53" y="747"/>
                </a:lnTo>
                <a:lnTo>
                  <a:pt x="64" y="751"/>
                </a:lnTo>
                <a:lnTo>
                  <a:pt x="87" y="759"/>
                </a:lnTo>
                <a:lnTo>
                  <a:pt x="98" y="762"/>
                </a:lnTo>
                <a:lnTo>
                  <a:pt x="110" y="765"/>
                </a:lnTo>
                <a:lnTo>
                  <a:pt x="121" y="767"/>
                </a:lnTo>
                <a:lnTo>
                  <a:pt x="132" y="769"/>
                </a:lnTo>
                <a:lnTo>
                  <a:pt x="143" y="771"/>
                </a:lnTo>
                <a:lnTo>
                  <a:pt x="154" y="772"/>
                </a:lnTo>
                <a:lnTo>
                  <a:pt x="165" y="772"/>
                </a:lnTo>
                <a:lnTo>
                  <a:pt x="176" y="773"/>
                </a:lnTo>
                <a:lnTo>
                  <a:pt x="193" y="772"/>
                </a:lnTo>
                <a:lnTo>
                  <a:pt x="209" y="771"/>
                </a:lnTo>
                <a:lnTo>
                  <a:pt x="224" y="768"/>
                </a:lnTo>
                <a:lnTo>
                  <a:pt x="238" y="764"/>
                </a:lnTo>
                <a:lnTo>
                  <a:pt x="251" y="760"/>
                </a:lnTo>
                <a:lnTo>
                  <a:pt x="256" y="757"/>
                </a:lnTo>
                <a:lnTo>
                  <a:pt x="262" y="754"/>
                </a:lnTo>
                <a:lnTo>
                  <a:pt x="268" y="751"/>
                </a:lnTo>
                <a:lnTo>
                  <a:pt x="273" y="748"/>
                </a:lnTo>
                <a:lnTo>
                  <a:pt x="278" y="744"/>
                </a:lnTo>
                <a:lnTo>
                  <a:pt x="282" y="740"/>
                </a:lnTo>
                <a:lnTo>
                  <a:pt x="286" y="736"/>
                </a:lnTo>
                <a:lnTo>
                  <a:pt x="291" y="732"/>
                </a:lnTo>
                <a:lnTo>
                  <a:pt x="294" y="727"/>
                </a:lnTo>
                <a:lnTo>
                  <a:pt x="298" y="722"/>
                </a:lnTo>
                <a:lnTo>
                  <a:pt x="301" y="716"/>
                </a:lnTo>
                <a:lnTo>
                  <a:pt x="304" y="711"/>
                </a:lnTo>
                <a:lnTo>
                  <a:pt x="307" y="705"/>
                </a:lnTo>
                <a:lnTo>
                  <a:pt x="309" y="698"/>
                </a:lnTo>
                <a:lnTo>
                  <a:pt x="313" y="685"/>
                </a:lnTo>
                <a:lnTo>
                  <a:pt x="316" y="670"/>
                </a:lnTo>
                <a:lnTo>
                  <a:pt x="317" y="655"/>
                </a:lnTo>
                <a:lnTo>
                  <a:pt x="318" y="638"/>
                </a:lnTo>
                <a:lnTo>
                  <a:pt x="317" y="622"/>
                </a:lnTo>
                <a:lnTo>
                  <a:pt x="315" y="607"/>
                </a:lnTo>
                <a:lnTo>
                  <a:pt x="312" y="593"/>
                </a:lnTo>
                <a:lnTo>
                  <a:pt x="308" y="580"/>
                </a:lnTo>
                <a:lnTo>
                  <a:pt x="302" y="568"/>
                </a:lnTo>
                <a:lnTo>
                  <a:pt x="295" y="557"/>
                </a:lnTo>
                <a:lnTo>
                  <a:pt x="287" y="547"/>
                </a:lnTo>
                <a:lnTo>
                  <a:pt x="277" y="538"/>
                </a:lnTo>
                <a:lnTo>
                  <a:pt x="266" y="530"/>
                </a:lnTo>
                <a:lnTo>
                  <a:pt x="254" y="524"/>
                </a:lnTo>
                <a:lnTo>
                  <a:pt x="241" y="518"/>
                </a:lnTo>
                <a:lnTo>
                  <a:pt x="226" y="513"/>
                </a:lnTo>
                <a:lnTo>
                  <a:pt x="210" y="510"/>
                </a:lnTo>
                <a:lnTo>
                  <a:pt x="193" y="507"/>
                </a:lnTo>
                <a:lnTo>
                  <a:pt x="175" y="506"/>
                </a:lnTo>
                <a:lnTo>
                  <a:pt x="155" y="505"/>
                </a:lnTo>
                <a:lnTo>
                  <a:pt x="105" y="505"/>
                </a:lnTo>
                <a:lnTo>
                  <a:pt x="105" y="382"/>
                </a:lnTo>
                <a:lnTo>
                  <a:pt x="153" y="382"/>
                </a:lnTo>
                <a:lnTo>
                  <a:pt x="170" y="382"/>
                </a:lnTo>
                <a:lnTo>
                  <a:pt x="187" y="380"/>
                </a:lnTo>
                <a:lnTo>
                  <a:pt x="202" y="377"/>
                </a:lnTo>
                <a:lnTo>
                  <a:pt x="216" y="374"/>
                </a:lnTo>
                <a:lnTo>
                  <a:pt x="230" y="369"/>
                </a:lnTo>
                <a:lnTo>
                  <a:pt x="236" y="366"/>
                </a:lnTo>
                <a:lnTo>
                  <a:pt x="242" y="363"/>
                </a:lnTo>
                <a:lnTo>
                  <a:pt x="247" y="360"/>
                </a:lnTo>
                <a:lnTo>
                  <a:pt x="253" y="356"/>
                </a:lnTo>
                <a:lnTo>
                  <a:pt x="258" y="352"/>
                </a:lnTo>
                <a:lnTo>
                  <a:pt x="263" y="348"/>
                </a:lnTo>
                <a:lnTo>
                  <a:pt x="268" y="344"/>
                </a:lnTo>
                <a:lnTo>
                  <a:pt x="272" y="339"/>
                </a:lnTo>
                <a:lnTo>
                  <a:pt x="276" y="334"/>
                </a:lnTo>
                <a:lnTo>
                  <a:pt x="280" y="329"/>
                </a:lnTo>
                <a:lnTo>
                  <a:pt x="283" y="324"/>
                </a:lnTo>
                <a:lnTo>
                  <a:pt x="287" y="318"/>
                </a:lnTo>
                <a:lnTo>
                  <a:pt x="289" y="312"/>
                </a:lnTo>
                <a:lnTo>
                  <a:pt x="292" y="306"/>
                </a:lnTo>
                <a:lnTo>
                  <a:pt x="294" y="299"/>
                </a:lnTo>
                <a:lnTo>
                  <a:pt x="296" y="293"/>
                </a:lnTo>
                <a:lnTo>
                  <a:pt x="299" y="279"/>
                </a:lnTo>
                <a:lnTo>
                  <a:pt x="301" y="263"/>
                </a:lnTo>
                <a:lnTo>
                  <a:pt x="302" y="247"/>
                </a:lnTo>
                <a:lnTo>
                  <a:pt x="301" y="234"/>
                </a:lnTo>
                <a:lnTo>
                  <a:pt x="300" y="222"/>
                </a:lnTo>
                <a:lnTo>
                  <a:pt x="298" y="211"/>
                </a:lnTo>
                <a:lnTo>
                  <a:pt x="295" y="201"/>
                </a:lnTo>
                <a:lnTo>
                  <a:pt x="292" y="191"/>
                </a:lnTo>
                <a:lnTo>
                  <a:pt x="290" y="187"/>
                </a:lnTo>
                <a:lnTo>
                  <a:pt x="288" y="182"/>
                </a:lnTo>
                <a:lnTo>
                  <a:pt x="285" y="178"/>
                </a:lnTo>
                <a:lnTo>
                  <a:pt x="283" y="175"/>
                </a:lnTo>
                <a:lnTo>
                  <a:pt x="280" y="171"/>
                </a:lnTo>
                <a:lnTo>
                  <a:pt x="277" y="167"/>
                </a:lnTo>
                <a:lnTo>
                  <a:pt x="274" y="164"/>
                </a:lnTo>
                <a:lnTo>
                  <a:pt x="271" y="161"/>
                </a:lnTo>
                <a:lnTo>
                  <a:pt x="267" y="158"/>
                </a:lnTo>
                <a:lnTo>
                  <a:pt x="263" y="156"/>
                </a:lnTo>
                <a:lnTo>
                  <a:pt x="260" y="153"/>
                </a:lnTo>
                <a:lnTo>
                  <a:pt x="256" y="151"/>
                </a:lnTo>
                <a:lnTo>
                  <a:pt x="252" y="149"/>
                </a:lnTo>
                <a:lnTo>
                  <a:pt x="247" y="147"/>
                </a:lnTo>
                <a:lnTo>
                  <a:pt x="243" y="146"/>
                </a:lnTo>
                <a:lnTo>
                  <a:pt x="238" y="144"/>
                </a:lnTo>
                <a:lnTo>
                  <a:pt x="229" y="142"/>
                </a:lnTo>
                <a:lnTo>
                  <a:pt x="219" y="141"/>
                </a:lnTo>
                <a:lnTo>
                  <a:pt x="208" y="140"/>
                </a:lnTo>
                <a:lnTo>
                  <a:pt x="199" y="141"/>
                </a:lnTo>
                <a:lnTo>
                  <a:pt x="191" y="141"/>
                </a:lnTo>
                <a:lnTo>
                  <a:pt x="182" y="142"/>
                </a:lnTo>
                <a:lnTo>
                  <a:pt x="174" y="144"/>
                </a:lnTo>
                <a:lnTo>
                  <a:pt x="165" y="146"/>
                </a:lnTo>
                <a:lnTo>
                  <a:pt x="157" y="149"/>
                </a:lnTo>
                <a:lnTo>
                  <a:pt x="140" y="155"/>
                </a:lnTo>
                <a:lnTo>
                  <a:pt x="124" y="163"/>
                </a:lnTo>
                <a:lnTo>
                  <a:pt x="107" y="173"/>
                </a:lnTo>
                <a:lnTo>
                  <a:pt x="91" y="185"/>
                </a:lnTo>
                <a:lnTo>
                  <a:pt x="74" y="199"/>
                </a:lnTo>
                <a:lnTo>
                  <a:pt x="0" y="90"/>
                </a:lnTo>
                <a:lnTo>
                  <a:pt x="23" y="69"/>
                </a:lnTo>
                <a:lnTo>
                  <a:pt x="35" y="59"/>
                </a:lnTo>
                <a:lnTo>
                  <a:pt x="48" y="50"/>
                </a:lnTo>
                <a:lnTo>
                  <a:pt x="61" y="42"/>
                </a:lnTo>
                <a:lnTo>
                  <a:pt x="74" y="35"/>
                </a:lnTo>
                <a:lnTo>
                  <a:pt x="87" y="28"/>
                </a:lnTo>
                <a:lnTo>
                  <a:pt x="101" y="22"/>
                </a:lnTo>
                <a:lnTo>
                  <a:pt x="116" y="17"/>
                </a:lnTo>
                <a:lnTo>
                  <a:pt x="130" y="13"/>
                </a:lnTo>
                <a:lnTo>
                  <a:pt x="161" y="6"/>
                </a:lnTo>
                <a:lnTo>
                  <a:pt x="193" y="1"/>
                </a:lnTo>
                <a:lnTo>
                  <a:pt x="226" y="0"/>
                </a:lnTo>
                <a:lnTo>
                  <a:pt x="253" y="1"/>
                </a:lnTo>
                <a:lnTo>
                  <a:pt x="279" y="4"/>
                </a:lnTo>
                <a:lnTo>
                  <a:pt x="303" y="8"/>
                </a:lnTo>
                <a:lnTo>
                  <a:pt x="326" y="14"/>
                </a:lnTo>
                <a:lnTo>
                  <a:pt x="347" y="22"/>
                </a:lnTo>
                <a:lnTo>
                  <a:pt x="357" y="27"/>
                </a:lnTo>
                <a:lnTo>
                  <a:pt x="366" y="32"/>
                </a:lnTo>
                <a:lnTo>
                  <a:pt x="375" y="37"/>
                </a:lnTo>
                <a:lnTo>
                  <a:pt x="384" y="43"/>
                </a:lnTo>
                <a:lnTo>
                  <a:pt x="393" y="50"/>
                </a:lnTo>
                <a:lnTo>
                  <a:pt x="401" y="57"/>
                </a:lnTo>
                <a:lnTo>
                  <a:pt x="408" y="64"/>
                </a:lnTo>
                <a:lnTo>
                  <a:pt x="416" y="71"/>
                </a:lnTo>
                <a:lnTo>
                  <a:pt x="422" y="79"/>
                </a:lnTo>
                <a:lnTo>
                  <a:pt x="428" y="88"/>
                </a:lnTo>
                <a:lnTo>
                  <a:pt x="434" y="96"/>
                </a:lnTo>
                <a:lnTo>
                  <a:pt x="439" y="105"/>
                </a:lnTo>
                <a:lnTo>
                  <a:pt x="444" y="114"/>
                </a:lnTo>
                <a:lnTo>
                  <a:pt x="448" y="124"/>
                </a:lnTo>
                <a:lnTo>
                  <a:pt x="452" y="134"/>
                </a:lnTo>
                <a:lnTo>
                  <a:pt x="455" y="144"/>
                </a:lnTo>
                <a:lnTo>
                  <a:pt x="458" y="154"/>
                </a:lnTo>
                <a:lnTo>
                  <a:pt x="460" y="165"/>
                </a:lnTo>
                <a:lnTo>
                  <a:pt x="463" y="188"/>
                </a:lnTo>
                <a:lnTo>
                  <a:pt x="464" y="212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GB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12" name=""/>
          <p:cNvSpPr/>
          <p:nvPr/>
        </p:nvSpPr>
        <p:spPr>
          <a:xfrm>
            <a:off x="5879520" y="4098600"/>
            <a:ext cx="173880" cy="327600"/>
          </a:xfrm>
          <a:custGeom>
            <a:avLst/>
            <a:gdLst>
              <a:gd name="textAreaLeft" fmla="*/ 0 w 173880"/>
              <a:gd name="textAreaRight" fmla="*/ 174240 w 173880"/>
              <a:gd name="textAreaTop" fmla="*/ 0 h 327600"/>
              <a:gd name="textAreaBottom" fmla="*/ 327960 h 327600"/>
            </a:gdLst>
            <a:ahLst/>
            <a:rect l="textAreaLeft" t="textAreaTop" r="textAreaRight" b="textAreaBottom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GB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13" name=""/>
          <p:cNvSpPr/>
          <p:nvPr/>
        </p:nvSpPr>
        <p:spPr>
          <a:xfrm>
            <a:off x="6078600" y="4103640"/>
            <a:ext cx="191520" cy="318240"/>
          </a:xfrm>
          <a:custGeom>
            <a:avLst/>
            <a:gdLst>
              <a:gd name="textAreaLeft" fmla="*/ 0 w 191520"/>
              <a:gd name="textAreaRight" fmla="*/ 191880 w 191520"/>
              <a:gd name="textAreaTop" fmla="*/ 0 h 318240"/>
              <a:gd name="textAreaBottom" fmla="*/ 318600 h 318240"/>
            </a:gdLst>
            <a:ahLst/>
            <a:rect l="textAreaLeft" t="textAreaTop" r="textAreaRight" b="textAreaBottom"/>
            <a:pathLst>
              <a:path w="533" h="885">
                <a:moveTo>
                  <a:pt x="533" y="699"/>
                </a:moveTo>
                <a:lnTo>
                  <a:pt x="444" y="699"/>
                </a:lnTo>
                <a:lnTo>
                  <a:pt x="444" y="885"/>
                </a:lnTo>
                <a:lnTo>
                  <a:pt x="289" y="885"/>
                </a:lnTo>
                <a:lnTo>
                  <a:pt x="289" y="699"/>
                </a:lnTo>
                <a:lnTo>
                  <a:pt x="0" y="699"/>
                </a:lnTo>
                <a:lnTo>
                  <a:pt x="0" y="565"/>
                </a:lnTo>
                <a:lnTo>
                  <a:pt x="268" y="0"/>
                </a:lnTo>
                <a:lnTo>
                  <a:pt x="444" y="0"/>
                </a:lnTo>
                <a:lnTo>
                  <a:pt x="444" y="563"/>
                </a:lnTo>
                <a:lnTo>
                  <a:pt x="533" y="563"/>
                </a:lnTo>
                <a:lnTo>
                  <a:pt x="533" y="699"/>
                </a:lnTo>
                <a:moveTo>
                  <a:pt x="289" y="563"/>
                </a:moveTo>
                <a:lnTo>
                  <a:pt x="289" y="376"/>
                </a:lnTo>
                <a:lnTo>
                  <a:pt x="292" y="294"/>
                </a:lnTo>
                <a:lnTo>
                  <a:pt x="296" y="215"/>
                </a:lnTo>
                <a:lnTo>
                  <a:pt x="291" y="215"/>
                </a:lnTo>
                <a:lnTo>
                  <a:pt x="280" y="248"/>
                </a:lnTo>
                <a:lnTo>
                  <a:pt x="269" y="278"/>
                </a:lnTo>
                <a:lnTo>
                  <a:pt x="257" y="307"/>
                </a:lnTo>
                <a:lnTo>
                  <a:pt x="245" y="335"/>
                </a:lnTo>
                <a:lnTo>
                  <a:pt x="139" y="563"/>
                </a:lnTo>
                <a:lnTo>
                  <a:pt x="289" y="563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GB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14" name=""/>
          <p:cNvSpPr/>
          <p:nvPr/>
        </p:nvSpPr>
        <p:spPr>
          <a:xfrm flipH="1">
            <a:off x="4558320" y="315000"/>
            <a:ext cx="196920" cy="1227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61200" bIns="61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5" name=""/>
          <p:cNvSpPr/>
          <p:nvPr/>
        </p:nvSpPr>
        <p:spPr>
          <a:xfrm>
            <a:off x="4595400" y="277920"/>
            <a:ext cx="122760" cy="1965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196560" bIns="19656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6" name=""/>
          <p:cNvSpPr/>
          <p:nvPr/>
        </p:nvSpPr>
        <p:spPr>
          <a:xfrm>
            <a:off x="4304520" y="4309920"/>
            <a:ext cx="190080" cy="190080"/>
          </a:xfrm>
          <a:custGeom>
            <a:avLst/>
            <a:gdLst>
              <a:gd name="textAreaLeft" fmla="*/ 0 w 190080"/>
              <a:gd name="textAreaRight" fmla="*/ 190440 w 190080"/>
              <a:gd name="textAreaTop" fmla="*/ 0 h 190080"/>
              <a:gd name="textAreaBottom" fmla="*/ 190440 h 190080"/>
            </a:gdLst>
            <a:ahLst/>
            <a:rect l="textAreaLeft" t="textAreaTop" r="textAreaRight" b="textAreaBottom"/>
            <a:pathLst>
              <a:path w="529" h="529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39"/>
                </a:lnTo>
                <a:lnTo>
                  <a:pt x="452" y="452"/>
                </a:lnTo>
                <a:lnTo>
                  <a:pt x="440" y="463"/>
                </a:lnTo>
                <a:lnTo>
                  <a:pt x="426" y="474"/>
                </a:lnTo>
                <a:lnTo>
                  <a:pt x="412" y="484"/>
                </a:lnTo>
                <a:lnTo>
                  <a:pt x="397" y="493"/>
                </a:lnTo>
                <a:lnTo>
                  <a:pt x="381" y="502"/>
                </a:lnTo>
                <a:lnTo>
                  <a:pt x="365" y="509"/>
                </a:lnTo>
                <a:lnTo>
                  <a:pt x="350" y="515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4"/>
                </a:lnTo>
                <a:lnTo>
                  <a:pt x="103" y="474"/>
                </a:lnTo>
                <a:lnTo>
                  <a:pt x="89" y="463"/>
                </a:lnTo>
                <a:lnTo>
                  <a:pt x="77" y="452"/>
                </a:lnTo>
                <a:lnTo>
                  <a:pt x="65" y="439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5"/>
                </a:lnTo>
                <a:lnTo>
                  <a:pt x="440" y="66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4304520" y="4309920"/>
            <a:ext cx="190080" cy="190080"/>
          </a:xfrm>
          <a:custGeom>
            <a:avLst/>
            <a:gdLst>
              <a:gd name="textAreaLeft" fmla="*/ 0 w 190080"/>
              <a:gd name="textAreaRight" fmla="*/ 190440 w 190080"/>
              <a:gd name="textAreaTop" fmla="*/ 0 h 190080"/>
              <a:gd name="textAreaBottom" fmla="*/ 190440 h 190080"/>
            </a:gdLst>
            <a:ahLst/>
            <a:rect l="textAreaLeft" t="textAreaTop" r="textAreaRight" b="textAreaBottom"/>
            <a:pathLst>
              <a:path w="529" h="529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39"/>
                </a:lnTo>
                <a:lnTo>
                  <a:pt x="452" y="452"/>
                </a:lnTo>
                <a:lnTo>
                  <a:pt x="440" y="463"/>
                </a:lnTo>
                <a:lnTo>
                  <a:pt x="426" y="474"/>
                </a:lnTo>
                <a:lnTo>
                  <a:pt x="412" y="484"/>
                </a:lnTo>
                <a:lnTo>
                  <a:pt x="397" y="493"/>
                </a:lnTo>
                <a:lnTo>
                  <a:pt x="381" y="502"/>
                </a:lnTo>
                <a:lnTo>
                  <a:pt x="365" y="509"/>
                </a:lnTo>
                <a:lnTo>
                  <a:pt x="350" y="515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4"/>
                </a:lnTo>
                <a:lnTo>
                  <a:pt x="103" y="474"/>
                </a:lnTo>
                <a:lnTo>
                  <a:pt x="89" y="463"/>
                </a:lnTo>
                <a:lnTo>
                  <a:pt x="77" y="452"/>
                </a:lnTo>
                <a:lnTo>
                  <a:pt x="65" y="439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5"/>
                </a:lnTo>
                <a:lnTo>
                  <a:pt x="440" y="66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136080" bIns="1360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6459840" y="1847160"/>
            <a:ext cx="167760" cy="180000"/>
          </a:xfrm>
          <a:custGeom>
            <a:avLst/>
            <a:gdLst>
              <a:gd name="textAreaLeft" fmla="*/ 0 w 167760"/>
              <a:gd name="textAreaRight" fmla="*/ 168120 w 167760"/>
              <a:gd name="textAreaTop" fmla="*/ 0 h 180000"/>
              <a:gd name="textAreaBottom" fmla="*/ 180360 h 180000"/>
            </a:gdLst>
            <a:ahLst/>
            <a:rect l="textAreaLeft" t="textAreaTop" r="textAreaRight" b="textAreaBottom"/>
            <a:pathLst>
              <a:path w="467" h="501">
                <a:moveTo>
                  <a:pt x="0" y="229"/>
                </a:moveTo>
                <a:lnTo>
                  <a:pt x="404" y="501"/>
                </a:lnTo>
                <a:lnTo>
                  <a:pt x="467" y="0"/>
                </a:lnTo>
                <a:lnTo>
                  <a:pt x="0" y="229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136800" bIns="1368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9315000" y="873000"/>
            <a:ext cx="58320" cy="18288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080" rIns="118080" tIns="182880" bIns="1828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0" name=""/>
          <p:cNvSpPr/>
          <p:nvPr/>
        </p:nvSpPr>
        <p:spPr>
          <a:xfrm flipV="1">
            <a:off x="9252720" y="935280"/>
            <a:ext cx="183240" cy="5832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080" rIns="118080" tIns="29160" bIns="2916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2175F75-D93B-4A69-9E40-F7B8C5B89AA2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"/>
          <p:cNvSpPr/>
          <p:nvPr/>
        </p:nvSpPr>
        <p:spPr>
          <a:xfrm>
            <a:off x="571680" y="261360"/>
            <a:ext cx="8935560" cy="5146200"/>
          </a:xfrm>
          <a:custGeom>
            <a:avLst/>
            <a:gdLst>
              <a:gd name="textAreaLeft" fmla="*/ 0 w 8935560"/>
              <a:gd name="textAreaRight" fmla="*/ 8935920 w 8935560"/>
              <a:gd name="textAreaTop" fmla="*/ 0 h 5146200"/>
              <a:gd name="textAreaBottom" fmla="*/ 5146560 h 5146200"/>
            </a:gdLst>
            <a:ahLst/>
            <a:rect l="textAreaLeft" t="textAreaTop" r="textAreaRight" b="textAreaBottom"/>
            <a:pathLst>
              <a:path w="24822" h="14296">
                <a:moveTo>
                  <a:pt x="0" y="0"/>
                </a:moveTo>
                <a:lnTo>
                  <a:pt x="24822" y="0"/>
                </a:lnTo>
                <a:lnTo>
                  <a:pt x="24822" y="14296"/>
                </a:lnTo>
                <a:lnTo>
                  <a:pt x="0" y="14296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1153080" y="3584520"/>
            <a:ext cx="1193040" cy="1436760"/>
          </a:xfrm>
          <a:custGeom>
            <a:avLst/>
            <a:gdLst>
              <a:gd name="textAreaLeft" fmla="*/ 0 w 1193040"/>
              <a:gd name="textAreaRight" fmla="*/ 1193400 w 1193040"/>
              <a:gd name="textAreaTop" fmla="*/ 0 h 1436760"/>
              <a:gd name="textAreaBottom" fmla="*/ 1437120 h 1436760"/>
            </a:gdLst>
            <a:ahLst/>
            <a:rect l="textAreaLeft" t="textAreaTop" r="textAreaRight" b="textAreaBottom"/>
            <a:pathLst>
              <a:path w="3315" h="3992">
                <a:moveTo>
                  <a:pt x="1657" y="0"/>
                </a:moveTo>
                <a:lnTo>
                  <a:pt x="1657" y="0"/>
                </a:lnTo>
                <a:lnTo>
                  <a:pt x="1657" y="0"/>
                </a:lnTo>
                <a:lnTo>
                  <a:pt x="1545" y="3"/>
                </a:lnTo>
                <a:lnTo>
                  <a:pt x="1436" y="13"/>
                </a:lnTo>
                <a:lnTo>
                  <a:pt x="1331" y="30"/>
                </a:lnTo>
                <a:lnTo>
                  <a:pt x="1228" y="54"/>
                </a:lnTo>
                <a:lnTo>
                  <a:pt x="1127" y="85"/>
                </a:lnTo>
                <a:lnTo>
                  <a:pt x="1027" y="123"/>
                </a:lnTo>
                <a:lnTo>
                  <a:pt x="928" y="169"/>
                </a:lnTo>
                <a:lnTo>
                  <a:pt x="829" y="222"/>
                </a:lnTo>
                <a:lnTo>
                  <a:pt x="733" y="281"/>
                </a:lnTo>
                <a:lnTo>
                  <a:pt x="644" y="344"/>
                </a:lnTo>
                <a:lnTo>
                  <a:pt x="561" y="411"/>
                </a:lnTo>
                <a:lnTo>
                  <a:pt x="483" y="484"/>
                </a:lnTo>
                <a:lnTo>
                  <a:pt x="411" y="561"/>
                </a:lnTo>
                <a:lnTo>
                  <a:pt x="344" y="644"/>
                </a:lnTo>
                <a:lnTo>
                  <a:pt x="281" y="733"/>
                </a:lnTo>
                <a:lnTo>
                  <a:pt x="222" y="829"/>
                </a:lnTo>
                <a:lnTo>
                  <a:pt x="169" y="928"/>
                </a:lnTo>
                <a:lnTo>
                  <a:pt x="123" y="1027"/>
                </a:lnTo>
                <a:lnTo>
                  <a:pt x="85" y="1127"/>
                </a:lnTo>
                <a:lnTo>
                  <a:pt x="54" y="1228"/>
                </a:lnTo>
                <a:lnTo>
                  <a:pt x="30" y="1331"/>
                </a:lnTo>
                <a:lnTo>
                  <a:pt x="13" y="1436"/>
                </a:lnTo>
                <a:lnTo>
                  <a:pt x="3" y="1545"/>
                </a:lnTo>
                <a:lnTo>
                  <a:pt x="0" y="1658"/>
                </a:lnTo>
                <a:lnTo>
                  <a:pt x="0" y="1658"/>
                </a:lnTo>
                <a:lnTo>
                  <a:pt x="0" y="1658"/>
                </a:lnTo>
                <a:lnTo>
                  <a:pt x="3" y="1770"/>
                </a:lnTo>
                <a:lnTo>
                  <a:pt x="13" y="1878"/>
                </a:lnTo>
                <a:lnTo>
                  <a:pt x="30" y="1983"/>
                </a:lnTo>
                <a:lnTo>
                  <a:pt x="54" y="2086"/>
                </a:lnTo>
                <a:lnTo>
                  <a:pt x="85" y="2187"/>
                </a:lnTo>
                <a:lnTo>
                  <a:pt x="123" y="2286"/>
                </a:lnTo>
                <a:lnTo>
                  <a:pt x="169" y="2385"/>
                </a:lnTo>
                <a:lnTo>
                  <a:pt x="222" y="2484"/>
                </a:lnTo>
                <a:lnTo>
                  <a:pt x="281" y="2580"/>
                </a:lnTo>
                <a:lnTo>
                  <a:pt x="344" y="2669"/>
                </a:lnTo>
                <a:lnTo>
                  <a:pt x="411" y="2752"/>
                </a:lnTo>
                <a:lnTo>
                  <a:pt x="483" y="2829"/>
                </a:lnTo>
                <a:lnTo>
                  <a:pt x="561" y="2902"/>
                </a:lnTo>
                <a:lnTo>
                  <a:pt x="644" y="2969"/>
                </a:lnTo>
                <a:lnTo>
                  <a:pt x="733" y="3032"/>
                </a:lnTo>
                <a:lnTo>
                  <a:pt x="829" y="3091"/>
                </a:lnTo>
                <a:lnTo>
                  <a:pt x="898" y="3129"/>
                </a:lnTo>
                <a:lnTo>
                  <a:pt x="966" y="3162"/>
                </a:lnTo>
                <a:lnTo>
                  <a:pt x="1036" y="3192"/>
                </a:lnTo>
                <a:lnTo>
                  <a:pt x="1110" y="3220"/>
                </a:lnTo>
                <a:lnTo>
                  <a:pt x="1110" y="3222"/>
                </a:lnTo>
                <a:lnTo>
                  <a:pt x="1110" y="3797"/>
                </a:lnTo>
                <a:lnTo>
                  <a:pt x="1111" y="3817"/>
                </a:lnTo>
                <a:lnTo>
                  <a:pt x="1114" y="3836"/>
                </a:lnTo>
                <a:lnTo>
                  <a:pt x="1119" y="3855"/>
                </a:lnTo>
                <a:lnTo>
                  <a:pt x="1125" y="3873"/>
                </a:lnTo>
                <a:lnTo>
                  <a:pt x="1133" y="3890"/>
                </a:lnTo>
                <a:lnTo>
                  <a:pt x="1143" y="3906"/>
                </a:lnTo>
                <a:lnTo>
                  <a:pt x="1154" y="3921"/>
                </a:lnTo>
                <a:lnTo>
                  <a:pt x="1167" y="3935"/>
                </a:lnTo>
                <a:lnTo>
                  <a:pt x="1181" y="3947"/>
                </a:lnTo>
                <a:lnTo>
                  <a:pt x="1196" y="3959"/>
                </a:lnTo>
                <a:lnTo>
                  <a:pt x="1212" y="3968"/>
                </a:lnTo>
                <a:lnTo>
                  <a:pt x="1229" y="3976"/>
                </a:lnTo>
                <a:lnTo>
                  <a:pt x="1247" y="3983"/>
                </a:lnTo>
                <a:lnTo>
                  <a:pt x="1266" y="3988"/>
                </a:lnTo>
                <a:lnTo>
                  <a:pt x="1285" y="3991"/>
                </a:lnTo>
                <a:lnTo>
                  <a:pt x="1305" y="3992"/>
                </a:lnTo>
                <a:lnTo>
                  <a:pt x="2010" y="3992"/>
                </a:lnTo>
                <a:lnTo>
                  <a:pt x="2030" y="3991"/>
                </a:lnTo>
                <a:lnTo>
                  <a:pt x="2049" y="3988"/>
                </a:lnTo>
                <a:lnTo>
                  <a:pt x="2068" y="3983"/>
                </a:lnTo>
                <a:lnTo>
                  <a:pt x="2086" y="3976"/>
                </a:lnTo>
                <a:lnTo>
                  <a:pt x="2103" y="3968"/>
                </a:lnTo>
                <a:lnTo>
                  <a:pt x="2119" y="3959"/>
                </a:lnTo>
                <a:lnTo>
                  <a:pt x="2134" y="3947"/>
                </a:lnTo>
                <a:lnTo>
                  <a:pt x="2148" y="3935"/>
                </a:lnTo>
                <a:lnTo>
                  <a:pt x="2160" y="3921"/>
                </a:lnTo>
                <a:lnTo>
                  <a:pt x="2172" y="3906"/>
                </a:lnTo>
                <a:lnTo>
                  <a:pt x="2181" y="3890"/>
                </a:lnTo>
                <a:lnTo>
                  <a:pt x="2190" y="3873"/>
                </a:lnTo>
                <a:lnTo>
                  <a:pt x="2196" y="3855"/>
                </a:lnTo>
                <a:lnTo>
                  <a:pt x="2201" y="3836"/>
                </a:lnTo>
                <a:lnTo>
                  <a:pt x="2204" y="3817"/>
                </a:lnTo>
                <a:lnTo>
                  <a:pt x="2205" y="3797"/>
                </a:lnTo>
                <a:lnTo>
                  <a:pt x="2205" y="3222"/>
                </a:lnTo>
                <a:lnTo>
                  <a:pt x="2205" y="3220"/>
                </a:lnTo>
                <a:lnTo>
                  <a:pt x="2205" y="3220"/>
                </a:lnTo>
                <a:lnTo>
                  <a:pt x="2279" y="3192"/>
                </a:lnTo>
                <a:lnTo>
                  <a:pt x="2349" y="3162"/>
                </a:lnTo>
                <a:lnTo>
                  <a:pt x="2417" y="3129"/>
                </a:lnTo>
                <a:lnTo>
                  <a:pt x="2486" y="3091"/>
                </a:lnTo>
                <a:lnTo>
                  <a:pt x="2582" y="3032"/>
                </a:lnTo>
                <a:lnTo>
                  <a:pt x="2671" y="2969"/>
                </a:lnTo>
                <a:lnTo>
                  <a:pt x="2754" y="2902"/>
                </a:lnTo>
                <a:lnTo>
                  <a:pt x="2831" y="2830"/>
                </a:lnTo>
                <a:lnTo>
                  <a:pt x="2904" y="2752"/>
                </a:lnTo>
                <a:lnTo>
                  <a:pt x="2971" y="2670"/>
                </a:lnTo>
                <a:lnTo>
                  <a:pt x="3034" y="2580"/>
                </a:lnTo>
                <a:lnTo>
                  <a:pt x="3093" y="2485"/>
                </a:lnTo>
                <a:lnTo>
                  <a:pt x="3146" y="2386"/>
                </a:lnTo>
                <a:lnTo>
                  <a:pt x="3192" y="2287"/>
                </a:lnTo>
                <a:lnTo>
                  <a:pt x="3230" y="2187"/>
                </a:lnTo>
                <a:lnTo>
                  <a:pt x="3261" y="2086"/>
                </a:lnTo>
                <a:lnTo>
                  <a:pt x="3285" y="1984"/>
                </a:lnTo>
                <a:lnTo>
                  <a:pt x="3302" y="1878"/>
                </a:lnTo>
                <a:lnTo>
                  <a:pt x="3312" y="1770"/>
                </a:lnTo>
                <a:lnTo>
                  <a:pt x="3315" y="1658"/>
                </a:lnTo>
                <a:lnTo>
                  <a:pt x="3315" y="1658"/>
                </a:lnTo>
                <a:lnTo>
                  <a:pt x="3315" y="1658"/>
                </a:lnTo>
                <a:lnTo>
                  <a:pt x="3312" y="1545"/>
                </a:lnTo>
                <a:lnTo>
                  <a:pt x="3302" y="1436"/>
                </a:lnTo>
                <a:lnTo>
                  <a:pt x="3285" y="1331"/>
                </a:lnTo>
                <a:lnTo>
                  <a:pt x="3261" y="1228"/>
                </a:lnTo>
                <a:lnTo>
                  <a:pt x="3230" y="1127"/>
                </a:lnTo>
                <a:lnTo>
                  <a:pt x="3192" y="1027"/>
                </a:lnTo>
                <a:lnTo>
                  <a:pt x="3146" y="928"/>
                </a:lnTo>
                <a:lnTo>
                  <a:pt x="3093" y="829"/>
                </a:lnTo>
                <a:lnTo>
                  <a:pt x="3034" y="733"/>
                </a:lnTo>
                <a:lnTo>
                  <a:pt x="2971" y="644"/>
                </a:lnTo>
                <a:lnTo>
                  <a:pt x="2903" y="561"/>
                </a:lnTo>
                <a:lnTo>
                  <a:pt x="2831" y="484"/>
                </a:lnTo>
                <a:lnTo>
                  <a:pt x="2754" y="411"/>
                </a:lnTo>
                <a:lnTo>
                  <a:pt x="2671" y="344"/>
                </a:lnTo>
                <a:lnTo>
                  <a:pt x="2582" y="281"/>
                </a:lnTo>
                <a:lnTo>
                  <a:pt x="2486" y="222"/>
                </a:lnTo>
                <a:lnTo>
                  <a:pt x="2387" y="169"/>
                </a:lnTo>
                <a:lnTo>
                  <a:pt x="2288" y="123"/>
                </a:lnTo>
                <a:lnTo>
                  <a:pt x="2188" y="85"/>
                </a:lnTo>
                <a:lnTo>
                  <a:pt x="2087" y="54"/>
                </a:lnTo>
                <a:lnTo>
                  <a:pt x="1984" y="30"/>
                </a:lnTo>
                <a:lnTo>
                  <a:pt x="1878" y="13"/>
                </a:lnTo>
                <a:lnTo>
                  <a:pt x="1770" y="3"/>
                </a:lnTo>
                <a:lnTo>
                  <a:pt x="1657" y="0"/>
                </a:lnTo>
                <a:close/>
              </a:path>
            </a:pathLst>
          </a:custGeom>
          <a:noFill/>
          <a:ln cap="sq" w="6012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19880" rIns="119880" tIns="74880" bIns="748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1469520" y="5021640"/>
            <a:ext cx="560160" cy="139680"/>
          </a:xfrm>
          <a:custGeom>
            <a:avLst/>
            <a:gdLst>
              <a:gd name="textAreaLeft" fmla="*/ 0 w 560160"/>
              <a:gd name="textAreaRight" fmla="*/ 560520 w 560160"/>
              <a:gd name="textAreaTop" fmla="*/ 0 h 139680"/>
              <a:gd name="textAreaBottom" fmla="*/ 140040 h 139680"/>
            </a:gdLst>
            <a:ahLst/>
            <a:rect l="textAreaLeft" t="textAreaTop" r="textAreaRight" b="textAreaBottom"/>
            <a:pathLst>
              <a:path w="1557" h="389">
                <a:moveTo>
                  <a:pt x="778" y="389"/>
                </a:moveTo>
                <a:lnTo>
                  <a:pt x="1362" y="389"/>
                </a:lnTo>
                <a:lnTo>
                  <a:pt x="1382" y="388"/>
                </a:lnTo>
                <a:lnTo>
                  <a:pt x="1401" y="385"/>
                </a:lnTo>
                <a:lnTo>
                  <a:pt x="1420" y="380"/>
                </a:lnTo>
                <a:lnTo>
                  <a:pt x="1438" y="374"/>
                </a:lnTo>
                <a:lnTo>
                  <a:pt x="1455" y="365"/>
                </a:lnTo>
                <a:lnTo>
                  <a:pt x="1471" y="356"/>
                </a:lnTo>
                <a:lnTo>
                  <a:pt x="1486" y="344"/>
                </a:lnTo>
                <a:lnTo>
                  <a:pt x="1500" y="332"/>
                </a:lnTo>
                <a:lnTo>
                  <a:pt x="1512" y="318"/>
                </a:lnTo>
                <a:lnTo>
                  <a:pt x="1523" y="303"/>
                </a:lnTo>
                <a:lnTo>
                  <a:pt x="1533" y="287"/>
                </a:lnTo>
                <a:lnTo>
                  <a:pt x="1542" y="270"/>
                </a:lnTo>
                <a:lnTo>
                  <a:pt x="1548" y="252"/>
                </a:lnTo>
                <a:lnTo>
                  <a:pt x="1553" y="233"/>
                </a:lnTo>
                <a:lnTo>
                  <a:pt x="1556" y="214"/>
                </a:lnTo>
                <a:lnTo>
                  <a:pt x="1557" y="194"/>
                </a:lnTo>
                <a:lnTo>
                  <a:pt x="1556" y="174"/>
                </a:lnTo>
                <a:lnTo>
                  <a:pt x="1553" y="155"/>
                </a:lnTo>
                <a:lnTo>
                  <a:pt x="1548" y="136"/>
                </a:lnTo>
                <a:lnTo>
                  <a:pt x="1542" y="118"/>
                </a:lnTo>
                <a:lnTo>
                  <a:pt x="1533" y="101"/>
                </a:lnTo>
                <a:lnTo>
                  <a:pt x="1523" y="85"/>
                </a:lnTo>
                <a:lnTo>
                  <a:pt x="1512" y="70"/>
                </a:lnTo>
                <a:lnTo>
                  <a:pt x="1500" y="57"/>
                </a:lnTo>
                <a:lnTo>
                  <a:pt x="1486" y="44"/>
                </a:lnTo>
                <a:lnTo>
                  <a:pt x="1471" y="33"/>
                </a:lnTo>
                <a:lnTo>
                  <a:pt x="1455" y="23"/>
                </a:lnTo>
                <a:lnTo>
                  <a:pt x="1438" y="15"/>
                </a:lnTo>
                <a:lnTo>
                  <a:pt x="1420" y="9"/>
                </a:lnTo>
                <a:lnTo>
                  <a:pt x="1401" y="4"/>
                </a:lnTo>
                <a:lnTo>
                  <a:pt x="1382" y="1"/>
                </a:lnTo>
                <a:lnTo>
                  <a:pt x="13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4" y="70"/>
                </a:lnTo>
                <a:lnTo>
                  <a:pt x="33" y="85"/>
                </a:lnTo>
                <a:lnTo>
                  <a:pt x="23" y="101"/>
                </a:lnTo>
                <a:lnTo>
                  <a:pt x="15" y="118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3" y="287"/>
                </a:lnTo>
                <a:lnTo>
                  <a:pt x="33" y="303"/>
                </a:lnTo>
                <a:lnTo>
                  <a:pt x="44" y="318"/>
                </a:lnTo>
                <a:lnTo>
                  <a:pt x="57" y="332"/>
                </a:lnTo>
                <a:lnTo>
                  <a:pt x="71" y="344"/>
                </a:lnTo>
                <a:lnTo>
                  <a:pt x="86" y="356"/>
                </a:lnTo>
                <a:lnTo>
                  <a:pt x="102" y="365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lnTo>
                  <a:pt x="778" y="389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140400" bIns="1404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1523520" y="5159880"/>
            <a:ext cx="451800" cy="139680"/>
          </a:xfrm>
          <a:custGeom>
            <a:avLst/>
            <a:gdLst>
              <a:gd name="textAreaLeft" fmla="*/ 0 w 451800"/>
              <a:gd name="textAreaRight" fmla="*/ 452160 w 451800"/>
              <a:gd name="textAreaTop" fmla="*/ 0 h 139680"/>
              <a:gd name="textAreaBottom" fmla="*/ 140040 h 139680"/>
            </a:gdLst>
            <a:ahLst/>
            <a:rect l="textAreaLeft" t="textAreaTop" r="textAreaRight" b="textAreaBottom"/>
            <a:pathLst>
              <a:path w="1256" h="389">
                <a:moveTo>
                  <a:pt x="628" y="389"/>
                </a:moveTo>
                <a:lnTo>
                  <a:pt x="1062" y="389"/>
                </a:lnTo>
                <a:lnTo>
                  <a:pt x="1082" y="388"/>
                </a:lnTo>
                <a:lnTo>
                  <a:pt x="1101" y="385"/>
                </a:lnTo>
                <a:lnTo>
                  <a:pt x="1120" y="380"/>
                </a:lnTo>
                <a:lnTo>
                  <a:pt x="1137" y="374"/>
                </a:lnTo>
                <a:lnTo>
                  <a:pt x="1154" y="366"/>
                </a:lnTo>
                <a:lnTo>
                  <a:pt x="1170" y="356"/>
                </a:lnTo>
                <a:lnTo>
                  <a:pt x="1185" y="345"/>
                </a:lnTo>
                <a:lnTo>
                  <a:pt x="1199" y="332"/>
                </a:lnTo>
                <a:lnTo>
                  <a:pt x="1212" y="318"/>
                </a:lnTo>
                <a:lnTo>
                  <a:pt x="1223" y="303"/>
                </a:lnTo>
                <a:lnTo>
                  <a:pt x="1233" y="287"/>
                </a:lnTo>
                <a:lnTo>
                  <a:pt x="1241" y="270"/>
                </a:lnTo>
                <a:lnTo>
                  <a:pt x="1247" y="252"/>
                </a:lnTo>
                <a:lnTo>
                  <a:pt x="1252" y="233"/>
                </a:lnTo>
                <a:lnTo>
                  <a:pt x="1255" y="214"/>
                </a:lnTo>
                <a:lnTo>
                  <a:pt x="1256" y="194"/>
                </a:lnTo>
                <a:lnTo>
                  <a:pt x="1256" y="194"/>
                </a:lnTo>
                <a:lnTo>
                  <a:pt x="1255" y="174"/>
                </a:lnTo>
                <a:lnTo>
                  <a:pt x="1252" y="155"/>
                </a:lnTo>
                <a:lnTo>
                  <a:pt x="1247" y="136"/>
                </a:lnTo>
                <a:lnTo>
                  <a:pt x="1241" y="119"/>
                </a:lnTo>
                <a:lnTo>
                  <a:pt x="1233" y="102"/>
                </a:lnTo>
                <a:lnTo>
                  <a:pt x="1223" y="86"/>
                </a:lnTo>
                <a:lnTo>
                  <a:pt x="1212" y="71"/>
                </a:lnTo>
                <a:lnTo>
                  <a:pt x="1199" y="57"/>
                </a:lnTo>
                <a:lnTo>
                  <a:pt x="1185" y="44"/>
                </a:lnTo>
                <a:lnTo>
                  <a:pt x="1170" y="33"/>
                </a:lnTo>
                <a:lnTo>
                  <a:pt x="1154" y="23"/>
                </a:lnTo>
                <a:lnTo>
                  <a:pt x="1137" y="15"/>
                </a:lnTo>
                <a:lnTo>
                  <a:pt x="1120" y="9"/>
                </a:lnTo>
                <a:lnTo>
                  <a:pt x="1101" y="4"/>
                </a:lnTo>
                <a:lnTo>
                  <a:pt x="1082" y="1"/>
                </a:lnTo>
                <a:lnTo>
                  <a:pt x="10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5" y="71"/>
                </a:lnTo>
                <a:lnTo>
                  <a:pt x="33" y="86"/>
                </a:lnTo>
                <a:lnTo>
                  <a:pt x="24" y="102"/>
                </a:lnTo>
                <a:lnTo>
                  <a:pt x="15" y="119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4" y="287"/>
                </a:lnTo>
                <a:lnTo>
                  <a:pt x="33" y="303"/>
                </a:lnTo>
                <a:lnTo>
                  <a:pt x="45" y="318"/>
                </a:lnTo>
                <a:lnTo>
                  <a:pt x="57" y="332"/>
                </a:lnTo>
                <a:lnTo>
                  <a:pt x="71" y="345"/>
                </a:lnTo>
                <a:lnTo>
                  <a:pt x="86" y="356"/>
                </a:lnTo>
                <a:lnTo>
                  <a:pt x="102" y="366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lnTo>
                  <a:pt x="628" y="389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140400" bIns="1404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1479600" y="3981240"/>
            <a:ext cx="546120" cy="1040040"/>
          </a:xfrm>
          <a:custGeom>
            <a:avLst/>
            <a:gdLst>
              <a:gd name="textAreaLeft" fmla="*/ 0 w 546120"/>
              <a:gd name="textAreaRight" fmla="*/ 546480 w 546120"/>
              <a:gd name="textAreaTop" fmla="*/ 0 h 1040040"/>
              <a:gd name="textAreaBottom" fmla="*/ 1040400 h 1040040"/>
            </a:gdLst>
            <a:ahLst/>
            <a:rect l="textAreaLeft" t="textAreaTop" r="textAreaRight" b="textAreaBottom"/>
            <a:pathLst>
              <a:path w="1518" h="2890">
                <a:moveTo>
                  <a:pt x="551" y="2890"/>
                </a:moveTo>
                <a:lnTo>
                  <a:pt x="563" y="2160"/>
                </a:lnTo>
                <a:lnTo>
                  <a:pt x="570" y="1776"/>
                </a:lnTo>
                <a:lnTo>
                  <a:pt x="578" y="1528"/>
                </a:lnTo>
                <a:lnTo>
                  <a:pt x="583" y="1483"/>
                </a:lnTo>
                <a:lnTo>
                  <a:pt x="594" y="1441"/>
                </a:lnTo>
                <a:lnTo>
                  <a:pt x="609" y="1402"/>
                </a:lnTo>
                <a:lnTo>
                  <a:pt x="629" y="1364"/>
                </a:lnTo>
                <a:lnTo>
                  <a:pt x="653" y="1328"/>
                </a:lnTo>
                <a:lnTo>
                  <a:pt x="681" y="1294"/>
                </a:lnTo>
                <a:lnTo>
                  <a:pt x="746" y="1231"/>
                </a:lnTo>
                <a:lnTo>
                  <a:pt x="822" y="1172"/>
                </a:lnTo>
                <a:lnTo>
                  <a:pt x="905" y="1117"/>
                </a:lnTo>
                <a:lnTo>
                  <a:pt x="1083" y="1011"/>
                </a:lnTo>
                <a:lnTo>
                  <a:pt x="1257" y="901"/>
                </a:lnTo>
                <a:lnTo>
                  <a:pt x="1334" y="842"/>
                </a:lnTo>
                <a:lnTo>
                  <a:pt x="1402" y="777"/>
                </a:lnTo>
                <a:lnTo>
                  <a:pt x="1431" y="743"/>
                </a:lnTo>
                <a:lnTo>
                  <a:pt x="1457" y="706"/>
                </a:lnTo>
                <a:lnTo>
                  <a:pt x="1479" y="668"/>
                </a:lnTo>
                <a:lnTo>
                  <a:pt x="1496" y="627"/>
                </a:lnTo>
                <a:lnTo>
                  <a:pt x="1509" y="584"/>
                </a:lnTo>
                <a:lnTo>
                  <a:pt x="1516" y="539"/>
                </a:lnTo>
                <a:lnTo>
                  <a:pt x="1518" y="491"/>
                </a:lnTo>
                <a:lnTo>
                  <a:pt x="1515" y="440"/>
                </a:lnTo>
                <a:lnTo>
                  <a:pt x="1507" y="399"/>
                </a:lnTo>
                <a:lnTo>
                  <a:pt x="1494" y="364"/>
                </a:lnTo>
                <a:lnTo>
                  <a:pt x="1478" y="333"/>
                </a:lnTo>
                <a:lnTo>
                  <a:pt x="1457" y="306"/>
                </a:lnTo>
                <a:lnTo>
                  <a:pt x="1432" y="284"/>
                </a:lnTo>
                <a:lnTo>
                  <a:pt x="1404" y="266"/>
                </a:lnTo>
                <a:lnTo>
                  <a:pt x="1373" y="252"/>
                </a:lnTo>
                <a:lnTo>
                  <a:pt x="1340" y="242"/>
                </a:lnTo>
                <a:lnTo>
                  <a:pt x="1305" y="235"/>
                </a:lnTo>
                <a:lnTo>
                  <a:pt x="1267" y="232"/>
                </a:lnTo>
                <a:lnTo>
                  <a:pt x="1189" y="235"/>
                </a:lnTo>
                <a:lnTo>
                  <a:pt x="1108" y="249"/>
                </a:lnTo>
                <a:lnTo>
                  <a:pt x="1027" y="273"/>
                </a:lnTo>
                <a:lnTo>
                  <a:pt x="949" y="305"/>
                </a:lnTo>
                <a:lnTo>
                  <a:pt x="878" y="344"/>
                </a:lnTo>
                <a:lnTo>
                  <a:pt x="815" y="388"/>
                </a:lnTo>
                <a:lnTo>
                  <a:pt x="788" y="412"/>
                </a:lnTo>
                <a:lnTo>
                  <a:pt x="765" y="436"/>
                </a:lnTo>
                <a:lnTo>
                  <a:pt x="745" y="461"/>
                </a:lnTo>
                <a:lnTo>
                  <a:pt x="729" y="486"/>
                </a:lnTo>
                <a:lnTo>
                  <a:pt x="718" y="512"/>
                </a:lnTo>
                <a:lnTo>
                  <a:pt x="712" y="537"/>
                </a:lnTo>
                <a:lnTo>
                  <a:pt x="711" y="562"/>
                </a:lnTo>
                <a:lnTo>
                  <a:pt x="716" y="587"/>
                </a:lnTo>
                <a:lnTo>
                  <a:pt x="726" y="611"/>
                </a:lnTo>
                <a:lnTo>
                  <a:pt x="743" y="635"/>
                </a:lnTo>
                <a:lnTo>
                  <a:pt x="758" y="651"/>
                </a:lnTo>
                <a:lnTo>
                  <a:pt x="774" y="663"/>
                </a:lnTo>
                <a:lnTo>
                  <a:pt x="789" y="671"/>
                </a:lnTo>
                <a:lnTo>
                  <a:pt x="803" y="677"/>
                </a:lnTo>
                <a:lnTo>
                  <a:pt x="818" y="679"/>
                </a:lnTo>
                <a:lnTo>
                  <a:pt x="832" y="678"/>
                </a:lnTo>
                <a:lnTo>
                  <a:pt x="846" y="674"/>
                </a:lnTo>
                <a:lnTo>
                  <a:pt x="859" y="668"/>
                </a:lnTo>
                <a:lnTo>
                  <a:pt x="872" y="659"/>
                </a:lnTo>
                <a:lnTo>
                  <a:pt x="884" y="648"/>
                </a:lnTo>
                <a:lnTo>
                  <a:pt x="895" y="635"/>
                </a:lnTo>
                <a:lnTo>
                  <a:pt x="905" y="620"/>
                </a:lnTo>
                <a:lnTo>
                  <a:pt x="923" y="585"/>
                </a:lnTo>
                <a:lnTo>
                  <a:pt x="937" y="543"/>
                </a:lnTo>
                <a:lnTo>
                  <a:pt x="947" y="498"/>
                </a:lnTo>
                <a:lnTo>
                  <a:pt x="951" y="449"/>
                </a:lnTo>
                <a:lnTo>
                  <a:pt x="949" y="399"/>
                </a:lnTo>
                <a:lnTo>
                  <a:pt x="941" y="348"/>
                </a:lnTo>
                <a:lnTo>
                  <a:pt x="927" y="298"/>
                </a:lnTo>
                <a:lnTo>
                  <a:pt x="905" y="250"/>
                </a:lnTo>
                <a:lnTo>
                  <a:pt x="891" y="228"/>
                </a:lnTo>
                <a:lnTo>
                  <a:pt x="875" y="207"/>
                </a:lnTo>
                <a:lnTo>
                  <a:pt x="856" y="187"/>
                </a:lnTo>
                <a:lnTo>
                  <a:pt x="836" y="168"/>
                </a:lnTo>
                <a:lnTo>
                  <a:pt x="808" y="147"/>
                </a:lnTo>
                <a:lnTo>
                  <a:pt x="772" y="125"/>
                </a:lnTo>
                <a:lnTo>
                  <a:pt x="729" y="101"/>
                </a:lnTo>
                <a:lnTo>
                  <a:pt x="680" y="77"/>
                </a:lnTo>
                <a:lnTo>
                  <a:pt x="625" y="54"/>
                </a:lnTo>
                <a:lnTo>
                  <a:pt x="566" y="34"/>
                </a:lnTo>
                <a:lnTo>
                  <a:pt x="505" y="17"/>
                </a:lnTo>
                <a:lnTo>
                  <a:pt x="442" y="5"/>
                </a:lnTo>
                <a:lnTo>
                  <a:pt x="379" y="0"/>
                </a:lnTo>
                <a:lnTo>
                  <a:pt x="316" y="2"/>
                </a:lnTo>
                <a:lnTo>
                  <a:pt x="255" y="12"/>
                </a:lnTo>
                <a:lnTo>
                  <a:pt x="225" y="21"/>
                </a:lnTo>
                <a:lnTo>
                  <a:pt x="197" y="33"/>
                </a:lnTo>
                <a:lnTo>
                  <a:pt x="169" y="47"/>
                </a:lnTo>
                <a:lnTo>
                  <a:pt x="142" y="64"/>
                </a:lnTo>
                <a:lnTo>
                  <a:pt x="117" y="84"/>
                </a:lnTo>
                <a:lnTo>
                  <a:pt x="94" y="108"/>
                </a:lnTo>
                <a:lnTo>
                  <a:pt x="71" y="135"/>
                </a:lnTo>
                <a:lnTo>
                  <a:pt x="51" y="165"/>
                </a:lnTo>
                <a:lnTo>
                  <a:pt x="32" y="199"/>
                </a:lnTo>
                <a:lnTo>
                  <a:pt x="16" y="237"/>
                </a:lnTo>
                <a:lnTo>
                  <a:pt x="5" y="275"/>
                </a:lnTo>
                <a:lnTo>
                  <a:pt x="0" y="314"/>
                </a:lnTo>
                <a:lnTo>
                  <a:pt x="2" y="353"/>
                </a:lnTo>
                <a:lnTo>
                  <a:pt x="9" y="392"/>
                </a:lnTo>
                <a:lnTo>
                  <a:pt x="22" y="431"/>
                </a:lnTo>
                <a:lnTo>
                  <a:pt x="40" y="471"/>
                </a:lnTo>
                <a:lnTo>
                  <a:pt x="90" y="551"/>
                </a:lnTo>
                <a:lnTo>
                  <a:pt x="154" y="631"/>
                </a:lnTo>
                <a:lnTo>
                  <a:pt x="231" y="711"/>
                </a:lnTo>
                <a:lnTo>
                  <a:pt x="408" y="873"/>
                </a:lnTo>
                <a:lnTo>
                  <a:pt x="593" y="1032"/>
                </a:lnTo>
                <a:lnTo>
                  <a:pt x="760" y="1187"/>
                </a:lnTo>
                <a:lnTo>
                  <a:pt x="829" y="1263"/>
                </a:lnTo>
                <a:lnTo>
                  <a:pt x="883" y="1337"/>
                </a:lnTo>
                <a:lnTo>
                  <a:pt x="904" y="1374"/>
                </a:lnTo>
                <a:lnTo>
                  <a:pt x="920" y="1410"/>
                </a:lnTo>
                <a:lnTo>
                  <a:pt x="931" y="1445"/>
                </a:lnTo>
                <a:lnTo>
                  <a:pt x="936" y="1480"/>
                </a:lnTo>
                <a:lnTo>
                  <a:pt x="940" y="1614"/>
                </a:lnTo>
                <a:lnTo>
                  <a:pt x="940" y="1808"/>
                </a:lnTo>
                <a:lnTo>
                  <a:pt x="932" y="2280"/>
                </a:lnTo>
                <a:lnTo>
                  <a:pt x="914" y="2890"/>
                </a:lnTo>
                <a:lnTo>
                  <a:pt x="551" y="2890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74880" bIns="748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1749600" y="3056400"/>
            <a:ext cx="360" cy="20484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204480" bIns="2044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"/>
          <p:cNvSpPr/>
          <p:nvPr/>
        </p:nvSpPr>
        <p:spPr>
          <a:xfrm flipH="1">
            <a:off x="2456280" y="3353040"/>
            <a:ext cx="145080" cy="14472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72360" bIns="7236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9" name=""/>
          <p:cNvSpPr/>
          <p:nvPr/>
        </p:nvSpPr>
        <p:spPr>
          <a:xfrm flipH="1">
            <a:off x="2620800" y="4145400"/>
            <a:ext cx="204840" cy="36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0" name=""/>
          <p:cNvSpPr/>
          <p:nvPr/>
        </p:nvSpPr>
        <p:spPr>
          <a:xfrm>
            <a:off x="898200" y="3353040"/>
            <a:ext cx="145080" cy="14472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72360" bIns="7236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1" name=""/>
          <p:cNvSpPr/>
          <p:nvPr/>
        </p:nvSpPr>
        <p:spPr>
          <a:xfrm>
            <a:off x="673920" y="4145400"/>
            <a:ext cx="204840" cy="36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2" name=""/>
          <p:cNvSpPr/>
          <p:nvPr/>
        </p:nvSpPr>
        <p:spPr>
          <a:xfrm flipV="1">
            <a:off x="8079480" y="1476000"/>
            <a:ext cx="99360" cy="14724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46880" bIns="1468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3" name=""/>
          <p:cNvSpPr/>
          <p:nvPr/>
        </p:nvSpPr>
        <p:spPr>
          <a:xfrm flipV="1">
            <a:off x="7599600" y="955800"/>
            <a:ext cx="176400" cy="327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6200" bIns="16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4" name=""/>
          <p:cNvSpPr/>
          <p:nvPr/>
        </p:nvSpPr>
        <p:spPr>
          <a:xfrm>
            <a:off x="7820640" y="307080"/>
            <a:ext cx="150120" cy="1011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50400" bIns="504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5" name=""/>
          <p:cNvSpPr/>
          <p:nvPr/>
        </p:nvSpPr>
        <p:spPr>
          <a:xfrm flipH="1" flipV="1">
            <a:off x="8811720" y="1655280"/>
            <a:ext cx="35640" cy="17568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75680" bIns="1756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6" name=""/>
          <p:cNvSpPr/>
          <p:nvPr/>
        </p:nvSpPr>
        <p:spPr>
          <a:xfrm flipH="1" flipV="1">
            <a:off x="9246960" y="1270080"/>
            <a:ext cx="150120" cy="10152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50760" bIns="5076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7" name=""/>
          <p:cNvSpPr/>
          <p:nvPr/>
        </p:nvSpPr>
        <p:spPr>
          <a:xfrm>
            <a:off x="6364080" y="928440"/>
            <a:ext cx="167400" cy="180360"/>
          </a:xfrm>
          <a:custGeom>
            <a:avLst/>
            <a:gdLst>
              <a:gd name="textAreaLeft" fmla="*/ 0 w 167400"/>
              <a:gd name="textAreaRight" fmla="*/ 167760 w 167400"/>
              <a:gd name="textAreaTop" fmla="*/ 0 h 180360"/>
              <a:gd name="textAreaBottom" fmla="*/ 180720 h 180360"/>
            </a:gdLst>
            <a:ahLst/>
            <a:rect l="textAreaLeft" t="textAreaTop" r="textAreaRight" b="textAreaBottom"/>
            <a:pathLst>
              <a:path w="466" h="502">
                <a:moveTo>
                  <a:pt x="0" y="230"/>
                </a:moveTo>
                <a:lnTo>
                  <a:pt x="404" y="502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136800" bIns="1368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 flipH="1">
            <a:off x="3430080" y="1741680"/>
            <a:ext cx="212400" cy="939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46800" bIns="468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9" name=""/>
          <p:cNvSpPr/>
          <p:nvPr/>
        </p:nvSpPr>
        <p:spPr>
          <a:xfrm>
            <a:off x="3489480" y="1682280"/>
            <a:ext cx="93960" cy="21240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212400" bIns="2124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0" name=""/>
          <p:cNvSpPr/>
          <p:nvPr/>
        </p:nvSpPr>
        <p:spPr>
          <a:xfrm>
            <a:off x="8921520" y="3384360"/>
            <a:ext cx="190080" cy="190440"/>
          </a:xfrm>
          <a:custGeom>
            <a:avLst/>
            <a:gdLst>
              <a:gd name="textAreaLeft" fmla="*/ 0 w 190080"/>
              <a:gd name="textAreaRight" fmla="*/ 190440 w 19008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29" h="530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5" y="511"/>
                </a:lnTo>
                <a:lnTo>
                  <a:pt x="349" y="517"/>
                </a:lnTo>
                <a:lnTo>
                  <a:pt x="333" y="522"/>
                </a:lnTo>
                <a:lnTo>
                  <a:pt x="316" y="525"/>
                </a:lnTo>
                <a:lnTo>
                  <a:pt x="299" y="528"/>
                </a:lnTo>
                <a:lnTo>
                  <a:pt x="282" y="529"/>
                </a:lnTo>
                <a:lnTo>
                  <a:pt x="264" y="530"/>
                </a:lnTo>
                <a:lnTo>
                  <a:pt x="246" y="529"/>
                </a:lnTo>
                <a:lnTo>
                  <a:pt x="229" y="528"/>
                </a:lnTo>
                <a:lnTo>
                  <a:pt x="212" y="525"/>
                </a:lnTo>
                <a:lnTo>
                  <a:pt x="196" y="522"/>
                </a:lnTo>
                <a:lnTo>
                  <a:pt x="179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3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3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136080" bIns="1360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1030320" y="502560"/>
            <a:ext cx="167400" cy="180720"/>
          </a:xfrm>
          <a:custGeom>
            <a:avLst/>
            <a:gdLst>
              <a:gd name="textAreaLeft" fmla="*/ 0 w 167400"/>
              <a:gd name="textAreaRight" fmla="*/ 167760 w 167400"/>
              <a:gd name="textAreaTop" fmla="*/ 0 h 180720"/>
              <a:gd name="textAreaBottom" fmla="*/ 181080 h 180720"/>
            </a:gdLst>
            <a:ahLst/>
            <a:rect l="textAreaLeft" t="textAreaTop" r="textAreaRight" b="textAreaBottom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136800" bIns="1368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4014360" y="3813480"/>
            <a:ext cx="167400" cy="180720"/>
          </a:xfrm>
          <a:custGeom>
            <a:avLst/>
            <a:gdLst>
              <a:gd name="textAreaLeft" fmla="*/ 0 w 167400"/>
              <a:gd name="textAreaRight" fmla="*/ 167760 w 167400"/>
              <a:gd name="textAreaTop" fmla="*/ 0 h 180720"/>
              <a:gd name="textAreaBottom" fmla="*/ 181080 h 180720"/>
            </a:gdLst>
            <a:ahLst/>
            <a:rect l="textAreaLeft" t="textAreaTop" r="textAreaRight" b="textAreaBottom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136800" bIns="1368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 flipH="1">
            <a:off x="6126120" y="5051880"/>
            <a:ext cx="212400" cy="939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46800" bIns="468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4" name=""/>
          <p:cNvSpPr/>
          <p:nvPr/>
        </p:nvSpPr>
        <p:spPr>
          <a:xfrm>
            <a:off x="6185520" y="4992840"/>
            <a:ext cx="93600" cy="21240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212400" bIns="2124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641042B-73A4-4445-B3C2-44979A3FB543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"/>
          <p:cNvSpPr/>
          <p:nvPr/>
        </p:nvSpPr>
        <p:spPr>
          <a:xfrm>
            <a:off x="3584880" y="5416200"/>
            <a:ext cx="167760" cy="180720"/>
          </a:xfrm>
          <a:custGeom>
            <a:avLst/>
            <a:gdLst>
              <a:gd name="textAreaLeft" fmla="*/ 0 w 167760"/>
              <a:gd name="textAreaRight" fmla="*/ 168120 w 167760"/>
              <a:gd name="textAreaTop" fmla="*/ 0 h 180720"/>
              <a:gd name="textAreaBottom" fmla="*/ 181080 h 180720"/>
            </a:gdLst>
            <a:ahLst/>
            <a:rect l="textAreaLeft" t="textAreaTop" r="textAreaRight" b="textAreaBottom"/>
            <a:pathLst>
              <a:path w="467" h="503">
                <a:moveTo>
                  <a:pt x="0" y="230"/>
                </a:moveTo>
                <a:lnTo>
                  <a:pt x="405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136800" bIns="1368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"/>
          <p:cNvSpPr/>
          <p:nvPr/>
        </p:nvSpPr>
        <p:spPr>
          <a:xfrm>
            <a:off x="7238880" y="93960"/>
            <a:ext cx="190440" cy="190440"/>
          </a:xfrm>
          <a:custGeom>
            <a:avLst/>
            <a:gdLst>
              <a:gd name="textAreaLeft" fmla="*/ 0 w 190440"/>
              <a:gd name="textAreaRight" fmla="*/ 190800 w 19044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1"/>
                </a:lnTo>
                <a:lnTo>
                  <a:pt x="525" y="318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7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5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5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7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0"/>
                </a:lnTo>
                <a:lnTo>
                  <a:pt x="20" y="165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5"/>
                </a:lnTo>
                <a:lnTo>
                  <a:pt x="118" y="45"/>
                </a:lnTo>
                <a:lnTo>
                  <a:pt x="133" y="36"/>
                </a:lnTo>
                <a:lnTo>
                  <a:pt x="149" y="28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8"/>
                </a:lnTo>
                <a:lnTo>
                  <a:pt x="398" y="36"/>
                </a:lnTo>
                <a:lnTo>
                  <a:pt x="413" y="45"/>
                </a:lnTo>
                <a:lnTo>
                  <a:pt x="427" y="55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3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5"/>
                </a:lnTo>
                <a:lnTo>
                  <a:pt x="517" y="181"/>
                </a:lnTo>
                <a:lnTo>
                  <a:pt x="522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"/>
          <p:cNvSpPr/>
          <p:nvPr/>
        </p:nvSpPr>
        <p:spPr>
          <a:xfrm>
            <a:off x="7238880" y="93960"/>
            <a:ext cx="190440" cy="190440"/>
          </a:xfrm>
          <a:custGeom>
            <a:avLst/>
            <a:gdLst>
              <a:gd name="textAreaLeft" fmla="*/ 0 w 190440"/>
              <a:gd name="textAreaRight" fmla="*/ 190800 w 19044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1"/>
                </a:lnTo>
                <a:lnTo>
                  <a:pt x="525" y="318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7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5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5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7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0"/>
                </a:lnTo>
                <a:lnTo>
                  <a:pt x="20" y="165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5"/>
                </a:lnTo>
                <a:lnTo>
                  <a:pt x="118" y="45"/>
                </a:lnTo>
                <a:lnTo>
                  <a:pt x="133" y="36"/>
                </a:lnTo>
                <a:lnTo>
                  <a:pt x="149" y="28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8"/>
                </a:lnTo>
                <a:lnTo>
                  <a:pt x="398" y="36"/>
                </a:lnTo>
                <a:lnTo>
                  <a:pt x="413" y="45"/>
                </a:lnTo>
                <a:lnTo>
                  <a:pt x="427" y="55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3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5"/>
                </a:lnTo>
                <a:lnTo>
                  <a:pt x="517" y="181"/>
                </a:lnTo>
                <a:lnTo>
                  <a:pt x="522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136080" bIns="1360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"/>
          <p:cNvSpPr/>
          <p:nvPr/>
        </p:nvSpPr>
        <p:spPr>
          <a:xfrm flipH="1">
            <a:off x="2993040" y="1234440"/>
            <a:ext cx="197280" cy="12312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61560" bIns="6156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0" name=""/>
          <p:cNvSpPr/>
          <p:nvPr/>
        </p:nvSpPr>
        <p:spPr>
          <a:xfrm>
            <a:off x="3030120" y="1197360"/>
            <a:ext cx="123120" cy="19728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197280" bIns="1972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1" name=""/>
          <p:cNvSpPr/>
          <p:nvPr/>
        </p:nvSpPr>
        <p:spPr>
          <a:xfrm>
            <a:off x="9818640" y="1513080"/>
            <a:ext cx="167760" cy="180720"/>
          </a:xfrm>
          <a:custGeom>
            <a:avLst/>
            <a:gdLst>
              <a:gd name="textAreaLeft" fmla="*/ 0 w 167760"/>
              <a:gd name="textAreaRight" fmla="*/ 168120 w 167760"/>
              <a:gd name="textAreaTop" fmla="*/ 0 h 180720"/>
              <a:gd name="textAreaBottom" fmla="*/ 181080 h 180720"/>
            </a:gdLst>
            <a:ahLst/>
            <a:rect l="textAreaLeft" t="textAreaTop" r="textAreaRight" b="textAreaBottom"/>
            <a:pathLst>
              <a:path w="467" h="503">
                <a:moveTo>
                  <a:pt x="0" y="230"/>
                </a:moveTo>
                <a:lnTo>
                  <a:pt x="405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136800" bIns="1368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"/>
          <p:cNvSpPr/>
          <p:nvPr/>
        </p:nvSpPr>
        <p:spPr>
          <a:xfrm>
            <a:off x="2139840" y="2185560"/>
            <a:ext cx="5604840" cy="849960"/>
          </a:xfrm>
          <a:custGeom>
            <a:avLst/>
            <a:gdLst>
              <a:gd name="textAreaLeft" fmla="*/ 0 w 5604840"/>
              <a:gd name="textAreaRight" fmla="*/ 5605200 w 5604840"/>
              <a:gd name="textAreaTop" fmla="*/ 0 h 849960"/>
              <a:gd name="textAreaBottom" fmla="*/ 850320 h 849960"/>
            </a:gdLst>
            <a:ahLst/>
            <a:rect l="textAreaLeft" t="textAreaTop" r="textAreaRight" b="textAreaBottom"/>
            <a:pathLst>
              <a:path w="15570" h="2362">
                <a:moveTo>
                  <a:pt x="0" y="0"/>
                </a:moveTo>
                <a:lnTo>
                  <a:pt x="15570" y="0"/>
                </a:lnTo>
                <a:lnTo>
                  <a:pt x="15570" y="2362"/>
                </a:lnTo>
                <a:lnTo>
                  <a:pt x="0" y="2362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"/>
          <p:cNvSpPr/>
          <p:nvPr/>
        </p:nvSpPr>
        <p:spPr>
          <a:xfrm flipH="1">
            <a:off x="9641880" y="4579560"/>
            <a:ext cx="71640" cy="22104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221040" bIns="22104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4" name=""/>
          <p:cNvSpPr/>
          <p:nvPr/>
        </p:nvSpPr>
        <p:spPr>
          <a:xfrm>
            <a:off x="9567360" y="4654080"/>
            <a:ext cx="220680" cy="7164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35640" bIns="3564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5" name=""/>
          <p:cNvSpPr/>
          <p:nvPr/>
        </p:nvSpPr>
        <p:spPr>
          <a:xfrm>
            <a:off x="499320" y="3834720"/>
            <a:ext cx="190440" cy="190440"/>
          </a:xfrm>
          <a:custGeom>
            <a:avLst/>
            <a:gdLst>
              <a:gd name="textAreaLeft" fmla="*/ 0 w 190440"/>
              <a:gd name="textAreaRight" fmla="*/ 190800 w 19044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8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6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8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4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7"/>
                </a:lnTo>
                <a:lnTo>
                  <a:pt x="398" y="36"/>
                </a:lnTo>
                <a:lnTo>
                  <a:pt x="413" y="45"/>
                </a:lnTo>
                <a:lnTo>
                  <a:pt x="427" y="56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4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4"/>
                </a:lnTo>
                <a:lnTo>
                  <a:pt x="517" y="180"/>
                </a:lnTo>
                <a:lnTo>
                  <a:pt x="522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"/>
          <p:cNvSpPr/>
          <p:nvPr/>
        </p:nvSpPr>
        <p:spPr>
          <a:xfrm>
            <a:off x="499320" y="3834720"/>
            <a:ext cx="190440" cy="190440"/>
          </a:xfrm>
          <a:custGeom>
            <a:avLst/>
            <a:gdLst>
              <a:gd name="textAreaLeft" fmla="*/ 0 w 190440"/>
              <a:gd name="textAreaRight" fmla="*/ 190800 w 19044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8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6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8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4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7"/>
                </a:lnTo>
                <a:lnTo>
                  <a:pt x="398" y="36"/>
                </a:lnTo>
                <a:lnTo>
                  <a:pt x="413" y="45"/>
                </a:lnTo>
                <a:lnTo>
                  <a:pt x="427" y="56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4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4"/>
                </a:lnTo>
                <a:lnTo>
                  <a:pt x="517" y="180"/>
                </a:lnTo>
                <a:lnTo>
                  <a:pt x="522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136080" bIns="1360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>
            <a:off x="4496040" y="4037760"/>
            <a:ext cx="1087200" cy="1309320"/>
          </a:xfrm>
          <a:custGeom>
            <a:avLst/>
            <a:gdLst>
              <a:gd name="textAreaLeft" fmla="*/ 0 w 1087200"/>
              <a:gd name="textAreaRight" fmla="*/ 1087560 w 1087200"/>
              <a:gd name="textAreaTop" fmla="*/ 0 h 1309320"/>
              <a:gd name="textAreaBottom" fmla="*/ 1309680 h 1309320"/>
            </a:gdLst>
            <a:ahLst/>
            <a:rect l="textAreaLeft" t="textAreaTop" r="textAreaRight" b="textAreaBottom"/>
            <a:pathLst>
              <a:path w="3021" h="3638">
                <a:moveTo>
                  <a:pt x="1511" y="0"/>
                </a:moveTo>
                <a:lnTo>
                  <a:pt x="1511" y="0"/>
                </a:lnTo>
                <a:lnTo>
                  <a:pt x="1510" y="0"/>
                </a:lnTo>
                <a:lnTo>
                  <a:pt x="1408" y="3"/>
                </a:lnTo>
                <a:lnTo>
                  <a:pt x="1309" y="12"/>
                </a:lnTo>
                <a:lnTo>
                  <a:pt x="1212" y="27"/>
                </a:lnTo>
                <a:lnTo>
                  <a:pt x="1119" y="49"/>
                </a:lnTo>
                <a:lnTo>
                  <a:pt x="1026" y="77"/>
                </a:lnTo>
                <a:lnTo>
                  <a:pt x="936" y="112"/>
                </a:lnTo>
                <a:lnTo>
                  <a:pt x="845" y="153"/>
                </a:lnTo>
                <a:lnTo>
                  <a:pt x="755" y="202"/>
                </a:lnTo>
                <a:lnTo>
                  <a:pt x="668" y="256"/>
                </a:lnTo>
                <a:lnTo>
                  <a:pt x="586" y="313"/>
                </a:lnTo>
                <a:lnTo>
                  <a:pt x="511" y="374"/>
                </a:lnTo>
                <a:lnTo>
                  <a:pt x="440" y="440"/>
                </a:lnTo>
                <a:lnTo>
                  <a:pt x="374" y="511"/>
                </a:lnTo>
                <a:lnTo>
                  <a:pt x="313" y="586"/>
                </a:lnTo>
                <a:lnTo>
                  <a:pt x="256" y="668"/>
                </a:lnTo>
                <a:lnTo>
                  <a:pt x="202" y="755"/>
                </a:lnTo>
                <a:lnTo>
                  <a:pt x="153" y="845"/>
                </a:lnTo>
                <a:lnTo>
                  <a:pt x="112" y="936"/>
                </a:lnTo>
                <a:lnTo>
                  <a:pt x="77" y="1027"/>
                </a:lnTo>
                <a:lnTo>
                  <a:pt x="49" y="1119"/>
                </a:lnTo>
                <a:lnTo>
                  <a:pt x="27" y="1213"/>
                </a:lnTo>
                <a:lnTo>
                  <a:pt x="12" y="1309"/>
                </a:lnTo>
                <a:lnTo>
                  <a:pt x="3" y="1408"/>
                </a:lnTo>
                <a:lnTo>
                  <a:pt x="0" y="1511"/>
                </a:lnTo>
                <a:lnTo>
                  <a:pt x="0" y="1511"/>
                </a:lnTo>
                <a:lnTo>
                  <a:pt x="0" y="1511"/>
                </a:lnTo>
                <a:lnTo>
                  <a:pt x="3" y="1613"/>
                </a:lnTo>
                <a:lnTo>
                  <a:pt x="12" y="1712"/>
                </a:lnTo>
                <a:lnTo>
                  <a:pt x="27" y="1808"/>
                </a:lnTo>
                <a:lnTo>
                  <a:pt x="49" y="1901"/>
                </a:lnTo>
                <a:lnTo>
                  <a:pt x="77" y="1993"/>
                </a:lnTo>
                <a:lnTo>
                  <a:pt x="112" y="2084"/>
                </a:lnTo>
                <a:lnTo>
                  <a:pt x="153" y="2174"/>
                </a:lnTo>
                <a:lnTo>
                  <a:pt x="202" y="2264"/>
                </a:lnTo>
                <a:lnTo>
                  <a:pt x="256" y="2351"/>
                </a:lnTo>
                <a:lnTo>
                  <a:pt x="313" y="2432"/>
                </a:lnTo>
                <a:lnTo>
                  <a:pt x="375" y="2508"/>
                </a:lnTo>
                <a:lnTo>
                  <a:pt x="440" y="2578"/>
                </a:lnTo>
                <a:lnTo>
                  <a:pt x="511" y="2644"/>
                </a:lnTo>
                <a:lnTo>
                  <a:pt x="587" y="2706"/>
                </a:lnTo>
                <a:lnTo>
                  <a:pt x="668" y="2763"/>
                </a:lnTo>
                <a:lnTo>
                  <a:pt x="755" y="2817"/>
                </a:lnTo>
                <a:lnTo>
                  <a:pt x="818" y="2852"/>
                </a:lnTo>
                <a:lnTo>
                  <a:pt x="881" y="2882"/>
                </a:lnTo>
                <a:lnTo>
                  <a:pt x="944" y="2909"/>
                </a:lnTo>
                <a:lnTo>
                  <a:pt x="1012" y="2935"/>
                </a:lnTo>
                <a:lnTo>
                  <a:pt x="1012" y="2937"/>
                </a:lnTo>
                <a:lnTo>
                  <a:pt x="1012" y="3461"/>
                </a:lnTo>
                <a:lnTo>
                  <a:pt x="1013" y="3479"/>
                </a:lnTo>
                <a:lnTo>
                  <a:pt x="1016" y="3497"/>
                </a:lnTo>
                <a:lnTo>
                  <a:pt x="1020" y="3514"/>
                </a:lnTo>
                <a:lnTo>
                  <a:pt x="1026" y="3530"/>
                </a:lnTo>
                <a:lnTo>
                  <a:pt x="1033" y="3545"/>
                </a:lnTo>
                <a:lnTo>
                  <a:pt x="1042" y="3560"/>
                </a:lnTo>
                <a:lnTo>
                  <a:pt x="1052" y="3573"/>
                </a:lnTo>
                <a:lnTo>
                  <a:pt x="1064" y="3586"/>
                </a:lnTo>
                <a:lnTo>
                  <a:pt x="1076" y="3597"/>
                </a:lnTo>
                <a:lnTo>
                  <a:pt x="1090" y="3608"/>
                </a:lnTo>
                <a:lnTo>
                  <a:pt x="1104" y="3616"/>
                </a:lnTo>
                <a:lnTo>
                  <a:pt x="1120" y="3624"/>
                </a:lnTo>
                <a:lnTo>
                  <a:pt x="1136" y="3630"/>
                </a:lnTo>
                <a:lnTo>
                  <a:pt x="1153" y="3634"/>
                </a:lnTo>
                <a:lnTo>
                  <a:pt x="1171" y="3637"/>
                </a:lnTo>
                <a:lnTo>
                  <a:pt x="1189" y="3638"/>
                </a:lnTo>
                <a:lnTo>
                  <a:pt x="1832" y="3638"/>
                </a:lnTo>
                <a:lnTo>
                  <a:pt x="1850" y="3637"/>
                </a:lnTo>
                <a:lnTo>
                  <a:pt x="1868" y="3634"/>
                </a:lnTo>
                <a:lnTo>
                  <a:pt x="1885" y="3630"/>
                </a:lnTo>
                <a:lnTo>
                  <a:pt x="1901" y="3624"/>
                </a:lnTo>
                <a:lnTo>
                  <a:pt x="1916" y="3616"/>
                </a:lnTo>
                <a:lnTo>
                  <a:pt x="1931" y="3608"/>
                </a:lnTo>
                <a:lnTo>
                  <a:pt x="1945" y="3597"/>
                </a:lnTo>
                <a:lnTo>
                  <a:pt x="1957" y="3586"/>
                </a:lnTo>
                <a:lnTo>
                  <a:pt x="1969" y="3573"/>
                </a:lnTo>
                <a:lnTo>
                  <a:pt x="1979" y="3560"/>
                </a:lnTo>
                <a:lnTo>
                  <a:pt x="1988" y="3545"/>
                </a:lnTo>
                <a:lnTo>
                  <a:pt x="1995" y="3530"/>
                </a:lnTo>
                <a:lnTo>
                  <a:pt x="2001" y="3514"/>
                </a:lnTo>
                <a:lnTo>
                  <a:pt x="2005" y="3497"/>
                </a:lnTo>
                <a:lnTo>
                  <a:pt x="2008" y="3479"/>
                </a:lnTo>
                <a:lnTo>
                  <a:pt x="2009" y="3461"/>
                </a:lnTo>
                <a:lnTo>
                  <a:pt x="2009" y="2937"/>
                </a:lnTo>
                <a:lnTo>
                  <a:pt x="2009" y="2935"/>
                </a:lnTo>
                <a:lnTo>
                  <a:pt x="2009" y="2935"/>
                </a:lnTo>
                <a:lnTo>
                  <a:pt x="2077" y="2910"/>
                </a:lnTo>
                <a:lnTo>
                  <a:pt x="2141" y="2883"/>
                </a:lnTo>
                <a:lnTo>
                  <a:pt x="2203" y="2852"/>
                </a:lnTo>
                <a:lnTo>
                  <a:pt x="2266" y="2818"/>
                </a:lnTo>
                <a:lnTo>
                  <a:pt x="2353" y="2764"/>
                </a:lnTo>
                <a:lnTo>
                  <a:pt x="2435" y="2706"/>
                </a:lnTo>
                <a:lnTo>
                  <a:pt x="2510" y="2645"/>
                </a:lnTo>
                <a:lnTo>
                  <a:pt x="2581" y="2579"/>
                </a:lnTo>
                <a:lnTo>
                  <a:pt x="2646" y="2508"/>
                </a:lnTo>
                <a:lnTo>
                  <a:pt x="2708" y="2432"/>
                </a:lnTo>
                <a:lnTo>
                  <a:pt x="2765" y="2351"/>
                </a:lnTo>
                <a:lnTo>
                  <a:pt x="2819" y="2264"/>
                </a:lnTo>
                <a:lnTo>
                  <a:pt x="2867" y="2174"/>
                </a:lnTo>
                <a:lnTo>
                  <a:pt x="2909" y="2084"/>
                </a:lnTo>
                <a:lnTo>
                  <a:pt x="2944" y="1993"/>
                </a:lnTo>
                <a:lnTo>
                  <a:pt x="2972" y="1901"/>
                </a:lnTo>
                <a:lnTo>
                  <a:pt x="2994" y="1808"/>
                </a:lnTo>
                <a:lnTo>
                  <a:pt x="3009" y="1712"/>
                </a:lnTo>
                <a:lnTo>
                  <a:pt x="3018" y="1613"/>
                </a:lnTo>
                <a:lnTo>
                  <a:pt x="3021" y="1511"/>
                </a:lnTo>
                <a:lnTo>
                  <a:pt x="3021" y="1511"/>
                </a:lnTo>
                <a:lnTo>
                  <a:pt x="3021" y="1511"/>
                </a:lnTo>
                <a:lnTo>
                  <a:pt x="3018" y="1408"/>
                </a:lnTo>
                <a:lnTo>
                  <a:pt x="3009" y="1309"/>
                </a:lnTo>
                <a:lnTo>
                  <a:pt x="2994" y="1213"/>
                </a:lnTo>
                <a:lnTo>
                  <a:pt x="2972" y="1119"/>
                </a:lnTo>
                <a:lnTo>
                  <a:pt x="2944" y="1027"/>
                </a:lnTo>
                <a:lnTo>
                  <a:pt x="2909" y="936"/>
                </a:lnTo>
                <a:lnTo>
                  <a:pt x="2867" y="845"/>
                </a:lnTo>
                <a:lnTo>
                  <a:pt x="2819" y="755"/>
                </a:lnTo>
                <a:lnTo>
                  <a:pt x="2765" y="668"/>
                </a:lnTo>
                <a:lnTo>
                  <a:pt x="2708" y="586"/>
                </a:lnTo>
                <a:lnTo>
                  <a:pt x="2646" y="511"/>
                </a:lnTo>
                <a:lnTo>
                  <a:pt x="2581" y="440"/>
                </a:lnTo>
                <a:lnTo>
                  <a:pt x="2510" y="374"/>
                </a:lnTo>
                <a:lnTo>
                  <a:pt x="2434" y="313"/>
                </a:lnTo>
                <a:lnTo>
                  <a:pt x="2353" y="256"/>
                </a:lnTo>
                <a:lnTo>
                  <a:pt x="2266" y="202"/>
                </a:lnTo>
                <a:lnTo>
                  <a:pt x="2176" y="153"/>
                </a:lnTo>
                <a:lnTo>
                  <a:pt x="2085" y="112"/>
                </a:lnTo>
                <a:lnTo>
                  <a:pt x="1994" y="77"/>
                </a:lnTo>
                <a:lnTo>
                  <a:pt x="1902" y="49"/>
                </a:lnTo>
                <a:lnTo>
                  <a:pt x="1808" y="27"/>
                </a:lnTo>
                <a:lnTo>
                  <a:pt x="1712" y="12"/>
                </a:lnTo>
                <a:lnTo>
                  <a:pt x="1613" y="3"/>
                </a:lnTo>
                <a:lnTo>
                  <a:pt x="1510" y="0"/>
                </a:lnTo>
                <a:lnTo>
                  <a:pt x="1510" y="0"/>
                </a:lnTo>
                <a:lnTo>
                  <a:pt x="1511" y="0"/>
                </a:lnTo>
                <a:close/>
              </a:path>
            </a:pathLst>
          </a:custGeom>
          <a:noFill/>
          <a:ln cap="sq" w="54720">
            <a:solidFill>
              <a:srgbClr val="f2c02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"/>
          <p:cNvSpPr/>
          <p:nvPr/>
        </p:nvSpPr>
        <p:spPr>
          <a:xfrm>
            <a:off x="4784400" y="5347440"/>
            <a:ext cx="510480" cy="127440"/>
          </a:xfrm>
          <a:custGeom>
            <a:avLst/>
            <a:gdLst>
              <a:gd name="textAreaLeft" fmla="*/ 0 w 510480"/>
              <a:gd name="textAreaRight" fmla="*/ 510840 w 510480"/>
              <a:gd name="textAreaTop" fmla="*/ 0 h 127440"/>
              <a:gd name="textAreaBottom" fmla="*/ 127800 h 127440"/>
            </a:gdLst>
            <a:ahLst/>
            <a:rect l="textAreaLeft" t="textAreaTop" r="textAreaRight" b="textAreaBottom"/>
            <a:pathLst>
              <a:path w="1419" h="355">
                <a:moveTo>
                  <a:pt x="709" y="355"/>
                </a:moveTo>
                <a:lnTo>
                  <a:pt x="1241" y="355"/>
                </a:lnTo>
                <a:lnTo>
                  <a:pt x="1259" y="354"/>
                </a:lnTo>
                <a:lnTo>
                  <a:pt x="1277" y="351"/>
                </a:lnTo>
                <a:lnTo>
                  <a:pt x="1294" y="347"/>
                </a:lnTo>
                <a:lnTo>
                  <a:pt x="1310" y="341"/>
                </a:lnTo>
                <a:lnTo>
                  <a:pt x="1326" y="334"/>
                </a:lnTo>
                <a:lnTo>
                  <a:pt x="1340" y="325"/>
                </a:lnTo>
                <a:lnTo>
                  <a:pt x="1354" y="315"/>
                </a:lnTo>
                <a:lnTo>
                  <a:pt x="1367" y="303"/>
                </a:lnTo>
                <a:lnTo>
                  <a:pt x="1378" y="291"/>
                </a:lnTo>
                <a:lnTo>
                  <a:pt x="1388" y="277"/>
                </a:lnTo>
                <a:lnTo>
                  <a:pt x="1397" y="262"/>
                </a:lnTo>
                <a:lnTo>
                  <a:pt x="1405" y="247"/>
                </a:lnTo>
                <a:lnTo>
                  <a:pt x="1411" y="231"/>
                </a:lnTo>
                <a:lnTo>
                  <a:pt x="1415" y="214"/>
                </a:lnTo>
                <a:lnTo>
                  <a:pt x="1418" y="196"/>
                </a:lnTo>
                <a:lnTo>
                  <a:pt x="1419" y="178"/>
                </a:lnTo>
                <a:lnTo>
                  <a:pt x="1418" y="160"/>
                </a:lnTo>
                <a:lnTo>
                  <a:pt x="1415" y="142"/>
                </a:lnTo>
                <a:lnTo>
                  <a:pt x="1411" y="125"/>
                </a:lnTo>
                <a:lnTo>
                  <a:pt x="1405" y="109"/>
                </a:lnTo>
                <a:lnTo>
                  <a:pt x="1397" y="93"/>
                </a:lnTo>
                <a:lnTo>
                  <a:pt x="1388" y="79"/>
                </a:lnTo>
                <a:lnTo>
                  <a:pt x="1378" y="65"/>
                </a:lnTo>
                <a:lnTo>
                  <a:pt x="1367" y="52"/>
                </a:lnTo>
                <a:lnTo>
                  <a:pt x="1354" y="41"/>
                </a:lnTo>
                <a:lnTo>
                  <a:pt x="1340" y="30"/>
                </a:lnTo>
                <a:lnTo>
                  <a:pt x="1326" y="22"/>
                </a:lnTo>
                <a:lnTo>
                  <a:pt x="1310" y="14"/>
                </a:lnTo>
                <a:lnTo>
                  <a:pt x="1294" y="8"/>
                </a:lnTo>
                <a:lnTo>
                  <a:pt x="1277" y="4"/>
                </a:lnTo>
                <a:lnTo>
                  <a:pt x="1259" y="1"/>
                </a:lnTo>
                <a:lnTo>
                  <a:pt x="1241" y="0"/>
                </a:lnTo>
                <a:lnTo>
                  <a:pt x="178" y="0"/>
                </a:lnTo>
                <a:lnTo>
                  <a:pt x="160" y="1"/>
                </a:lnTo>
                <a:lnTo>
                  <a:pt x="142" y="4"/>
                </a:lnTo>
                <a:lnTo>
                  <a:pt x="125" y="8"/>
                </a:lnTo>
                <a:lnTo>
                  <a:pt x="109" y="14"/>
                </a:lnTo>
                <a:lnTo>
                  <a:pt x="93" y="22"/>
                </a:lnTo>
                <a:lnTo>
                  <a:pt x="79" y="30"/>
                </a:lnTo>
                <a:lnTo>
                  <a:pt x="65" y="41"/>
                </a:lnTo>
                <a:lnTo>
                  <a:pt x="52" y="52"/>
                </a:lnTo>
                <a:lnTo>
                  <a:pt x="41" y="65"/>
                </a:lnTo>
                <a:lnTo>
                  <a:pt x="30" y="79"/>
                </a:lnTo>
                <a:lnTo>
                  <a:pt x="22" y="93"/>
                </a:lnTo>
                <a:lnTo>
                  <a:pt x="14" y="109"/>
                </a:lnTo>
                <a:lnTo>
                  <a:pt x="8" y="125"/>
                </a:lnTo>
                <a:lnTo>
                  <a:pt x="4" y="142"/>
                </a:lnTo>
                <a:lnTo>
                  <a:pt x="1" y="160"/>
                </a:lnTo>
                <a:lnTo>
                  <a:pt x="0" y="178"/>
                </a:lnTo>
                <a:lnTo>
                  <a:pt x="1" y="196"/>
                </a:lnTo>
                <a:lnTo>
                  <a:pt x="4" y="214"/>
                </a:lnTo>
                <a:lnTo>
                  <a:pt x="8" y="231"/>
                </a:lnTo>
                <a:lnTo>
                  <a:pt x="14" y="247"/>
                </a:lnTo>
                <a:lnTo>
                  <a:pt x="22" y="262"/>
                </a:lnTo>
                <a:lnTo>
                  <a:pt x="30" y="277"/>
                </a:lnTo>
                <a:lnTo>
                  <a:pt x="41" y="291"/>
                </a:lnTo>
                <a:lnTo>
                  <a:pt x="52" y="303"/>
                </a:lnTo>
                <a:lnTo>
                  <a:pt x="65" y="315"/>
                </a:lnTo>
                <a:lnTo>
                  <a:pt x="79" y="325"/>
                </a:lnTo>
                <a:lnTo>
                  <a:pt x="93" y="334"/>
                </a:lnTo>
                <a:lnTo>
                  <a:pt x="109" y="341"/>
                </a:lnTo>
                <a:lnTo>
                  <a:pt x="125" y="347"/>
                </a:lnTo>
                <a:lnTo>
                  <a:pt x="142" y="351"/>
                </a:lnTo>
                <a:lnTo>
                  <a:pt x="160" y="354"/>
                </a:lnTo>
                <a:lnTo>
                  <a:pt x="178" y="355"/>
                </a:lnTo>
                <a:lnTo>
                  <a:pt x="709" y="355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128160" bIns="12816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"/>
          <p:cNvSpPr/>
          <p:nvPr/>
        </p:nvSpPr>
        <p:spPr>
          <a:xfrm>
            <a:off x="4833720" y="5473440"/>
            <a:ext cx="411840" cy="127440"/>
          </a:xfrm>
          <a:custGeom>
            <a:avLst/>
            <a:gdLst>
              <a:gd name="textAreaLeft" fmla="*/ 0 w 411840"/>
              <a:gd name="textAreaRight" fmla="*/ 412200 w 411840"/>
              <a:gd name="textAreaTop" fmla="*/ 0 h 127440"/>
              <a:gd name="textAreaBottom" fmla="*/ 127800 h 127440"/>
            </a:gdLst>
            <a:ahLst/>
            <a:rect l="textAreaLeft" t="textAreaTop" r="textAreaRight" b="textAreaBottom"/>
            <a:pathLst>
              <a:path w="1145" h="355">
                <a:moveTo>
                  <a:pt x="572" y="355"/>
                </a:moveTo>
                <a:lnTo>
                  <a:pt x="968" y="355"/>
                </a:lnTo>
                <a:lnTo>
                  <a:pt x="986" y="354"/>
                </a:lnTo>
                <a:lnTo>
                  <a:pt x="1003" y="351"/>
                </a:lnTo>
                <a:lnTo>
                  <a:pt x="1020" y="347"/>
                </a:lnTo>
                <a:lnTo>
                  <a:pt x="1037" y="341"/>
                </a:lnTo>
                <a:lnTo>
                  <a:pt x="1052" y="334"/>
                </a:lnTo>
                <a:lnTo>
                  <a:pt x="1067" y="325"/>
                </a:lnTo>
                <a:lnTo>
                  <a:pt x="1080" y="315"/>
                </a:lnTo>
                <a:lnTo>
                  <a:pt x="1093" y="303"/>
                </a:lnTo>
                <a:lnTo>
                  <a:pt x="1104" y="291"/>
                </a:lnTo>
                <a:lnTo>
                  <a:pt x="1115" y="277"/>
                </a:lnTo>
                <a:lnTo>
                  <a:pt x="1123" y="262"/>
                </a:lnTo>
                <a:lnTo>
                  <a:pt x="1131" y="247"/>
                </a:lnTo>
                <a:lnTo>
                  <a:pt x="1137" y="231"/>
                </a:lnTo>
                <a:lnTo>
                  <a:pt x="1141" y="214"/>
                </a:lnTo>
                <a:lnTo>
                  <a:pt x="1144" y="196"/>
                </a:lnTo>
                <a:lnTo>
                  <a:pt x="1145" y="178"/>
                </a:lnTo>
                <a:lnTo>
                  <a:pt x="1145" y="178"/>
                </a:lnTo>
                <a:lnTo>
                  <a:pt x="1144" y="160"/>
                </a:lnTo>
                <a:lnTo>
                  <a:pt x="1141" y="142"/>
                </a:lnTo>
                <a:lnTo>
                  <a:pt x="1137" y="125"/>
                </a:lnTo>
                <a:lnTo>
                  <a:pt x="1131" y="109"/>
                </a:lnTo>
                <a:lnTo>
                  <a:pt x="1123" y="93"/>
                </a:lnTo>
                <a:lnTo>
                  <a:pt x="1115" y="79"/>
                </a:lnTo>
                <a:lnTo>
                  <a:pt x="1104" y="65"/>
                </a:lnTo>
                <a:lnTo>
                  <a:pt x="1093" y="52"/>
                </a:lnTo>
                <a:lnTo>
                  <a:pt x="1080" y="41"/>
                </a:lnTo>
                <a:lnTo>
                  <a:pt x="1067" y="30"/>
                </a:lnTo>
                <a:lnTo>
                  <a:pt x="1052" y="22"/>
                </a:lnTo>
                <a:lnTo>
                  <a:pt x="1037" y="14"/>
                </a:lnTo>
                <a:lnTo>
                  <a:pt x="1020" y="8"/>
                </a:lnTo>
                <a:lnTo>
                  <a:pt x="1003" y="4"/>
                </a:lnTo>
                <a:lnTo>
                  <a:pt x="986" y="1"/>
                </a:lnTo>
                <a:lnTo>
                  <a:pt x="968" y="0"/>
                </a:lnTo>
                <a:lnTo>
                  <a:pt x="177" y="0"/>
                </a:lnTo>
                <a:lnTo>
                  <a:pt x="159" y="1"/>
                </a:lnTo>
                <a:lnTo>
                  <a:pt x="142" y="4"/>
                </a:lnTo>
                <a:lnTo>
                  <a:pt x="125" y="8"/>
                </a:lnTo>
                <a:lnTo>
                  <a:pt x="108" y="14"/>
                </a:lnTo>
                <a:lnTo>
                  <a:pt x="93" y="22"/>
                </a:lnTo>
                <a:lnTo>
                  <a:pt x="78" y="30"/>
                </a:lnTo>
                <a:lnTo>
                  <a:pt x="65" y="41"/>
                </a:lnTo>
                <a:lnTo>
                  <a:pt x="52" y="52"/>
                </a:lnTo>
                <a:lnTo>
                  <a:pt x="41" y="65"/>
                </a:lnTo>
                <a:lnTo>
                  <a:pt x="30" y="79"/>
                </a:lnTo>
                <a:lnTo>
                  <a:pt x="22" y="93"/>
                </a:lnTo>
                <a:lnTo>
                  <a:pt x="14" y="109"/>
                </a:lnTo>
                <a:lnTo>
                  <a:pt x="8" y="125"/>
                </a:lnTo>
                <a:lnTo>
                  <a:pt x="4" y="142"/>
                </a:lnTo>
                <a:lnTo>
                  <a:pt x="1" y="160"/>
                </a:lnTo>
                <a:lnTo>
                  <a:pt x="0" y="178"/>
                </a:lnTo>
                <a:lnTo>
                  <a:pt x="0" y="178"/>
                </a:lnTo>
                <a:lnTo>
                  <a:pt x="1" y="196"/>
                </a:lnTo>
                <a:lnTo>
                  <a:pt x="4" y="214"/>
                </a:lnTo>
                <a:lnTo>
                  <a:pt x="8" y="231"/>
                </a:lnTo>
                <a:lnTo>
                  <a:pt x="14" y="247"/>
                </a:lnTo>
                <a:lnTo>
                  <a:pt x="22" y="262"/>
                </a:lnTo>
                <a:lnTo>
                  <a:pt x="30" y="277"/>
                </a:lnTo>
                <a:lnTo>
                  <a:pt x="41" y="291"/>
                </a:lnTo>
                <a:lnTo>
                  <a:pt x="52" y="303"/>
                </a:lnTo>
                <a:lnTo>
                  <a:pt x="65" y="315"/>
                </a:lnTo>
                <a:lnTo>
                  <a:pt x="78" y="325"/>
                </a:lnTo>
                <a:lnTo>
                  <a:pt x="93" y="334"/>
                </a:lnTo>
                <a:lnTo>
                  <a:pt x="108" y="341"/>
                </a:lnTo>
                <a:lnTo>
                  <a:pt x="125" y="347"/>
                </a:lnTo>
                <a:lnTo>
                  <a:pt x="142" y="351"/>
                </a:lnTo>
                <a:lnTo>
                  <a:pt x="159" y="354"/>
                </a:lnTo>
                <a:lnTo>
                  <a:pt x="177" y="355"/>
                </a:lnTo>
                <a:lnTo>
                  <a:pt x="572" y="355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128160" bIns="12816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"/>
          <p:cNvSpPr/>
          <p:nvPr/>
        </p:nvSpPr>
        <p:spPr>
          <a:xfrm>
            <a:off x="4793400" y="4399560"/>
            <a:ext cx="498240" cy="947520"/>
          </a:xfrm>
          <a:custGeom>
            <a:avLst/>
            <a:gdLst>
              <a:gd name="textAreaLeft" fmla="*/ 0 w 498240"/>
              <a:gd name="textAreaRight" fmla="*/ 498600 w 498240"/>
              <a:gd name="textAreaTop" fmla="*/ 0 h 947520"/>
              <a:gd name="textAreaBottom" fmla="*/ 947880 h 947520"/>
            </a:gdLst>
            <a:ahLst/>
            <a:rect l="textAreaLeft" t="textAreaTop" r="textAreaRight" b="textAreaBottom"/>
            <a:pathLst>
              <a:path w="1385" h="2633">
                <a:moveTo>
                  <a:pt x="503" y="2633"/>
                </a:moveTo>
                <a:lnTo>
                  <a:pt x="513" y="1969"/>
                </a:lnTo>
                <a:lnTo>
                  <a:pt x="520" y="1619"/>
                </a:lnTo>
                <a:lnTo>
                  <a:pt x="527" y="1392"/>
                </a:lnTo>
                <a:lnTo>
                  <a:pt x="531" y="1352"/>
                </a:lnTo>
                <a:lnTo>
                  <a:pt x="541" y="1314"/>
                </a:lnTo>
                <a:lnTo>
                  <a:pt x="555" y="1278"/>
                </a:lnTo>
                <a:lnTo>
                  <a:pt x="573" y="1244"/>
                </a:lnTo>
                <a:lnTo>
                  <a:pt x="595" y="1211"/>
                </a:lnTo>
                <a:lnTo>
                  <a:pt x="620" y="1180"/>
                </a:lnTo>
                <a:lnTo>
                  <a:pt x="680" y="1122"/>
                </a:lnTo>
                <a:lnTo>
                  <a:pt x="749" y="1069"/>
                </a:lnTo>
                <a:lnTo>
                  <a:pt x="825" y="1018"/>
                </a:lnTo>
                <a:lnTo>
                  <a:pt x="987" y="922"/>
                </a:lnTo>
                <a:lnTo>
                  <a:pt x="1146" y="822"/>
                </a:lnTo>
                <a:lnTo>
                  <a:pt x="1216" y="768"/>
                </a:lnTo>
                <a:lnTo>
                  <a:pt x="1278" y="709"/>
                </a:lnTo>
                <a:lnTo>
                  <a:pt x="1305" y="677"/>
                </a:lnTo>
                <a:lnTo>
                  <a:pt x="1328" y="644"/>
                </a:lnTo>
                <a:lnTo>
                  <a:pt x="1348" y="609"/>
                </a:lnTo>
                <a:lnTo>
                  <a:pt x="1364" y="572"/>
                </a:lnTo>
                <a:lnTo>
                  <a:pt x="1376" y="533"/>
                </a:lnTo>
                <a:lnTo>
                  <a:pt x="1383" y="492"/>
                </a:lnTo>
                <a:lnTo>
                  <a:pt x="1385" y="448"/>
                </a:lnTo>
                <a:lnTo>
                  <a:pt x="1382" y="402"/>
                </a:lnTo>
                <a:lnTo>
                  <a:pt x="1374" y="364"/>
                </a:lnTo>
                <a:lnTo>
                  <a:pt x="1363" y="332"/>
                </a:lnTo>
                <a:lnTo>
                  <a:pt x="1347" y="304"/>
                </a:lnTo>
                <a:lnTo>
                  <a:pt x="1328" y="279"/>
                </a:lnTo>
                <a:lnTo>
                  <a:pt x="1306" y="259"/>
                </a:lnTo>
                <a:lnTo>
                  <a:pt x="1280" y="243"/>
                </a:lnTo>
                <a:lnTo>
                  <a:pt x="1252" y="230"/>
                </a:lnTo>
                <a:lnTo>
                  <a:pt x="1222" y="221"/>
                </a:lnTo>
                <a:lnTo>
                  <a:pt x="1190" y="214"/>
                </a:lnTo>
                <a:lnTo>
                  <a:pt x="1156" y="211"/>
                </a:lnTo>
                <a:lnTo>
                  <a:pt x="1084" y="214"/>
                </a:lnTo>
                <a:lnTo>
                  <a:pt x="1010" y="227"/>
                </a:lnTo>
                <a:lnTo>
                  <a:pt x="936" y="249"/>
                </a:lnTo>
                <a:lnTo>
                  <a:pt x="865" y="278"/>
                </a:lnTo>
                <a:lnTo>
                  <a:pt x="800" y="313"/>
                </a:lnTo>
                <a:lnTo>
                  <a:pt x="743" y="354"/>
                </a:lnTo>
                <a:lnTo>
                  <a:pt x="719" y="375"/>
                </a:lnTo>
                <a:lnTo>
                  <a:pt x="697" y="397"/>
                </a:lnTo>
                <a:lnTo>
                  <a:pt x="679" y="420"/>
                </a:lnTo>
                <a:lnTo>
                  <a:pt x="665" y="443"/>
                </a:lnTo>
                <a:lnTo>
                  <a:pt x="654" y="466"/>
                </a:lnTo>
                <a:lnTo>
                  <a:pt x="649" y="489"/>
                </a:lnTo>
                <a:lnTo>
                  <a:pt x="648" y="512"/>
                </a:lnTo>
                <a:lnTo>
                  <a:pt x="652" y="535"/>
                </a:lnTo>
                <a:lnTo>
                  <a:pt x="661" y="557"/>
                </a:lnTo>
                <a:lnTo>
                  <a:pt x="677" y="579"/>
                </a:lnTo>
                <a:lnTo>
                  <a:pt x="691" y="593"/>
                </a:lnTo>
                <a:lnTo>
                  <a:pt x="705" y="604"/>
                </a:lnTo>
                <a:lnTo>
                  <a:pt x="718" y="612"/>
                </a:lnTo>
                <a:lnTo>
                  <a:pt x="732" y="616"/>
                </a:lnTo>
                <a:lnTo>
                  <a:pt x="745" y="618"/>
                </a:lnTo>
                <a:lnTo>
                  <a:pt x="758" y="618"/>
                </a:lnTo>
                <a:lnTo>
                  <a:pt x="771" y="614"/>
                </a:lnTo>
                <a:lnTo>
                  <a:pt x="783" y="609"/>
                </a:lnTo>
                <a:lnTo>
                  <a:pt x="794" y="601"/>
                </a:lnTo>
                <a:lnTo>
                  <a:pt x="805" y="591"/>
                </a:lnTo>
                <a:lnTo>
                  <a:pt x="815" y="579"/>
                </a:lnTo>
                <a:lnTo>
                  <a:pt x="825" y="565"/>
                </a:lnTo>
                <a:lnTo>
                  <a:pt x="841" y="532"/>
                </a:lnTo>
                <a:lnTo>
                  <a:pt x="854" y="495"/>
                </a:lnTo>
                <a:lnTo>
                  <a:pt x="863" y="453"/>
                </a:lnTo>
                <a:lnTo>
                  <a:pt x="866" y="409"/>
                </a:lnTo>
                <a:lnTo>
                  <a:pt x="865" y="363"/>
                </a:lnTo>
                <a:lnTo>
                  <a:pt x="858" y="317"/>
                </a:lnTo>
                <a:lnTo>
                  <a:pt x="845" y="271"/>
                </a:lnTo>
                <a:lnTo>
                  <a:pt x="824" y="228"/>
                </a:lnTo>
                <a:lnTo>
                  <a:pt x="812" y="207"/>
                </a:lnTo>
                <a:lnTo>
                  <a:pt x="797" y="188"/>
                </a:lnTo>
                <a:lnTo>
                  <a:pt x="780" y="170"/>
                </a:lnTo>
                <a:lnTo>
                  <a:pt x="762" y="153"/>
                </a:lnTo>
                <a:lnTo>
                  <a:pt x="737" y="134"/>
                </a:lnTo>
                <a:lnTo>
                  <a:pt x="704" y="113"/>
                </a:lnTo>
                <a:lnTo>
                  <a:pt x="665" y="91"/>
                </a:lnTo>
                <a:lnTo>
                  <a:pt x="619" y="70"/>
                </a:lnTo>
                <a:lnTo>
                  <a:pt x="570" y="49"/>
                </a:lnTo>
                <a:lnTo>
                  <a:pt x="516" y="31"/>
                </a:lnTo>
                <a:lnTo>
                  <a:pt x="460" y="15"/>
                </a:lnTo>
                <a:lnTo>
                  <a:pt x="403" y="5"/>
                </a:lnTo>
                <a:lnTo>
                  <a:pt x="345" y="0"/>
                </a:lnTo>
                <a:lnTo>
                  <a:pt x="288" y="2"/>
                </a:lnTo>
                <a:lnTo>
                  <a:pt x="232" y="11"/>
                </a:lnTo>
                <a:lnTo>
                  <a:pt x="205" y="20"/>
                </a:lnTo>
                <a:lnTo>
                  <a:pt x="179" y="30"/>
                </a:lnTo>
                <a:lnTo>
                  <a:pt x="154" y="43"/>
                </a:lnTo>
                <a:lnTo>
                  <a:pt x="130" y="59"/>
                </a:lnTo>
                <a:lnTo>
                  <a:pt x="107" y="77"/>
                </a:lnTo>
                <a:lnTo>
                  <a:pt x="85" y="99"/>
                </a:lnTo>
                <a:lnTo>
                  <a:pt x="65" y="123"/>
                </a:lnTo>
                <a:lnTo>
                  <a:pt x="46" y="151"/>
                </a:lnTo>
                <a:lnTo>
                  <a:pt x="30" y="182"/>
                </a:lnTo>
                <a:lnTo>
                  <a:pt x="15" y="217"/>
                </a:lnTo>
                <a:lnTo>
                  <a:pt x="4" y="251"/>
                </a:lnTo>
                <a:lnTo>
                  <a:pt x="0" y="287"/>
                </a:lnTo>
                <a:lnTo>
                  <a:pt x="2" y="322"/>
                </a:lnTo>
                <a:lnTo>
                  <a:pt x="8" y="358"/>
                </a:lnTo>
                <a:lnTo>
                  <a:pt x="20" y="394"/>
                </a:lnTo>
                <a:lnTo>
                  <a:pt x="37" y="430"/>
                </a:lnTo>
                <a:lnTo>
                  <a:pt x="82" y="502"/>
                </a:lnTo>
                <a:lnTo>
                  <a:pt x="141" y="576"/>
                </a:lnTo>
                <a:lnTo>
                  <a:pt x="211" y="649"/>
                </a:lnTo>
                <a:lnTo>
                  <a:pt x="372" y="796"/>
                </a:lnTo>
                <a:lnTo>
                  <a:pt x="540" y="941"/>
                </a:lnTo>
                <a:lnTo>
                  <a:pt x="693" y="1082"/>
                </a:lnTo>
                <a:lnTo>
                  <a:pt x="756" y="1151"/>
                </a:lnTo>
                <a:lnTo>
                  <a:pt x="805" y="1219"/>
                </a:lnTo>
                <a:lnTo>
                  <a:pt x="824" y="1252"/>
                </a:lnTo>
                <a:lnTo>
                  <a:pt x="839" y="1285"/>
                </a:lnTo>
                <a:lnTo>
                  <a:pt x="849" y="1317"/>
                </a:lnTo>
                <a:lnTo>
                  <a:pt x="854" y="1348"/>
                </a:lnTo>
                <a:lnTo>
                  <a:pt x="857" y="1471"/>
                </a:lnTo>
                <a:lnTo>
                  <a:pt x="857" y="1648"/>
                </a:lnTo>
                <a:lnTo>
                  <a:pt x="849" y="2078"/>
                </a:lnTo>
                <a:lnTo>
                  <a:pt x="833" y="2633"/>
                </a:lnTo>
                <a:lnTo>
                  <a:pt x="503" y="2633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"/>
          <p:cNvSpPr/>
          <p:nvPr/>
        </p:nvSpPr>
        <p:spPr>
          <a:xfrm>
            <a:off x="5040000" y="3556440"/>
            <a:ext cx="360" cy="18648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186480" bIns="1864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2" name=""/>
          <p:cNvSpPr/>
          <p:nvPr/>
        </p:nvSpPr>
        <p:spPr>
          <a:xfrm flipH="1">
            <a:off x="5683680" y="3826800"/>
            <a:ext cx="131760" cy="1317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131760" bIns="13176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3" name=""/>
          <p:cNvSpPr/>
          <p:nvPr/>
        </p:nvSpPr>
        <p:spPr>
          <a:xfrm flipH="1">
            <a:off x="5833440" y="4548960"/>
            <a:ext cx="186480" cy="3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4" name=""/>
          <p:cNvSpPr/>
          <p:nvPr/>
        </p:nvSpPr>
        <p:spPr>
          <a:xfrm>
            <a:off x="4263840" y="3826800"/>
            <a:ext cx="131760" cy="1317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131760" bIns="13176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5" name=""/>
          <p:cNvSpPr/>
          <p:nvPr/>
        </p:nvSpPr>
        <p:spPr>
          <a:xfrm>
            <a:off x="4059360" y="4548960"/>
            <a:ext cx="186480" cy="3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6" name=""/>
          <p:cNvSpPr/>
          <p:nvPr/>
        </p:nvSpPr>
        <p:spPr>
          <a:xfrm>
            <a:off x="6383160" y="3509280"/>
            <a:ext cx="190440" cy="190440"/>
          </a:xfrm>
          <a:custGeom>
            <a:avLst/>
            <a:gdLst>
              <a:gd name="textAreaLeft" fmla="*/ 0 w 190440"/>
              <a:gd name="textAreaRight" fmla="*/ 190800 w 19044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2"/>
                </a:lnTo>
                <a:lnTo>
                  <a:pt x="180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2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2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"/>
          <p:cNvSpPr/>
          <p:nvPr/>
        </p:nvSpPr>
        <p:spPr>
          <a:xfrm>
            <a:off x="6383160" y="3509280"/>
            <a:ext cx="190440" cy="190440"/>
          </a:xfrm>
          <a:custGeom>
            <a:avLst/>
            <a:gdLst>
              <a:gd name="textAreaLeft" fmla="*/ 0 w 190440"/>
              <a:gd name="textAreaRight" fmla="*/ 190800 w 19044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2"/>
                </a:lnTo>
                <a:lnTo>
                  <a:pt x="180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2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2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136080" bIns="1360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"/>
          <p:cNvSpPr/>
          <p:nvPr/>
        </p:nvSpPr>
        <p:spPr>
          <a:xfrm>
            <a:off x="2403360" y="2439360"/>
            <a:ext cx="356040" cy="428760"/>
          </a:xfrm>
          <a:custGeom>
            <a:avLst/>
            <a:gdLst>
              <a:gd name="textAreaLeft" fmla="*/ 0 w 356040"/>
              <a:gd name="textAreaRight" fmla="*/ 356400 w 356040"/>
              <a:gd name="textAreaTop" fmla="*/ 0 h 428760"/>
              <a:gd name="textAreaBottom" fmla="*/ 429120 h 428760"/>
            </a:gdLst>
            <a:ahLst/>
            <a:rect l="textAreaLeft" t="textAreaTop" r="textAreaRight" b="textAreaBottom"/>
            <a:pathLst>
              <a:path w="990" h="1192">
                <a:moveTo>
                  <a:pt x="495" y="0"/>
                </a:moveTo>
                <a:lnTo>
                  <a:pt x="495" y="0"/>
                </a:lnTo>
                <a:lnTo>
                  <a:pt x="495" y="0"/>
                </a:lnTo>
                <a:lnTo>
                  <a:pt x="461" y="1"/>
                </a:lnTo>
                <a:lnTo>
                  <a:pt x="429" y="4"/>
                </a:lnTo>
                <a:lnTo>
                  <a:pt x="397" y="9"/>
                </a:lnTo>
                <a:lnTo>
                  <a:pt x="366" y="16"/>
                </a:lnTo>
                <a:lnTo>
                  <a:pt x="336" y="25"/>
                </a:lnTo>
                <a:lnTo>
                  <a:pt x="306" y="36"/>
                </a:lnTo>
                <a:lnTo>
                  <a:pt x="277" y="50"/>
                </a:lnTo>
                <a:lnTo>
                  <a:pt x="247" y="66"/>
                </a:lnTo>
                <a:lnTo>
                  <a:pt x="218" y="84"/>
                </a:lnTo>
                <a:lnTo>
                  <a:pt x="192" y="102"/>
                </a:lnTo>
                <a:lnTo>
                  <a:pt x="167" y="122"/>
                </a:lnTo>
                <a:lnTo>
                  <a:pt x="144" y="144"/>
                </a:lnTo>
                <a:lnTo>
                  <a:pt x="123" y="167"/>
                </a:lnTo>
                <a:lnTo>
                  <a:pt x="103" y="192"/>
                </a:lnTo>
                <a:lnTo>
                  <a:pt x="84" y="218"/>
                </a:lnTo>
                <a:lnTo>
                  <a:pt x="66" y="247"/>
                </a:lnTo>
                <a:lnTo>
                  <a:pt x="50" y="277"/>
                </a:lnTo>
                <a:lnTo>
                  <a:pt x="36" y="306"/>
                </a:lnTo>
                <a:lnTo>
                  <a:pt x="25" y="336"/>
                </a:lnTo>
                <a:lnTo>
                  <a:pt x="16" y="366"/>
                </a:lnTo>
                <a:lnTo>
                  <a:pt x="9" y="397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8"/>
                </a:lnTo>
                <a:lnTo>
                  <a:pt x="4" y="561"/>
                </a:lnTo>
                <a:lnTo>
                  <a:pt x="9" y="592"/>
                </a:lnTo>
                <a:lnTo>
                  <a:pt x="16" y="623"/>
                </a:lnTo>
                <a:lnTo>
                  <a:pt x="25" y="653"/>
                </a:lnTo>
                <a:lnTo>
                  <a:pt x="37" y="683"/>
                </a:lnTo>
                <a:lnTo>
                  <a:pt x="50" y="712"/>
                </a:lnTo>
                <a:lnTo>
                  <a:pt x="66" y="742"/>
                </a:lnTo>
                <a:lnTo>
                  <a:pt x="84" y="771"/>
                </a:lnTo>
                <a:lnTo>
                  <a:pt x="102" y="797"/>
                </a:lnTo>
                <a:lnTo>
                  <a:pt x="122" y="822"/>
                </a:lnTo>
                <a:lnTo>
                  <a:pt x="144" y="845"/>
                </a:lnTo>
                <a:lnTo>
                  <a:pt x="167" y="867"/>
                </a:lnTo>
                <a:lnTo>
                  <a:pt x="192" y="887"/>
                </a:lnTo>
                <a:lnTo>
                  <a:pt x="218" y="905"/>
                </a:lnTo>
                <a:lnTo>
                  <a:pt x="247" y="923"/>
                </a:lnTo>
                <a:lnTo>
                  <a:pt x="268" y="934"/>
                </a:lnTo>
                <a:lnTo>
                  <a:pt x="288" y="944"/>
                </a:lnTo>
                <a:lnTo>
                  <a:pt x="309" y="953"/>
                </a:lnTo>
                <a:lnTo>
                  <a:pt x="331" y="962"/>
                </a:lnTo>
                <a:lnTo>
                  <a:pt x="331" y="962"/>
                </a:lnTo>
                <a:lnTo>
                  <a:pt x="331" y="1134"/>
                </a:lnTo>
                <a:lnTo>
                  <a:pt x="331" y="1140"/>
                </a:lnTo>
                <a:lnTo>
                  <a:pt x="332" y="1146"/>
                </a:lnTo>
                <a:lnTo>
                  <a:pt x="334" y="1151"/>
                </a:lnTo>
                <a:lnTo>
                  <a:pt x="336" y="1156"/>
                </a:lnTo>
                <a:lnTo>
                  <a:pt x="338" y="1162"/>
                </a:lnTo>
                <a:lnTo>
                  <a:pt x="341" y="1166"/>
                </a:lnTo>
                <a:lnTo>
                  <a:pt x="344" y="1171"/>
                </a:lnTo>
                <a:lnTo>
                  <a:pt x="348" y="1175"/>
                </a:lnTo>
                <a:lnTo>
                  <a:pt x="352" y="1179"/>
                </a:lnTo>
                <a:lnTo>
                  <a:pt x="357" y="1182"/>
                </a:lnTo>
                <a:lnTo>
                  <a:pt x="361" y="1185"/>
                </a:lnTo>
                <a:lnTo>
                  <a:pt x="366" y="1187"/>
                </a:lnTo>
                <a:lnTo>
                  <a:pt x="372" y="1189"/>
                </a:lnTo>
                <a:lnTo>
                  <a:pt x="377" y="1191"/>
                </a:lnTo>
                <a:lnTo>
                  <a:pt x="383" y="1192"/>
                </a:lnTo>
                <a:lnTo>
                  <a:pt x="389" y="1192"/>
                </a:lnTo>
                <a:lnTo>
                  <a:pt x="600" y="1192"/>
                </a:lnTo>
                <a:lnTo>
                  <a:pt x="606" y="1192"/>
                </a:lnTo>
                <a:lnTo>
                  <a:pt x="612" y="1191"/>
                </a:lnTo>
                <a:lnTo>
                  <a:pt x="617" y="1189"/>
                </a:lnTo>
                <a:lnTo>
                  <a:pt x="623" y="1187"/>
                </a:lnTo>
                <a:lnTo>
                  <a:pt x="628" y="1185"/>
                </a:lnTo>
                <a:lnTo>
                  <a:pt x="632" y="1182"/>
                </a:lnTo>
                <a:lnTo>
                  <a:pt x="637" y="1179"/>
                </a:lnTo>
                <a:lnTo>
                  <a:pt x="641" y="1175"/>
                </a:lnTo>
                <a:lnTo>
                  <a:pt x="645" y="1171"/>
                </a:lnTo>
                <a:lnTo>
                  <a:pt x="648" y="1166"/>
                </a:lnTo>
                <a:lnTo>
                  <a:pt x="651" y="1162"/>
                </a:lnTo>
                <a:lnTo>
                  <a:pt x="653" y="1156"/>
                </a:lnTo>
                <a:lnTo>
                  <a:pt x="655" y="1151"/>
                </a:lnTo>
                <a:lnTo>
                  <a:pt x="657" y="1146"/>
                </a:lnTo>
                <a:lnTo>
                  <a:pt x="658" y="1140"/>
                </a:lnTo>
                <a:lnTo>
                  <a:pt x="658" y="1134"/>
                </a:lnTo>
                <a:lnTo>
                  <a:pt x="658" y="962"/>
                </a:lnTo>
                <a:lnTo>
                  <a:pt x="658" y="962"/>
                </a:lnTo>
                <a:lnTo>
                  <a:pt x="658" y="962"/>
                </a:lnTo>
                <a:lnTo>
                  <a:pt x="680" y="953"/>
                </a:lnTo>
                <a:lnTo>
                  <a:pt x="701" y="944"/>
                </a:lnTo>
                <a:lnTo>
                  <a:pt x="721" y="934"/>
                </a:lnTo>
                <a:lnTo>
                  <a:pt x="742" y="923"/>
                </a:lnTo>
                <a:lnTo>
                  <a:pt x="771" y="905"/>
                </a:lnTo>
                <a:lnTo>
                  <a:pt x="797" y="887"/>
                </a:lnTo>
                <a:lnTo>
                  <a:pt x="822" y="867"/>
                </a:lnTo>
                <a:lnTo>
                  <a:pt x="845" y="845"/>
                </a:lnTo>
                <a:lnTo>
                  <a:pt x="867" y="822"/>
                </a:lnTo>
                <a:lnTo>
                  <a:pt x="887" y="797"/>
                </a:lnTo>
                <a:lnTo>
                  <a:pt x="906" y="771"/>
                </a:lnTo>
                <a:lnTo>
                  <a:pt x="924" y="742"/>
                </a:lnTo>
                <a:lnTo>
                  <a:pt x="940" y="712"/>
                </a:lnTo>
                <a:lnTo>
                  <a:pt x="953" y="683"/>
                </a:lnTo>
                <a:lnTo>
                  <a:pt x="965" y="653"/>
                </a:lnTo>
                <a:lnTo>
                  <a:pt x="974" y="623"/>
                </a:lnTo>
                <a:lnTo>
                  <a:pt x="981" y="592"/>
                </a:lnTo>
                <a:lnTo>
                  <a:pt x="986" y="561"/>
                </a:lnTo>
                <a:lnTo>
                  <a:pt x="989" y="528"/>
                </a:lnTo>
                <a:lnTo>
                  <a:pt x="990" y="495"/>
                </a:lnTo>
                <a:lnTo>
                  <a:pt x="990" y="495"/>
                </a:lnTo>
                <a:lnTo>
                  <a:pt x="990" y="495"/>
                </a:lnTo>
                <a:lnTo>
                  <a:pt x="989" y="461"/>
                </a:lnTo>
                <a:lnTo>
                  <a:pt x="986" y="429"/>
                </a:lnTo>
                <a:lnTo>
                  <a:pt x="981" y="397"/>
                </a:lnTo>
                <a:lnTo>
                  <a:pt x="974" y="366"/>
                </a:lnTo>
                <a:lnTo>
                  <a:pt x="965" y="336"/>
                </a:lnTo>
                <a:lnTo>
                  <a:pt x="953" y="306"/>
                </a:lnTo>
                <a:lnTo>
                  <a:pt x="940" y="277"/>
                </a:lnTo>
                <a:lnTo>
                  <a:pt x="924" y="247"/>
                </a:lnTo>
                <a:lnTo>
                  <a:pt x="906" y="218"/>
                </a:lnTo>
                <a:lnTo>
                  <a:pt x="887" y="192"/>
                </a:lnTo>
                <a:lnTo>
                  <a:pt x="867" y="167"/>
                </a:lnTo>
                <a:lnTo>
                  <a:pt x="846" y="144"/>
                </a:lnTo>
                <a:lnTo>
                  <a:pt x="822" y="122"/>
                </a:lnTo>
                <a:lnTo>
                  <a:pt x="797" y="102"/>
                </a:lnTo>
                <a:lnTo>
                  <a:pt x="771" y="84"/>
                </a:lnTo>
                <a:lnTo>
                  <a:pt x="742" y="66"/>
                </a:lnTo>
                <a:lnTo>
                  <a:pt x="712" y="50"/>
                </a:lnTo>
                <a:lnTo>
                  <a:pt x="683" y="36"/>
                </a:lnTo>
                <a:lnTo>
                  <a:pt x="653" y="25"/>
                </a:lnTo>
                <a:lnTo>
                  <a:pt x="623" y="16"/>
                </a:lnTo>
                <a:lnTo>
                  <a:pt x="592" y="9"/>
                </a:lnTo>
                <a:lnTo>
                  <a:pt x="561" y="4"/>
                </a:lnTo>
                <a:lnTo>
                  <a:pt x="528" y="1"/>
                </a:lnTo>
                <a:lnTo>
                  <a:pt x="495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"/>
          <p:cNvSpPr/>
          <p:nvPr/>
        </p:nvSpPr>
        <p:spPr>
          <a:xfrm>
            <a:off x="2497680" y="2868480"/>
            <a:ext cx="167040" cy="41400"/>
          </a:xfrm>
          <a:custGeom>
            <a:avLst/>
            <a:gdLst>
              <a:gd name="textAreaLeft" fmla="*/ 0 w 167040"/>
              <a:gd name="textAreaRight" fmla="*/ 167400 w 167040"/>
              <a:gd name="textAreaTop" fmla="*/ 0 h 41400"/>
              <a:gd name="textAreaBottom" fmla="*/ 41760 h 41400"/>
            </a:gdLst>
            <a:ahLst/>
            <a:rect l="textAreaLeft" t="textAreaTop" r="textAreaRight" b="textAreaBottom"/>
            <a:pathLst>
              <a:path w="465" h="116">
                <a:moveTo>
                  <a:pt x="233" y="116"/>
                </a:moveTo>
                <a:lnTo>
                  <a:pt x="407" y="116"/>
                </a:lnTo>
                <a:lnTo>
                  <a:pt x="413" y="116"/>
                </a:lnTo>
                <a:lnTo>
                  <a:pt x="419" y="115"/>
                </a:lnTo>
                <a:lnTo>
                  <a:pt x="424" y="113"/>
                </a:lnTo>
                <a:lnTo>
                  <a:pt x="430" y="111"/>
                </a:lnTo>
                <a:lnTo>
                  <a:pt x="435" y="109"/>
                </a:lnTo>
                <a:lnTo>
                  <a:pt x="439" y="106"/>
                </a:lnTo>
                <a:lnTo>
                  <a:pt x="444" y="103"/>
                </a:lnTo>
                <a:lnTo>
                  <a:pt x="448" y="99"/>
                </a:lnTo>
                <a:lnTo>
                  <a:pt x="452" y="95"/>
                </a:lnTo>
                <a:lnTo>
                  <a:pt x="455" y="90"/>
                </a:lnTo>
                <a:lnTo>
                  <a:pt x="458" y="86"/>
                </a:lnTo>
                <a:lnTo>
                  <a:pt x="460" y="81"/>
                </a:lnTo>
                <a:lnTo>
                  <a:pt x="462" y="75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6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5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1760" bIns="4176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"/>
          <p:cNvSpPr/>
          <p:nvPr/>
        </p:nvSpPr>
        <p:spPr>
          <a:xfrm>
            <a:off x="2513880" y="2909880"/>
            <a:ext cx="134640" cy="41400"/>
          </a:xfrm>
          <a:custGeom>
            <a:avLst/>
            <a:gdLst>
              <a:gd name="textAreaLeft" fmla="*/ 0 w 134640"/>
              <a:gd name="textAreaRight" fmla="*/ 135000 w 134640"/>
              <a:gd name="textAreaTop" fmla="*/ 0 h 41400"/>
              <a:gd name="textAreaBottom" fmla="*/ 41760 h 41400"/>
            </a:gdLst>
            <a:ahLst/>
            <a:rect l="textAreaLeft" t="textAreaTop" r="textAreaRight" b="textAreaBottom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1760" bIns="4176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"/>
          <p:cNvSpPr/>
          <p:nvPr/>
        </p:nvSpPr>
        <p:spPr>
          <a:xfrm>
            <a:off x="2500560" y="2557800"/>
            <a:ext cx="163080" cy="310320"/>
          </a:xfrm>
          <a:custGeom>
            <a:avLst/>
            <a:gdLst>
              <a:gd name="textAreaLeft" fmla="*/ 0 w 163080"/>
              <a:gd name="textAreaRight" fmla="*/ 163440 w 163080"/>
              <a:gd name="textAreaTop" fmla="*/ 0 h 310320"/>
              <a:gd name="textAreaBottom" fmla="*/ 310680 h 310320"/>
            </a:gdLst>
            <a:ahLst/>
            <a:rect l="textAreaLeft" t="textAreaTop" r="textAreaRight" b="textAreaBottom"/>
            <a:pathLst>
              <a:path w="454" h="863">
                <a:moveTo>
                  <a:pt x="165" y="863"/>
                </a:moveTo>
                <a:lnTo>
                  <a:pt x="173" y="456"/>
                </a:lnTo>
                <a:lnTo>
                  <a:pt x="174" y="443"/>
                </a:lnTo>
                <a:lnTo>
                  <a:pt x="178" y="430"/>
                </a:lnTo>
                <a:lnTo>
                  <a:pt x="182" y="418"/>
                </a:lnTo>
                <a:lnTo>
                  <a:pt x="188" y="407"/>
                </a:lnTo>
                <a:lnTo>
                  <a:pt x="195" y="397"/>
                </a:lnTo>
                <a:lnTo>
                  <a:pt x="204" y="386"/>
                </a:lnTo>
                <a:lnTo>
                  <a:pt x="223" y="367"/>
                </a:lnTo>
                <a:lnTo>
                  <a:pt x="246" y="350"/>
                </a:lnTo>
                <a:lnTo>
                  <a:pt x="271" y="333"/>
                </a:lnTo>
                <a:lnTo>
                  <a:pt x="324" y="302"/>
                </a:lnTo>
                <a:lnTo>
                  <a:pt x="376" y="269"/>
                </a:lnTo>
                <a:lnTo>
                  <a:pt x="399" y="251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20"/>
                </a:lnTo>
                <a:lnTo>
                  <a:pt x="447" y="109"/>
                </a:lnTo>
                <a:lnTo>
                  <a:pt x="442" y="100"/>
                </a:lnTo>
                <a:lnTo>
                  <a:pt x="435" y="92"/>
                </a:lnTo>
                <a:lnTo>
                  <a:pt x="428" y="85"/>
                </a:lnTo>
                <a:lnTo>
                  <a:pt x="420" y="80"/>
                </a:lnTo>
                <a:lnTo>
                  <a:pt x="410" y="76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1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6"/>
                </a:lnTo>
                <a:lnTo>
                  <a:pt x="217" y="183"/>
                </a:lnTo>
                <a:lnTo>
                  <a:pt x="222" y="190"/>
                </a:lnTo>
                <a:lnTo>
                  <a:pt x="226" y="195"/>
                </a:lnTo>
                <a:lnTo>
                  <a:pt x="231" y="198"/>
                </a:lnTo>
                <a:lnTo>
                  <a:pt x="235" y="201"/>
                </a:lnTo>
                <a:lnTo>
                  <a:pt x="240" y="202"/>
                </a:lnTo>
                <a:lnTo>
                  <a:pt x="244" y="203"/>
                </a:lnTo>
                <a:lnTo>
                  <a:pt x="248" y="203"/>
                </a:lnTo>
                <a:lnTo>
                  <a:pt x="253" y="202"/>
                </a:lnTo>
                <a:lnTo>
                  <a:pt x="256" y="200"/>
                </a:lnTo>
                <a:lnTo>
                  <a:pt x="260" y="197"/>
                </a:lnTo>
                <a:lnTo>
                  <a:pt x="264" y="194"/>
                </a:lnTo>
                <a:lnTo>
                  <a:pt x="267" y="190"/>
                </a:lnTo>
                <a:lnTo>
                  <a:pt x="270" y="185"/>
                </a:lnTo>
                <a:lnTo>
                  <a:pt x="276" y="175"/>
                </a:lnTo>
                <a:lnTo>
                  <a:pt x="280" y="162"/>
                </a:lnTo>
                <a:lnTo>
                  <a:pt x="283" y="149"/>
                </a:lnTo>
                <a:lnTo>
                  <a:pt x="284" y="134"/>
                </a:lnTo>
                <a:lnTo>
                  <a:pt x="284" y="119"/>
                </a:lnTo>
                <a:lnTo>
                  <a:pt x="281" y="104"/>
                </a:lnTo>
                <a:lnTo>
                  <a:pt x="277" y="89"/>
                </a:lnTo>
                <a:lnTo>
                  <a:pt x="270" y="75"/>
                </a:lnTo>
                <a:lnTo>
                  <a:pt x="266" y="68"/>
                </a:lnTo>
                <a:lnTo>
                  <a:pt x="261" y="62"/>
                </a:lnTo>
                <a:lnTo>
                  <a:pt x="256" y="56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2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60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8"/>
                </a:lnTo>
                <a:lnTo>
                  <a:pt x="69" y="213"/>
                </a:lnTo>
                <a:lnTo>
                  <a:pt x="122" y="261"/>
                </a:lnTo>
                <a:lnTo>
                  <a:pt x="177" y="308"/>
                </a:lnTo>
                <a:lnTo>
                  <a:pt x="227" y="355"/>
                </a:lnTo>
                <a:lnTo>
                  <a:pt x="248" y="377"/>
                </a:lnTo>
                <a:lnTo>
                  <a:pt x="264" y="399"/>
                </a:lnTo>
                <a:lnTo>
                  <a:pt x="270" y="410"/>
                </a:lnTo>
                <a:lnTo>
                  <a:pt x="275" y="421"/>
                </a:lnTo>
                <a:lnTo>
                  <a:pt x="278" y="432"/>
                </a:lnTo>
                <a:lnTo>
                  <a:pt x="280" y="442"/>
                </a:lnTo>
                <a:lnTo>
                  <a:pt x="281" y="482"/>
                </a:lnTo>
                <a:lnTo>
                  <a:pt x="281" y="540"/>
                </a:lnTo>
                <a:lnTo>
                  <a:pt x="279" y="681"/>
                </a:lnTo>
                <a:lnTo>
                  <a:pt x="274" y="863"/>
                </a:lnTo>
                <a:lnTo>
                  <a:pt x="165" y="863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>
            <a:off x="2581560" y="2281680"/>
            <a:ext cx="36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61200" bIns="61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3" name=""/>
          <p:cNvSpPr/>
          <p:nvPr/>
        </p:nvSpPr>
        <p:spPr>
          <a:xfrm flipH="1">
            <a:off x="2792520" y="2370240"/>
            <a:ext cx="43200" cy="43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3200" bIns="43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4" name=""/>
          <p:cNvSpPr/>
          <p:nvPr/>
        </p:nvSpPr>
        <p:spPr>
          <a:xfrm flipH="1">
            <a:off x="2841840" y="2606760"/>
            <a:ext cx="6084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5" name=""/>
          <p:cNvSpPr/>
          <p:nvPr/>
        </p:nvSpPr>
        <p:spPr>
          <a:xfrm>
            <a:off x="2327040" y="2370240"/>
            <a:ext cx="43200" cy="43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3200" bIns="43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6" name=""/>
          <p:cNvSpPr/>
          <p:nvPr/>
        </p:nvSpPr>
        <p:spPr>
          <a:xfrm>
            <a:off x="2260080" y="2606760"/>
            <a:ext cx="6120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Nimbus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Nimbus Sans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Nimbus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29484E1-69AD-420E-9197-9B8928C8FECF}" type="slidenum">
              <a:rPr b="0" lang="en-GB" sz="1400" spc="-1" strike="noStrike">
                <a:solidFill>
                  <a:srgbClr val="000000"/>
                </a:solidFill>
                <a:latin typeface="Nimbus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"/>
          <p:cNvSpPr/>
          <p:nvPr/>
        </p:nvSpPr>
        <p:spPr>
          <a:xfrm>
            <a:off x="3584880" y="5416200"/>
            <a:ext cx="167760" cy="180720"/>
          </a:xfrm>
          <a:custGeom>
            <a:avLst/>
            <a:gdLst>
              <a:gd name="textAreaLeft" fmla="*/ 0 w 167760"/>
              <a:gd name="textAreaRight" fmla="*/ 168120 w 167760"/>
              <a:gd name="textAreaTop" fmla="*/ 0 h 180720"/>
              <a:gd name="textAreaBottom" fmla="*/ 181080 h 180720"/>
            </a:gdLst>
            <a:ahLst/>
            <a:rect l="textAreaLeft" t="textAreaTop" r="textAreaRight" b="textAreaBottom"/>
            <a:pathLst>
              <a:path w="467" h="503">
                <a:moveTo>
                  <a:pt x="0" y="230"/>
                </a:moveTo>
                <a:lnTo>
                  <a:pt x="405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136800" bIns="1368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"/>
          <p:cNvSpPr/>
          <p:nvPr/>
        </p:nvSpPr>
        <p:spPr>
          <a:xfrm>
            <a:off x="7238880" y="93960"/>
            <a:ext cx="190440" cy="190440"/>
          </a:xfrm>
          <a:custGeom>
            <a:avLst/>
            <a:gdLst>
              <a:gd name="textAreaLeft" fmla="*/ 0 w 190440"/>
              <a:gd name="textAreaRight" fmla="*/ 190800 w 19044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1"/>
                </a:lnTo>
                <a:lnTo>
                  <a:pt x="525" y="318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7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5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5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7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0"/>
                </a:lnTo>
                <a:lnTo>
                  <a:pt x="20" y="165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5"/>
                </a:lnTo>
                <a:lnTo>
                  <a:pt x="118" y="45"/>
                </a:lnTo>
                <a:lnTo>
                  <a:pt x="133" y="36"/>
                </a:lnTo>
                <a:lnTo>
                  <a:pt x="149" y="28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8"/>
                </a:lnTo>
                <a:lnTo>
                  <a:pt x="398" y="36"/>
                </a:lnTo>
                <a:lnTo>
                  <a:pt x="413" y="45"/>
                </a:lnTo>
                <a:lnTo>
                  <a:pt x="427" y="55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3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5"/>
                </a:lnTo>
                <a:lnTo>
                  <a:pt x="517" y="181"/>
                </a:lnTo>
                <a:lnTo>
                  <a:pt x="522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"/>
          <p:cNvSpPr/>
          <p:nvPr/>
        </p:nvSpPr>
        <p:spPr>
          <a:xfrm>
            <a:off x="7238880" y="93960"/>
            <a:ext cx="190440" cy="190440"/>
          </a:xfrm>
          <a:custGeom>
            <a:avLst/>
            <a:gdLst>
              <a:gd name="textAreaLeft" fmla="*/ 0 w 190440"/>
              <a:gd name="textAreaRight" fmla="*/ 190800 w 19044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1"/>
                </a:lnTo>
                <a:lnTo>
                  <a:pt x="525" y="318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7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5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5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7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0"/>
                </a:lnTo>
                <a:lnTo>
                  <a:pt x="20" y="165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5"/>
                </a:lnTo>
                <a:lnTo>
                  <a:pt x="118" y="45"/>
                </a:lnTo>
                <a:lnTo>
                  <a:pt x="133" y="36"/>
                </a:lnTo>
                <a:lnTo>
                  <a:pt x="149" y="28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8"/>
                </a:lnTo>
                <a:lnTo>
                  <a:pt x="398" y="36"/>
                </a:lnTo>
                <a:lnTo>
                  <a:pt x="413" y="45"/>
                </a:lnTo>
                <a:lnTo>
                  <a:pt x="427" y="55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3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5"/>
                </a:lnTo>
                <a:lnTo>
                  <a:pt x="517" y="181"/>
                </a:lnTo>
                <a:lnTo>
                  <a:pt x="522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136080" bIns="1360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"/>
          <p:cNvSpPr/>
          <p:nvPr/>
        </p:nvSpPr>
        <p:spPr>
          <a:xfrm flipH="1">
            <a:off x="2993040" y="1234440"/>
            <a:ext cx="197280" cy="12312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61560" bIns="6156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2" name=""/>
          <p:cNvSpPr/>
          <p:nvPr/>
        </p:nvSpPr>
        <p:spPr>
          <a:xfrm>
            <a:off x="3030120" y="1197360"/>
            <a:ext cx="123120" cy="19728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197280" bIns="1972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3" name=""/>
          <p:cNvSpPr/>
          <p:nvPr/>
        </p:nvSpPr>
        <p:spPr>
          <a:xfrm>
            <a:off x="9818640" y="1513080"/>
            <a:ext cx="167760" cy="180720"/>
          </a:xfrm>
          <a:custGeom>
            <a:avLst/>
            <a:gdLst>
              <a:gd name="textAreaLeft" fmla="*/ 0 w 167760"/>
              <a:gd name="textAreaRight" fmla="*/ 168120 w 167760"/>
              <a:gd name="textAreaTop" fmla="*/ 0 h 180720"/>
              <a:gd name="textAreaBottom" fmla="*/ 181080 h 180720"/>
            </a:gdLst>
            <a:ahLst/>
            <a:rect l="textAreaLeft" t="textAreaTop" r="textAreaRight" b="textAreaBottom"/>
            <a:pathLst>
              <a:path w="467" h="503">
                <a:moveTo>
                  <a:pt x="0" y="230"/>
                </a:moveTo>
                <a:lnTo>
                  <a:pt x="405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136800" bIns="1368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"/>
          <p:cNvSpPr/>
          <p:nvPr/>
        </p:nvSpPr>
        <p:spPr>
          <a:xfrm>
            <a:off x="2139840" y="2185560"/>
            <a:ext cx="5604840" cy="849960"/>
          </a:xfrm>
          <a:custGeom>
            <a:avLst/>
            <a:gdLst>
              <a:gd name="textAreaLeft" fmla="*/ 0 w 5604840"/>
              <a:gd name="textAreaRight" fmla="*/ 5605200 w 5604840"/>
              <a:gd name="textAreaTop" fmla="*/ 0 h 849960"/>
              <a:gd name="textAreaBottom" fmla="*/ 850320 h 849960"/>
            </a:gdLst>
            <a:ahLst/>
            <a:rect l="textAreaLeft" t="textAreaTop" r="textAreaRight" b="textAreaBottom"/>
            <a:pathLst>
              <a:path w="15570" h="2362">
                <a:moveTo>
                  <a:pt x="0" y="0"/>
                </a:moveTo>
                <a:lnTo>
                  <a:pt x="15570" y="0"/>
                </a:lnTo>
                <a:lnTo>
                  <a:pt x="15570" y="2362"/>
                </a:lnTo>
                <a:lnTo>
                  <a:pt x="0" y="2362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"/>
          <p:cNvSpPr/>
          <p:nvPr/>
        </p:nvSpPr>
        <p:spPr>
          <a:xfrm flipH="1">
            <a:off x="9641880" y="4579560"/>
            <a:ext cx="71640" cy="22104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221040" bIns="22104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6" name=""/>
          <p:cNvSpPr/>
          <p:nvPr/>
        </p:nvSpPr>
        <p:spPr>
          <a:xfrm>
            <a:off x="9567360" y="4654080"/>
            <a:ext cx="220680" cy="7164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35640" bIns="3564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7" name=""/>
          <p:cNvSpPr/>
          <p:nvPr/>
        </p:nvSpPr>
        <p:spPr>
          <a:xfrm>
            <a:off x="499320" y="3834720"/>
            <a:ext cx="190440" cy="190440"/>
          </a:xfrm>
          <a:custGeom>
            <a:avLst/>
            <a:gdLst>
              <a:gd name="textAreaLeft" fmla="*/ 0 w 190440"/>
              <a:gd name="textAreaRight" fmla="*/ 190800 w 19044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8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6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8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4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7"/>
                </a:lnTo>
                <a:lnTo>
                  <a:pt x="398" y="36"/>
                </a:lnTo>
                <a:lnTo>
                  <a:pt x="413" y="45"/>
                </a:lnTo>
                <a:lnTo>
                  <a:pt x="427" y="56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4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4"/>
                </a:lnTo>
                <a:lnTo>
                  <a:pt x="517" y="180"/>
                </a:lnTo>
                <a:lnTo>
                  <a:pt x="522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"/>
          <p:cNvSpPr/>
          <p:nvPr/>
        </p:nvSpPr>
        <p:spPr>
          <a:xfrm>
            <a:off x="499320" y="3834720"/>
            <a:ext cx="190440" cy="190440"/>
          </a:xfrm>
          <a:custGeom>
            <a:avLst/>
            <a:gdLst>
              <a:gd name="textAreaLeft" fmla="*/ 0 w 190440"/>
              <a:gd name="textAreaRight" fmla="*/ 190800 w 19044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8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6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8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4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7"/>
                </a:lnTo>
                <a:lnTo>
                  <a:pt x="398" y="36"/>
                </a:lnTo>
                <a:lnTo>
                  <a:pt x="413" y="45"/>
                </a:lnTo>
                <a:lnTo>
                  <a:pt x="427" y="56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4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4"/>
                </a:lnTo>
                <a:lnTo>
                  <a:pt x="517" y="180"/>
                </a:lnTo>
                <a:lnTo>
                  <a:pt x="522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136080" bIns="1360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"/>
          <p:cNvSpPr/>
          <p:nvPr/>
        </p:nvSpPr>
        <p:spPr>
          <a:xfrm>
            <a:off x="4496040" y="4037760"/>
            <a:ext cx="1087200" cy="1309320"/>
          </a:xfrm>
          <a:custGeom>
            <a:avLst/>
            <a:gdLst>
              <a:gd name="textAreaLeft" fmla="*/ 0 w 1087200"/>
              <a:gd name="textAreaRight" fmla="*/ 1087560 w 1087200"/>
              <a:gd name="textAreaTop" fmla="*/ 0 h 1309320"/>
              <a:gd name="textAreaBottom" fmla="*/ 1309680 h 1309320"/>
            </a:gdLst>
            <a:ahLst/>
            <a:rect l="textAreaLeft" t="textAreaTop" r="textAreaRight" b="textAreaBottom"/>
            <a:pathLst>
              <a:path w="3021" h="3638">
                <a:moveTo>
                  <a:pt x="1511" y="0"/>
                </a:moveTo>
                <a:lnTo>
                  <a:pt x="1511" y="0"/>
                </a:lnTo>
                <a:lnTo>
                  <a:pt x="1510" y="0"/>
                </a:lnTo>
                <a:lnTo>
                  <a:pt x="1408" y="3"/>
                </a:lnTo>
                <a:lnTo>
                  <a:pt x="1309" y="12"/>
                </a:lnTo>
                <a:lnTo>
                  <a:pt x="1212" y="27"/>
                </a:lnTo>
                <a:lnTo>
                  <a:pt x="1119" y="49"/>
                </a:lnTo>
                <a:lnTo>
                  <a:pt x="1026" y="77"/>
                </a:lnTo>
                <a:lnTo>
                  <a:pt x="936" y="112"/>
                </a:lnTo>
                <a:lnTo>
                  <a:pt x="845" y="153"/>
                </a:lnTo>
                <a:lnTo>
                  <a:pt x="755" y="202"/>
                </a:lnTo>
                <a:lnTo>
                  <a:pt x="668" y="256"/>
                </a:lnTo>
                <a:lnTo>
                  <a:pt x="586" y="313"/>
                </a:lnTo>
                <a:lnTo>
                  <a:pt x="511" y="374"/>
                </a:lnTo>
                <a:lnTo>
                  <a:pt x="440" y="440"/>
                </a:lnTo>
                <a:lnTo>
                  <a:pt x="374" y="511"/>
                </a:lnTo>
                <a:lnTo>
                  <a:pt x="313" y="586"/>
                </a:lnTo>
                <a:lnTo>
                  <a:pt x="256" y="668"/>
                </a:lnTo>
                <a:lnTo>
                  <a:pt x="202" y="755"/>
                </a:lnTo>
                <a:lnTo>
                  <a:pt x="153" y="845"/>
                </a:lnTo>
                <a:lnTo>
                  <a:pt x="112" y="936"/>
                </a:lnTo>
                <a:lnTo>
                  <a:pt x="77" y="1027"/>
                </a:lnTo>
                <a:lnTo>
                  <a:pt x="49" y="1119"/>
                </a:lnTo>
                <a:lnTo>
                  <a:pt x="27" y="1213"/>
                </a:lnTo>
                <a:lnTo>
                  <a:pt x="12" y="1309"/>
                </a:lnTo>
                <a:lnTo>
                  <a:pt x="3" y="1408"/>
                </a:lnTo>
                <a:lnTo>
                  <a:pt x="0" y="1511"/>
                </a:lnTo>
                <a:lnTo>
                  <a:pt x="0" y="1511"/>
                </a:lnTo>
                <a:lnTo>
                  <a:pt x="0" y="1511"/>
                </a:lnTo>
                <a:lnTo>
                  <a:pt x="3" y="1613"/>
                </a:lnTo>
                <a:lnTo>
                  <a:pt x="12" y="1712"/>
                </a:lnTo>
                <a:lnTo>
                  <a:pt x="27" y="1808"/>
                </a:lnTo>
                <a:lnTo>
                  <a:pt x="49" y="1901"/>
                </a:lnTo>
                <a:lnTo>
                  <a:pt x="77" y="1993"/>
                </a:lnTo>
                <a:lnTo>
                  <a:pt x="112" y="2084"/>
                </a:lnTo>
                <a:lnTo>
                  <a:pt x="153" y="2174"/>
                </a:lnTo>
                <a:lnTo>
                  <a:pt x="202" y="2264"/>
                </a:lnTo>
                <a:lnTo>
                  <a:pt x="256" y="2351"/>
                </a:lnTo>
                <a:lnTo>
                  <a:pt x="313" y="2432"/>
                </a:lnTo>
                <a:lnTo>
                  <a:pt x="375" y="2508"/>
                </a:lnTo>
                <a:lnTo>
                  <a:pt x="440" y="2578"/>
                </a:lnTo>
                <a:lnTo>
                  <a:pt x="511" y="2644"/>
                </a:lnTo>
                <a:lnTo>
                  <a:pt x="587" y="2706"/>
                </a:lnTo>
                <a:lnTo>
                  <a:pt x="668" y="2763"/>
                </a:lnTo>
                <a:lnTo>
                  <a:pt x="755" y="2817"/>
                </a:lnTo>
                <a:lnTo>
                  <a:pt x="818" y="2852"/>
                </a:lnTo>
                <a:lnTo>
                  <a:pt x="881" y="2882"/>
                </a:lnTo>
                <a:lnTo>
                  <a:pt x="944" y="2909"/>
                </a:lnTo>
                <a:lnTo>
                  <a:pt x="1012" y="2935"/>
                </a:lnTo>
                <a:lnTo>
                  <a:pt x="1012" y="2937"/>
                </a:lnTo>
                <a:lnTo>
                  <a:pt x="1012" y="3461"/>
                </a:lnTo>
                <a:lnTo>
                  <a:pt x="1013" y="3479"/>
                </a:lnTo>
                <a:lnTo>
                  <a:pt x="1016" y="3497"/>
                </a:lnTo>
                <a:lnTo>
                  <a:pt x="1020" y="3514"/>
                </a:lnTo>
                <a:lnTo>
                  <a:pt x="1026" y="3530"/>
                </a:lnTo>
                <a:lnTo>
                  <a:pt x="1033" y="3545"/>
                </a:lnTo>
                <a:lnTo>
                  <a:pt x="1042" y="3560"/>
                </a:lnTo>
                <a:lnTo>
                  <a:pt x="1052" y="3573"/>
                </a:lnTo>
                <a:lnTo>
                  <a:pt x="1064" y="3586"/>
                </a:lnTo>
                <a:lnTo>
                  <a:pt x="1076" y="3597"/>
                </a:lnTo>
                <a:lnTo>
                  <a:pt x="1090" y="3608"/>
                </a:lnTo>
                <a:lnTo>
                  <a:pt x="1104" y="3616"/>
                </a:lnTo>
                <a:lnTo>
                  <a:pt x="1120" y="3624"/>
                </a:lnTo>
                <a:lnTo>
                  <a:pt x="1136" y="3630"/>
                </a:lnTo>
                <a:lnTo>
                  <a:pt x="1153" y="3634"/>
                </a:lnTo>
                <a:lnTo>
                  <a:pt x="1171" y="3637"/>
                </a:lnTo>
                <a:lnTo>
                  <a:pt x="1189" y="3638"/>
                </a:lnTo>
                <a:lnTo>
                  <a:pt x="1832" y="3638"/>
                </a:lnTo>
                <a:lnTo>
                  <a:pt x="1850" y="3637"/>
                </a:lnTo>
                <a:lnTo>
                  <a:pt x="1868" y="3634"/>
                </a:lnTo>
                <a:lnTo>
                  <a:pt x="1885" y="3630"/>
                </a:lnTo>
                <a:lnTo>
                  <a:pt x="1901" y="3624"/>
                </a:lnTo>
                <a:lnTo>
                  <a:pt x="1916" y="3616"/>
                </a:lnTo>
                <a:lnTo>
                  <a:pt x="1931" y="3608"/>
                </a:lnTo>
                <a:lnTo>
                  <a:pt x="1945" y="3597"/>
                </a:lnTo>
                <a:lnTo>
                  <a:pt x="1957" y="3586"/>
                </a:lnTo>
                <a:lnTo>
                  <a:pt x="1969" y="3573"/>
                </a:lnTo>
                <a:lnTo>
                  <a:pt x="1979" y="3560"/>
                </a:lnTo>
                <a:lnTo>
                  <a:pt x="1988" y="3545"/>
                </a:lnTo>
                <a:lnTo>
                  <a:pt x="1995" y="3530"/>
                </a:lnTo>
                <a:lnTo>
                  <a:pt x="2001" y="3514"/>
                </a:lnTo>
                <a:lnTo>
                  <a:pt x="2005" y="3497"/>
                </a:lnTo>
                <a:lnTo>
                  <a:pt x="2008" y="3479"/>
                </a:lnTo>
                <a:lnTo>
                  <a:pt x="2009" y="3461"/>
                </a:lnTo>
                <a:lnTo>
                  <a:pt x="2009" y="2937"/>
                </a:lnTo>
                <a:lnTo>
                  <a:pt x="2009" y="2935"/>
                </a:lnTo>
                <a:lnTo>
                  <a:pt x="2009" y="2935"/>
                </a:lnTo>
                <a:lnTo>
                  <a:pt x="2077" y="2910"/>
                </a:lnTo>
                <a:lnTo>
                  <a:pt x="2141" y="2883"/>
                </a:lnTo>
                <a:lnTo>
                  <a:pt x="2203" y="2852"/>
                </a:lnTo>
                <a:lnTo>
                  <a:pt x="2266" y="2818"/>
                </a:lnTo>
                <a:lnTo>
                  <a:pt x="2353" y="2764"/>
                </a:lnTo>
                <a:lnTo>
                  <a:pt x="2435" y="2706"/>
                </a:lnTo>
                <a:lnTo>
                  <a:pt x="2510" y="2645"/>
                </a:lnTo>
                <a:lnTo>
                  <a:pt x="2581" y="2579"/>
                </a:lnTo>
                <a:lnTo>
                  <a:pt x="2646" y="2508"/>
                </a:lnTo>
                <a:lnTo>
                  <a:pt x="2708" y="2432"/>
                </a:lnTo>
                <a:lnTo>
                  <a:pt x="2765" y="2351"/>
                </a:lnTo>
                <a:lnTo>
                  <a:pt x="2819" y="2264"/>
                </a:lnTo>
                <a:lnTo>
                  <a:pt x="2867" y="2174"/>
                </a:lnTo>
                <a:lnTo>
                  <a:pt x="2909" y="2084"/>
                </a:lnTo>
                <a:lnTo>
                  <a:pt x="2944" y="1993"/>
                </a:lnTo>
                <a:lnTo>
                  <a:pt x="2972" y="1901"/>
                </a:lnTo>
                <a:lnTo>
                  <a:pt x="2994" y="1808"/>
                </a:lnTo>
                <a:lnTo>
                  <a:pt x="3009" y="1712"/>
                </a:lnTo>
                <a:lnTo>
                  <a:pt x="3018" y="1613"/>
                </a:lnTo>
                <a:lnTo>
                  <a:pt x="3021" y="1511"/>
                </a:lnTo>
                <a:lnTo>
                  <a:pt x="3021" y="1511"/>
                </a:lnTo>
                <a:lnTo>
                  <a:pt x="3021" y="1511"/>
                </a:lnTo>
                <a:lnTo>
                  <a:pt x="3018" y="1408"/>
                </a:lnTo>
                <a:lnTo>
                  <a:pt x="3009" y="1309"/>
                </a:lnTo>
                <a:lnTo>
                  <a:pt x="2994" y="1213"/>
                </a:lnTo>
                <a:lnTo>
                  <a:pt x="2972" y="1119"/>
                </a:lnTo>
                <a:lnTo>
                  <a:pt x="2944" y="1027"/>
                </a:lnTo>
                <a:lnTo>
                  <a:pt x="2909" y="936"/>
                </a:lnTo>
                <a:lnTo>
                  <a:pt x="2867" y="845"/>
                </a:lnTo>
                <a:lnTo>
                  <a:pt x="2819" y="755"/>
                </a:lnTo>
                <a:lnTo>
                  <a:pt x="2765" y="668"/>
                </a:lnTo>
                <a:lnTo>
                  <a:pt x="2708" y="586"/>
                </a:lnTo>
                <a:lnTo>
                  <a:pt x="2646" y="511"/>
                </a:lnTo>
                <a:lnTo>
                  <a:pt x="2581" y="440"/>
                </a:lnTo>
                <a:lnTo>
                  <a:pt x="2510" y="374"/>
                </a:lnTo>
                <a:lnTo>
                  <a:pt x="2434" y="313"/>
                </a:lnTo>
                <a:lnTo>
                  <a:pt x="2353" y="256"/>
                </a:lnTo>
                <a:lnTo>
                  <a:pt x="2266" y="202"/>
                </a:lnTo>
                <a:lnTo>
                  <a:pt x="2176" y="153"/>
                </a:lnTo>
                <a:lnTo>
                  <a:pt x="2085" y="112"/>
                </a:lnTo>
                <a:lnTo>
                  <a:pt x="1994" y="77"/>
                </a:lnTo>
                <a:lnTo>
                  <a:pt x="1902" y="49"/>
                </a:lnTo>
                <a:lnTo>
                  <a:pt x="1808" y="27"/>
                </a:lnTo>
                <a:lnTo>
                  <a:pt x="1712" y="12"/>
                </a:lnTo>
                <a:lnTo>
                  <a:pt x="1613" y="3"/>
                </a:lnTo>
                <a:lnTo>
                  <a:pt x="1510" y="0"/>
                </a:lnTo>
                <a:lnTo>
                  <a:pt x="1510" y="0"/>
                </a:lnTo>
                <a:lnTo>
                  <a:pt x="1511" y="0"/>
                </a:lnTo>
                <a:close/>
              </a:path>
            </a:pathLst>
          </a:custGeom>
          <a:noFill/>
          <a:ln cap="sq" w="54720">
            <a:solidFill>
              <a:srgbClr val="f2c02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"/>
          <p:cNvSpPr/>
          <p:nvPr/>
        </p:nvSpPr>
        <p:spPr>
          <a:xfrm>
            <a:off x="4784400" y="5347440"/>
            <a:ext cx="510480" cy="127440"/>
          </a:xfrm>
          <a:custGeom>
            <a:avLst/>
            <a:gdLst>
              <a:gd name="textAreaLeft" fmla="*/ 0 w 510480"/>
              <a:gd name="textAreaRight" fmla="*/ 510840 w 510480"/>
              <a:gd name="textAreaTop" fmla="*/ 0 h 127440"/>
              <a:gd name="textAreaBottom" fmla="*/ 127800 h 127440"/>
            </a:gdLst>
            <a:ahLst/>
            <a:rect l="textAreaLeft" t="textAreaTop" r="textAreaRight" b="textAreaBottom"/>
            <a:pathLst>
              <a:path w="1419" h="355">
                <a:moveTo>
                  <a:pt x="709" y="355"/>
                </a:moveTo>
                <a:lnTo>
                  <a:pt x="1241" y="355"/>
                </a:lnTo>
                <a:lnTo>
                  <a:pt x="1259" y="354"/>
                </a:lnTo>
                <a:lnTo>
                  <a:pt x="1277" y="351"/>
                </a:lnTo>
                <a:lnTo>
                  <a:pt x="1294" y="347"/>
                </a:lnTo>
                <a:lnTo>
                  <a:pt x="1310" y="341"/>
                </a:lnTo>
                <a:lnTo>
                  <a:pt x="1326" y="334"/>
                </a:lnTo>
                <a:lnTo>
                  <a:pt x="1340" y="325"/>
                </a:lnTo>
                <a:lnTo>
                  <a:pt x="1354" y="315"/>
                </a:lnTo>
                <a:lnTo>
                  <a:pt x="1367" y="303"/>
                </a:lnTo>
                <a:lnTo>
                  <a:pt x="1378" y="291"/>
                </a:lnTo>
                <a:lnTo>
                  <a:pt x="1388" y="277"/>
                </a:lnTo>
                <a:lnTo>
                  <a:pt x="1397" y="262"/>
                </a:lnTo>
                <a:lnTo>
                  <a:pt x="1405" y="247"/>
                </a:lnTo>
                <a:lnTo>
                  <a:pt x="1411" y="231"/>
                </a:lnTo>
                <a:lnTo>
                  <a:pt x="1415" y="214"/>
                </a:lnTo>
                <a:lnTo>
                  <a:pt x="1418" y="196"/>
                </a:lnTo>
                <a:lnTo>
                  <a:pt x="1419" y="178"/>
                </a:lnTo>
                <a:lnTo>
                  <a:pt x="1418" y="160"/>
                </a:lnTo>
                <a:lnTo>
                  <a:pt x="1415" y="142"/>
                </a:lnTo>
                <a:lnTo>
                  <a:pt x="1411" y="125"/>
                </a:lnTo>
                <a:lnTo>
                  <a:pt x="1405" y="109"/>
                </a:lnTo>
                <a:lnTo>
                  <a:pt x="1397" y="93"/>
                </a:lnTo>
                <a:lnTo>
                  <a:pt x="1388" y="79"/>
                </a:lnTo>
                <a:lnTo>
                  <a:pt x="1378" y="65"/>
                </a:lnTo>
                <a:lnTo>
                  <a:pt x="1367" y="52"/>
                </a:lnTo>
                <a:lnTo>
                  <a:pt x="1354" y="41"/>
                </a:lnTo>
                <a:lnTo>
                  <a:pt x="1340" y="30"/>
                </a:lnTo>
                <a:lnTo>
                  <a:pt x="1326" y="22"/>
                </a:lnTo>
                <a:lnTo>
                  <a:pt x="1310" y="14"/>
                </a:lnTo>
                <a:lnTo>
                  <a:pt x="1294" y="8"/>
                </a:lnTo>
                <a:lnTo>
                  <a:pt x="1277" y="4"/>
                </a:lnTo>
                <a:lnTo>
                  <a:pt x="1259" y="1"/>
                </a:lnTo>
                <a:lnTo>
                  <a:pt x="1241" y="0"/>
                </a:lnTo>
                <a:lnTo>
                  <a:pt x="178" y="0"/>
                </a:lnTo>
                <a:lnTo>
                  <a:pt x="160" y="1"/>
                </a:lnTo>
                <a:lnTo>
                  <a:pt x="142" y="4"/>
                </a:lnTo>
                <a:lnTo>
                  <a:pt x="125" y="8"/>
                </a:lnTo>
                <a:lnTo>
                  <a:pt x="109" y="14"/>
                </a:lnTo>
                <a:lnTo>
                  <a:pt x="93" y="22"/>
                </a:lnTo>
                <a:lnTo>
                  <a:pt x="79" y="30"/>
                </a:lnTo>
                <a:lnTo>
                  <a:pt x="65" y="41"/>
                </a:lnTo>
                <a:lnTo>
                  <a:pt x="52" y="52"/>
                </a:lnTo>
                <a:lnTo>
                  <a:pt x="41" y="65"/>
                </a:lnTo>
                <a:lnTo>
                  <a:pt x="30" y="79"/>
                </a:lnTo>
                <a:lnTo>
                  <a:pt x="22" y="93"/>
                </a:lnTo>
                <a:lnTo>
                  <a:pt x="14" y="109"/>
                </a:lnTo>
                <a:lnTo>
                  <a:pt x="8" y="125"/>
                </a:lnTo>
                <a:lnTo>
                  <a:pt x="4" y="142"/>
                </a:lnTo>
                <a:lnTo>
                  <a:pt x="1" y="160"/>
                </a:lnTo>
                <a:lnTo>
                  <a:pt x="0" y="178"/>
                </a:lnTo>
                <a:lnTo>
                  <a:pt x="1" y="196"/>
                </a:lnTo>
                <a:lnTo>
                  <a:pt x="4" y="214"/>
                </a:lnTo>
                <a:lnTo>
                  <a:pt x="8" y="231"/>
                </a:lnTo>
                <a:lnTo>
                  <a:pt x="14" y="247"/>
                </a:lnTo>
                <a:lnTo>
                  <a:pt x="22" y="262"/>
                </a:lnTo>
                <a:lnTo>
                  <a:pt x="30" y="277"/>
                </a:lnTo>
                <a:lnTo>
                  <a:pt x="41" y="291"/>
                </a:lnTo>
                <a:lnTo>
                  <a:pt x="52" y="303"/>
                </a:lnTo>
                <a:lnTo>
                  <a:pt x="65" y="315"/>
                </a:lnTo>
                <a:lnTo>
                  <a:pt x="79" y="325"/>
                </a:lnTo>
                <a:lnTo>
                  <a:pt x="93" y="334"/>
                </a:lnTo>
                <a:lnTo>
                  <a:pt x="109" y="341"/>
                </a:lnTo>
                <a:lnTo>
                  <a:pt x="125" y="347"/>
                </a:lnTo>
                <a:lnTo>
                  <a:pt x="142" y="351"/>
                </a:lnTo>
                <a:lnTo>
                  <a:pt x="160" y="354"/>
                </a:lnTo>
                <a:lnTo>
                  <a:pt x="178" y="355"/>
                </a:lnTo>
                <a:lnTo>
                  <a:pt x="709" y="355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128160" bIns="12816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"/>
          <p:cNvSpPr/>
          <p:nvPr/>
        </p:nvSpPr>
        <p:spPr>
          <a:xfrm>
            <a:off x="4833720" y="5473440"/>
            <a:ext cx="411840" cy="127440"/>
          </a:xfrm>
          <a:custGeom>
            <a:avLst/>
            <a:gdLst>
              <a:gd name="textAreaLeft" fmla="*/ 0 w 411840"/>
              <a:gd name="textAreaRight" fmla="*/ 412200 w 411840"/>
              <a:gd name="textAreaTop" fmla="*/ 0 h 127440"/>
              <a:gd name="textAreaBottom" fmla="*/ 127800 h 127440"/>
            </a:gdLst>
            <a:ahLst/>
            <a:rect l="textAreaLeft" t="textAreaTop" r="textAreaRight" b="textAreaBottom"/>
            <a:pathLst>
              <a:path w="1145" h="355">
                <a:moveTo>
                  <a:pt x="572" y="355"/>
                </a:moveTo>
                <a:lnTo>
                  <a:pt x="968" y="355"/>
                </a:lnTo>
                <a:lnTo>
                  <a:pt x="986" y="354"/>
                </a:lnTo>
                <a:lnTo>
                  <a:pt x="1003" y="351"/>
                </a:lnTo>
                <a:lnTo>
                  <a:pt x="1020" y="347"/>
                </a:lnTo>
                <a:lnTo>
                  <a:pt x="1037" y="341"/>
                </a:lnTo>
                <a:lnTo>
                  <a:pt x="1052" y="334"/>
                </a:lnTo>
                <a:lnTo>
                  <a:pt x="1067" y="325"/>
                </a:lnTo>
                <a:lnTo>
                  <a:pt x="1080" y="315"/>
                </a:lnTo>
                <a:lnTo>
                  <a:pt x="1093" y="303"/>
                </a:lnTo>
                <a:lnTo>
                  <a:pt x="1104" y="291"/>
                </a:lnTo>
                <a:lnTo>
                  <a:pt x="1115" y="277"/>
                </a:lnTo>
                <a:lnTo>
                  <a:pt x="1123" y="262"/>
                </a:lnTo>
                <a:lnTo>
                  <a:pt x="1131" y="247"/>
                </a:lnTo>
                <a:lnTo>
                  <a:pt x="1137" y="231"/>
                </a:lnTo>
                <a:lnTo>
                  <a:pt x="1141" y="214"/>
                </a:lnTo>
                <a:lnTo>
                  <a:pt x="1144" y="196"/>
                </a:lnTo>
                <a:lnTo>
                  <a:pt x="1145" y="178"/>
                </a:lnTo>
                <a:lnTo>
                  <a:pt x="1145" y="178"/>
                </a:lnTo>
                <a:lnTo>
                  <a:pt x="1144" y="160"/>
                </a:lnTo>
                <a:lnTo>
                  <a:pt x="1141" y="142"/>
                </a:lnTo>
                <a:lnTo>
                  <a:pt x="1137" y="125"/>
                </a:lnTo>
                <a:lnTo>
                  <a:pt x="1131" y="109"/>
                </a:lnTo>
                <a:lnTo>
                  <a:pt x="1123" y="93"/>
                </a:lnTo>
                <a:lnTo>
                  <a:pt x="1115" y="79"/>
                </a:lnTo>
                <a:lnTo>
                  <a:pt x="1104" y="65"/>
                </a:lnTo>
                <a:lnTo>
                  <a:pt x="1093" y="52"/>
                </a:lnTo>
                <a:lnTo>
                  <a:pt x="1080" y="41"/>
                </a:lnTo>
                <a:lnTo>
                  <a:pt x="1067" y="30"/>
                </a:lnTo>
                <a:lnTo>
                  <a:pt x="1052" y="22"/>
                </a:lnTo>
                <a:lnTo>
                  <a:pt x="1037" y="14"/>
                </a:lnTo>
                <a:lnTo>
                  <a:pt x="1020" y="8"/>
                </a:lnTo>
                <a:lnTo>
                  <a:pt x="1003" y="4"/>
                </a:lnTo>
                <a:lnTo>
                  <a:pt x="986" y="1"/>
                </a:lnTo>
                <a:lnTo>
                  <a:pt x="968" y="0"/>
                </a:lnTo>
                <a:lnTo>
                  <a:pt x="177" y="0"/>
                </a:lnTo>
                <a:lnTo>
                  <a:pt x="159" y="1"/>
                </a:lnTo>
                <a:lnTo>
                  <a:pt x="142" y="4"/>
                </a:lnTo>
                <a:lnTo>
                  <a:pt x="125" y="8"/>
                </a:lnTo>
                <a:lnTo>
                  <a:pt x="108" y="14"/>
                </a:lnTo>
                <a:lnTo>
                  <a:pt x="93" y="22"/>
                </a:lnTo>
                <a:lnTo>
                  <a:pt x="78" y="30"/>
                </a:lnTo>
                <a:lnTo>
                  <a:pt x="65" y="41"/>
                </a:lnTo>
                <a:lnTo>
                  <a:pt x="52" y="52"/>
                </a:lnTo>
                <a:lnTo>
                  <a:pt x="41" y="65"/>
                </a:lnTo>
                <a:lnTo>
                  <a:pt x="30" y="79"/>
                </a:lnTo>
                <a:lnTo>
                  <a:pt x="22" y="93"/>
                </a:lnTo>
                <a:lnTo>
                  <a:pt x="14" y="109"/>
                </a:lnTo>
                <a:lnTo>
                  <a:pt x="8" y="125"/>
                </a:lnTo>
                <a:lnTo>
                  <a:pt x="4" y="142"/>
                </a:lnTo>
                <a:lnTo>
                  <a:pt x="1" y="160"/>
                </a:lnTo>
                <a:lnTo>
                  <a:pt x="0" y="178"/>
                </a:lnTo>
                <a:lnTo>
                  <a:pt x="0" y="178"/>
                </a:lnTo>
                <a:lnTo>
                  <a:pt x="1" y="196"/>
                </a:lnTo>
                <a:lnTo>
                  <a:pt x="4" y="214"/>
                </a:lnTo>
                <a:lnTo>
                  <a:pt x="8" y="231"/>
                </a:lnTo>
                <a:lnTo>
                  <a:pt x="14" y="247"/>
                </a:lnTo>
                <a:lnTo>
                  <a:pt x="22" y="262"/>
                </a:lnTo>
                <a:lnTo>
                  <a:pt x="30" y="277"/>
                </a:lnTo>
                <a:lnTo>
                  <a:pt x="41" y="291"/>
                </a:lnTo>
                <a:lnTo>
                  <a:pt x="52" y="303"/>
                </a:lnTo>
                <a:lnTo>
                  <a:pt x="65" y="315"/>
                </a:lnTo>
                <a:lnTo>
                  <a:pt x="78" y="325"/>
                </a:lnTo>
                <a:lnTo>
                  <a:pt x="93" y="334"/>
                </a:lnTo>
                <a:lnTo>
                  <a:pt x="108" y="341"/>
                </a:lnTo>
                <a:lnTo>
                  <a:pt x="125" y="347"/>
                </a:lnTo>
                <a:lnTo>
                  <a:pt x="142" y="351"/>
                </a:lnTo>
                <a:lnTo>
                  <a:pt x="159" y="354"/>
                </a:lnTo>
                <a:lnTo>
                  <a:pt x="177" y="355"/>
                </a:lnTo>
                <a:lnTo>
                  <a:pt x="572" y="355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128160" bIns="12816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"/>
          <p:cNvSpPr/>
          <p:nvPr/>
        </p:nvSpPr>
        <p:spPr>
          <a:xfrm>
            <a:off x="4793400" y="4399560"/>
            <a:ext cx="498240" cy="947520"/>
          </a:xfrm>
          <a:custGeom>
            <a:avLst/>
            <a:gdLst>
              <a:gd name="textAreaLeft" fmla="*/ 0 w 498240"/>
              <a:gd name="textAreaRight" fmla="*/ 498600 w 498240"/>
              <a:gd name="textAreaTop" fmla="*/ 0 h 947520"/>
              <a:gd name="textAreaBottom" fmla="*/ 947880 h 947520"/>
            </a:gdLst>
            <a:ahLst/>
            <a:rect l="textAreaLeft" t="textAreaTop" r="textAreaRight" b="textAreaBottom"/>
            <a:pathLst>
              <a:path w="1385" h="2633">
                <a:moveTo>
                  <a:pt x="503" y="2633"/>
                </a:moveTo>
                <a:lnTo>
                  <a:pt x="513" y="1969"/>
                </a:lnTo>
                <a:lnTo>
                  <a:pt x="520" y="1619"/>
                </a:lnTo>
                <a:lnTo>
                  <a:pt x="527" y="1392"/>
                </a:lnTo>
                <a:lnTo>
                  <a:pt x="531" y="1352"/>
                </a:lnTo>
                <a:lnTo>
                  <a:pt x="541" y="1314"/>
                </a:lnTo>
                <a:lnTo>
                  <a:pt x="555" y="1278"/>
                </a:lnTo>
                <a:lnTo>
                  <a:pt x="573" y="1244"/>
                </a:lnTo>
                <a:lnTo>
                  <a:pt x="595" y="1211"/>
                </a:lnTo>
                <a:lnTo>
                  <a:pt x="620" y="1180"/>
                </a:lnTo>
                <a:lnTo>
                  <a:pt x="680" y="1122"/>
                </a:lnTo>
                <a:lnTo>
                  <a:pt x="749" y="1069"/>
                </a:lnTo>
                <a:lnTo>
                  <a:pt x="825" y="1018"/>
                </a:lnTo>
                <a:lnTo>
                  <a:pt x="987" y="922"/>
                </a:lnTo>
                <a:lnTo>
                  <a:pt x="1146" y="822"/>
                </a:lnTo>
                <a:lnTo>
                  <a:pt x="1216" y="768"/>
                </a:lnTo>
                <a:lnTo>
                  <a:pt x="1278" y="709"/>
                </a:lnTo>
                <a:lnTo>
                  <a:pt x="1305" y="677"/>
                </a:lnTo>
                <a:lnTo>
                  <a:pt x="1328" y="644"/>
                </a:lnTo>
                <a:lnTo>
                  <a:pt x="1348" y="609"/>
                </a:lnTo>
                <a:lnTo>
                  <a:pt x="1364" y="572"/>
                </a:lnTo>
                <a:lnTo>
                  <a:pt x="1376" y="533"/>
                </a:lnTo>
                <a:lnTo>
                  <a:pt x="1383" y="492"/>
                </a:lnTo>
                <a:lnTo>
                  <a:pt x="1385" y="448"/>
                </a:lnTo>
                <a:lnTo>
                  <a:pt x="1382" y="402"/>
                </a:lnTo>
                <a:lnTo>
                  <a:pt x="1374" y="364"/>
                </a:lnTo>
                <a:lnTo>
                  <a:pt x="1363" y="332"/>
                </a:lnTo>
                <a:lnTo>
                  <a:pt x="1347" y="304"/>
                </a:lnTo>
                <a:lnTo>
                  <a:pt x="1328" y="279"/>
                </a:lnTo>
                <a:lnTo>
                  <a:pt x="1306" y="259"/>
                </a:lnTo>
                <a:lnTo>
                  <a:pt x="1280" y="243"/>
                </a:lnTo>
                <a:lnTo>
                  <a:pt x="1252" y="230"/>
                </a:lnTo>
                <a:lnTo>
                  <a:pt x="1222" y="221"/>
                </a:lnTo>
                <a:lnTo>
                  <a:pt x="1190" y="214"/>
                </a:lnTo>
                <a:lnTo>
                  <a:pt x="1156" y="211"/>
                </a:lnTo>
                <a:lnTo>
                  <a:pt x="1084" y="214"/>
                </a:lnTo>
                <a:lnTo>
                  <a:pt x="1010" y="227"/>
                </a:lnTo>
                <a:lnTo>
                  <a:pt x="936" y="249"/>
                </a:lnTo>
                <a:lnTo>
                  <a:pt x="865" y="278"/>
                </a:lnTo>
                <a:lnTo>
                  <a:pt x="800" y="313"/>
                </a:lnTo>
                <a:lnTo>
                  <a:pt x="743" y="354"/>
                </a:lnTo>
                <a:lnTo>
                  <a:pt x="719" y="375"/>
                </a:lnTo>
                <a:lnTo>
                  <a:pt x="697" y="397"/>
                </a:lnTo>
                <a:lnTo>
                  <a:pt x="679" y="420"/>
                </a:lnTo>
                <a:lnTo>
                  <a:pt x="665" y="443"/>
                </a:lnTo>
                <a:lnTo>
                  <a:pt x="654" y="466"/>
                </a:lnTo>
                <a:lnTo>
                  <a:pt x="649" y="489"/>
                </a:lnTo>
                <a:lnTo>
                  <a:pt x="648" y="512"/>
                </a:lnTo>
                <a:lnTo>
                  <a:pt x="652" y="535"/>
                </a:lnTo>
                <a:lnTo>
                  <a:pt x="661" y="557"/>
                </a:lnTo>
                <a:lnTo>
                  <a:pt x="677" y="579"/>
                </a:lnTo>
                <a:lnTo>
                  <a:pt x="691" y="593"/>
                </a:lnTo>
                <a:lnTo>
                  <a:pt x="705" y="604"/>
                </a:lnTo>
                <a:lnTo>
                  <a:pt x="718" y="612"/>
                </a:lnTo>
                <a:lnTo>
                  <a:pt x="732" y="616"/>
                </a:lnTo>
                <a:lnTo>
                  <a:pt x="745" y="618"/>
                </a:lnTo>
                <a:lnTo>
                  <a:pt x="758" y="618"/>
                </a:lnTo>
                <a:lnTo>
                  <a:pt x="771" y="614"/>
                </a:lnTo>
                <a:lnTo>
                  <a:pt x="783" y="609"/>
                </a:lnTo>
                <a:lnTo>
                  <a:pt x="794" y="601"/>
                </a:lnTo>
                <a:lnTo>
                  <a:pt x="805" y="591"/>
                </a:lnTo>
                <a:lnTo>
                  <a:pt x="815" y="579"/>
                </a:lnTo>
                <a:lnTo>
                  <a:pt x="825" y="565"/>
                </a:lnTo>
                <a:lnTo>
                  <a:pt x="841" y="532"/>
                </a:lnTo>
                <a:lnTo>
                  <a:pt x="854" y="495"/>
                </a:lnTo>
                <a:lnTo>
                  <a:pt x="863" y="453"/>
                </a:lnTo>
                <a:lnTo>
                  <a:pt x="866" y="409"/>
                </a:lnTo>
                <a:lnTo>
                  <a:pt x="865" y="363"/>
                </a:lnTo>
                <a:lnTo>
                  <a:pt x="858" y="317"/>
                </a:lnTo>
                <a:lnTo>
                  <a:pt x="845" y="271"/>
                </a:lnTo>
                <a:lnTo>
                  <a:pt x="824" y="228"/>
                </a:lnTo>
                <a:lnTo>
                  <a:pt x="812" y="207"/>
                </a:lnTo>
                <a:lnTo>
                  <a:pt x="797" y="188"/>
                </a:lnTo>
                <a:lnTo>
                  <a:pt x="780" y="170"/>
                </a:lnTo>
                <a:lnTo>
                  <a:pt x="762" y="153"/>
                </a:lnTo>
                <a:lnTo>
                  <a:pt x="737" y="134"/>
                </a:lnTo>
                <a:lnTo>
                  <a:pt x="704" y="113"/>
                </a:lnTo>
                <a:lnTo>
                  <a:pt x="665" y="91"/>
                </a:lnTo>
                <a:lnTo>
                  <a:pt x="619" y="70"/>
                </a:lnTo>
                <a:lnTo>
                  <a:pt x="570" y="49"/>
                </a:lnTo>
                <a:lnTo>
                  <a:pt x="516" y="31"/>
                </a:lnTo>
                <a:lnTo>
                  <a:pt x="460" y="15"/>
                </a:lnTo>
                <a:lnTo>
                  <a:pt x="403" y="5"/>
                </a:lnTo>
                <a:lnTo>
                  <a:pt x="345" y="0"/>
                </a:lnTo>
                <a:lnTo>
                  <a:pt x="288" y="2"/>
                </a:lnTo>
                <a:lnTo>
                  <a:pt x="232" y="11"/>
                </a:lnTo>
                <a:lnTo>
                  <a:pt x="205" y="20"/>
                </a:lnTo>
                <a:lnTo>
                  <a:pt x="179" y="30"/>
                </a:lnTo>
                <a:lnTo>
                  <a:pt x="154" y="43"/>
                </a:lnTo>
                <a:lnTo>
                  <a:pt x="130" y="59"/>
                </a:lnTo>
                <a:lnTo>
                  <a:pt x="107" y="77"/>
                </a:lnTo>
                <a:lnTo>
                  <a:pt x="85" y="99"/>
                </a:lnTo>
                <a:lnTo>
                  <a:pt x="65" y="123"/>
                </a:lnTo>
                <a:lnTo>
                  <a:pt x="46" y="151"/>
                </a:lnTo>
                <a:lnTo>
                  <a:pt x="30" y="182"/>
                </a:lnTo>
                <a:lnTo>
                  <a:pt x="15" y="217"/>
                </a:lnTo>
                <a:lnTo>
                  <a:pt x="4" y="251"/>
                </a:lnTo>
                <a:lnTo>
                  <a:pt x="0" y="287"/>
                </a:lnTo>
                <a:lnTo>
                  <a:pt x="2" y="322"/>
                </a:lnTo>
                <a:lnTo>
                  <a:pt x="8" y="358"/>
                </a:lnTo>
                <a:lnTo>
                  <a:pt x="20" y="394"/>
                </a:lnTo>
                <a:lnTo>
                  <a:pt x="37" y="430"/>
                </a:lnTo>
                <a:lnTo>
                  <a:pt x="82" y="502"/>
                </a:lnTo>
                <a:lnTo>
                  <a:pt x="141" y="576"/>
                </a:lnTo>
                <a:lnTo>
                  <a:pt x="211" y="649"/>
                </a:lnTo>
                <a:lnTo>
                  <a:pt x="372" y="796"/>
                </a:lnTo>
                <a:lnTo>
                  <a:pt x="540" y="941"/>
                </a:lnTo>
                <a:lnTo>
                  <a:pt x="693" y="1082"/>
                </a:lnTo>
                <a:lnTo>
                  <a:pt x="756" y="1151"/>
                </a:lnTo>
                <a:lnTo>
                  <a:pt x="805" y="1219"/>
                </a:lnTo>
                <a:lnTo>
                  <a:pt x="824" y="1252"/>
                </a:lnTo>
                <a:lnTo>
                  <a:pt x="839" y="1285"/>
                </a:lnTo>
                <a:lnTo>
                  <a:pt x="849" y="1317"/>
                </a:lnTo>
                <a:lnTo>
                  <a:pt x="854" y="1348"/>
                </a:lnTo>
                <a:lnTo>
                  <a:pt x="857" y="1471"/>
                </a:lnTo>
                <a:lnTo>
                  <a:pt x="857" y="1648"/>
                </a:lnTo>
                <a:lnTo>
                  <a:pt x="849" y="2078"/>
                </a:lnTo>
                <a:lnTo>
                  <a:pt x="833" y="2633"/>
                </a:lnTo>
                <a:lnTo>
                  <a:pt x="503" y="2633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"/>
          <p:cNvSpPr/>
          <p:nvPr/>
        </p:nvSpPr>
        <p:spPr>
          <a:xfrm>
            <a:off x="5040000" y="3556440"/>
            <a:ext cx="360" cy="18648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186480" bIns="1864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4" name=""/>
          <p:cNvSpPr/>
          <p:nvPr/>
        </p:nvSpPr>
        <p:spPr>
          <a:xfrm flipH="1">
            <a:off x="5683680" y="3826800"/>
            <a:ext cx="131760" cy="1317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131760" bIns="13176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5" name=""/>
          <p:cNvSpPr/>
          <p:nvPr/>
        </p:nvSpPr>
        <p:spPr>
          <a:xfrm flipH="1">
            <a:off x="5833440" y="4548960"/>
            <a:ext cx="186480" cy="3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6" name=""/>
          <p:cNvSpPr/>
          <p:nvPr/>
        </p:nvSpPr>
        <p:spPr>
          <a:xfrm>
            <a:off x="4263840" y="3826800"/>
            <a:ext cx="131760" cy="1317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131760" bIns="13176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7" name=""/>
          <p:cNvSpPr/>
          <p:nvPr/>
        </p:nvSpPr>
        <p:spPr>
          <a:xfrm>
            <a:off x="4059360" y="4548960"/>
            <a:ext cx="186480" cy="3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8" name=""/>
          <p:cNvSpPr/>
          <p:nvPr/>
        </p:nvSpPr>
        <p:spPr>
          <a:xfrm>
            <a:off x="6383160" y="3509280"/>
            <a:ext cx="190440" cy="190440"/>
          </a:xfrm>
          <a:custGeom>
            <a:avLst/>
            <a:gdLst>
              <a:gd name="textAreaLeft" fmla="*/ 0 w 190440"/>
              <a:gd name="textAreaRight" fmla="*/ 190800 w 19044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2"/>
                </a:lnTo>
                <a:lnTo>
                  <a:pt x="180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2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2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"/>
          <p:cNvSpPr/>
          <p:nvPr/>
        </p:nvSpPr>
        <p:spPr>
          <a:xfrm>
            <a:off x="6383160" y="3509280"/>
            <a:ext cx="190440" cy="190440"/>
          </a:xfrm>
          <a:custGeom>
            <a:avLst/>
            <a:gdLst>
              <a:gd name="textAreaLeft" fmla="*/ 0 w 190440"/>
              <a:gd name="textAreaRight" fmla="*/ 190800 w 19044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2"/>
                </a:lnTo>
                <a:lnTo>
                  <a:pt x="180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2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2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136080" bIns="1360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"/>
          <p:cNvSpPr/>
          <p:nvPr/>
        </p:nvSpPr>
        <p:spPr>
          <a:xfrm>
            <a:off x="2403360" y="2439360"/>
            <a:ext cx="356040" cy="428760"/>
          </a:xfrm>
          <a:custGeom>
            <a:avLst/>
            <a:gdLst>
              <a:gd name="textAreaLeft" fmla="*/ 0 w 356040"/>
              <a:gd name="textAreaRight" fmla="*/ 356400 w 356040"/>
              <a:gd name="textAreaTop" fmla="*/ 0 h 428760"/>
              <a:gd name="textAreaBottom" fmla="*/ 429120 h 428760"/>
            </a:gdLst>
            <a:ahLst/>
            <a:rect l="textAreaLeft" t="textAreaTop" r="textAreaRight" b="textAreaBottom"/>
            <a:pathLst>
              <a:path w="990" h="1192">
                <a:moveTo>
                  <a:pt x="495" y="0"/>
                </a:moveTo>
                <a:lnTo>
                  <a:pt x="495" y="0"/>
                </a:lnTo>
                <a:lnTo>
                  <a:pt x="495" y="0"/>
                </a:lnTo>
                <a:lnTo>
                  <a:pt x="461" y="1"/>
                </a:lnTo>
                <a:lnTo>
                  <a:pt x="429" y="4"/>
                </a:lnTo>
                <a:lnTo>
                  <a:pt x="397" y="9"/>
                </a:lnTo>
                <a:lnTo>
                  <a:pt x="366" y="16"/>
                </a:lnTo>
                <a:lnTo>
                  <a:pt x="336" y="25"/>
                </a:lnTo>
                <a:lnTo>
                  <a:pt x="306" y="36"/>
                </a:lnTo>
                <a:lnTo>
                  <a:pt x="277" y="50"/>
                </a:lnTo>
                <a:lnTo>
                  <a:pt x="247" y="66"/>
                </a:lnTo>
                <a:lnTo>
                  <a:pt x="218" y="84"/>
                </a:lnTo>
                <a:lnTo>
                  <a:pt x="192" y="102"/>
                </a:lnTo>
                <a:lnTo>
                  <a:pt x="167" y="122"/>
                </a:lnTo>
                <a:lnTo>
                  <a:pt x="144" y="144"/>
                </a:lnTo>
                <a:lnTo>
                  <a:pt x="123" y="167"/>
                </a:lnTo>
                <a:lnTo>
                  <a:pt x="103" y="192"/>
                </a:lnTo>
                <a:lnTo>
                  <a:pt x="84" y="218"/>
                </a:lnTo>
                <a:lnTo>
                  <a:pt x="66" y="247"/>
                </a:lnTo>
                <a:lnTo>
                  <a:pt x="50" y="277"/>
                </a:lnTo>
                <a:lnTo>
                  <a:pt x="36" y="306"/>
                </a:lnTo>
                <a:lnTo>
                  <a:pt x="25" y="336"/>
                </a:lnTo>
                <a:lnTo>
                  <a:pt x="16" y="366"/>
                </a:lnTo>
                <a:lnTo>
                  <a:pt x="9" y="397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8"/>
                </a:lnTo>
                <a:lnTo>
                  <a:pt x="4" y="561"/>
                </a:lnTo>
                <a:lnTo>
                  <a:pt x="9" y="592"/>
                </a:lnTo>
                <a:lnTo>
                  <a:pt x="16" y="623"/>
                </a:lnTo>
                <a:lnTo>
                  <a:pt x="25" y="653"/>
                </a:lnTo>
                <a:lnTo>
                  <a:pt x="37" y="683"/>
                </a:lnTo>
                <a:lnTo>
                  <a:pt x="50" y="712"/>
                </a:lnTo>
                <a:lnTo>
                  <a:pt x="66" y="742"/>
                </a:lnTo>
                <a:lnTo>
                  <a:pt x="84" y="771"/>
                </a:lnTo>
                <a:lnTo>
                  <a:pt x="102" y="797"/>
                </a:lnTo>
                <a:lnTo>
                  <a:pt x="122" y="822"/>
                </a:lnTo>
                <a:lnTo>
                  <a:pt x="144" y="845"/>
                </a:lnTo>
                <a:lnTo>
                  <a:pt x="167" y="867"/>
                </a:lnTo>
                <a:lnTo>
                  <a:pt x="192" y="887"/>
                </a:lnTo>
                <a:lnTo>
                  <a:pt x="218" y="905"/>
                </a:lnTo>
                <a:lnTo>
                  <a:pt x="247" y="923"/>
                </a:lnTo>
                <a:lnTo>
                  <a:pt x="268" y="934"/>
                </a:lnTo>
                <a:lnTo>
                  <a:pt x="288" y="944"/>
                </a:lnTo>
                <a:lnTo>
                  <a:pt x="309" y="953"/>
                </a:lnTo>
                <a:lnTo>
                  <a:pt x="331" y="962"/>
                </a:lnTo>
                <a:lnTo>
                  <a:pt x="331" y="962"/>
                </a:lnTo>
                <a:lnTo>
                  <a:pt x="331" y="1134"/>
                </a:lnTo>
                <a:lnTo>
                  <a:pt x="331" y="1140"/>
                </a:lnTo>
                <a:lnTo>
                  <a:pt x="332" y="1146"/>
                </a:lnTo>
                <a:lnTo>
                  <a:pt x="334" y="1151"/>
                </a:lnTo>
                <a:lnTo>
                  <a:pt x="336" y="1156"/>
                </a:lnTo>
                <a:lnTo>
                  <a:pt x="338" y="1162"/>
                </a:lnTo>
                <a:lnTo>
                  <a:pt x="341" y="1166"/>
                </a:lnTo>
                <a:lnTo>
                  <a:pt x="344" y="1171"/>
                </a:lnTo>
                <a:lnTo>
                  <a:pt x="348" y="1175"/>
                </a:lnTo>
                <a:lnTo>
                  <a:pt x="352" y="1179"/>
                </a:lnTo>
                <a:lnTo>
                  <a:pt x="357" y="1182"/>
                </a:lnTo>
                <a:lnTo>
                  <a:pt x="361" y="1185"/>
                </a:lnTo>
                <a:lnTo>
                  <a:pt x="366" y="1187"/>
                </a:lnTo>
                <a:lnTo>
                  <a:pt x="372" y="1189"/>
                </a:lnTo>
                <a:lnTo>
                  <a:pt x="377" y="1191"/>
                </a:lnTo>
                <a:lnTo>
                  <a:pt x="383" y="1192"/>
                </a:lnTo>
                <a:lnTo>
                  <a:pt x="389" y="1192"/>
                </a:lnTo>
                <a:lnTo>
                  <a:pt x="600" y="1192"/>
                </a:lnTo>
                <a:lnTo>
                  <a:pt x="606" y="1192"/>
                </a:lnTo>
                <a:lnTo>
                  <a:pt x="612" y="1191"/>
                </a:lnTo>
                <a:lnTo>
                  <a:pt x="617" y="1189"/>
                </a:lnTo>
                <a:lnTo>
                  <a:pt x="623" y="1187"/>
                </a:lnTo>
                <a:lnTo>
                  <a:pt x="628" y="1185"/>
                </a:lnTo>
                <a:lnTo>
                  <a:pt x="632" y="1182"/>
                </a:lnTo>
                <a:lnTo>
                  <a:pt x="637" y="1179"/>
                </a:lnTo>
                <a:lnTo>
                  <a:pt x="641" y="1175"/>
                </a:lnTo>
                <a:lnTo>
                  <a:pt x="645" y="1171"/>
                </a:lnTo>
                <a:lnTo>
                  <a:pt x="648" y="1166"/>
                </a:lnTo>
                <a:lnTo>
                  <a:pt x="651" y="1162"/>
                </a:lnTo>
                <a:lnTo>
                  <a:pt x="653" y="1156"/>
                </a:lnTo>
                <a:lnTo>
                  <a:pt x="655" y="1151"/>
                </a:lnTo>
                <a:lnTo>
                  <a:pt x="657" y="1146"/>
                </a:lnTo>
                <a:lnTo>
                  <a:pt x="658" y="1140"/>
                </a:lnTo>
                <a:lnTo>
                  <a:pt x="658" y="1134"/>
                </a:lnTo>
                <a:lnTo>
                  <a:pt x="658" y="962"/>
                </a:lnTo>
                <a:lnTo>
                  <a:pt x="658" y="962"/>
                </a:lnTo>
                <a:lnTo>
                  <a:pt x="658" y="962"/>
                </a:lnTo>
                <a:lnTo>
                  <a:pt x="680" y="953"/>
                </a:lnTo>
                <a:lnTo>
                  <a:pt x="701" y="944"/>
                </a:lnTo>
                <a:lnTo>
                  <a:pt x="721" y="934"/>
                </a:lnTo>
                <a:lnTo>
                  <a:pt x="742" y="923"/>
                </a:lnTo>
                <a:lnTo>
                  <a:pt x="771" y="905"/>
                </a:lnTo>
                <a:lnTo>
                  <a:pt x="797" y="887"/>
                </a:lnTo>
                <a:lnTo>
                  <a:pt x="822" y="867"/>
                </a:lnTo>
                <a:lnTo>
                  <a:pt x="845" y="845"/>
                </a:lnTo>
                <a:lnTo>
                  <a:pt x="867" y="822"/>
                </a:lnTo>
                <a:lnTo>
                  <a:pt x="887" y="797"/>
                </a:lnTo>
                <a:lnTo>
                  <a:pt x="906" y="771"/>
                </a:lnTo>
                <a:lnTo>
                  <a:pt x="924" y="742"/>
                </a:lnTo>
                <a:lnTo>
                  <a:pt x="940" y="712"/>
                </a:lnTo>
                <a:lnTo>
                  <a:pt x="953" y="683"/>
                </a:lnTo>
                <a:lnTo>
                  <a:pt x="965" y="653"/>
                </a:lnTo>
                <a:lnTo>
                  <a:pt x="974" y="623"/>
                </a:lnTo>
                <a:lnTo>
                  <a:pt x="981" y="592"/>
                </a:lnTo>
                <a:lnTo>
                  <a:pt x="986" y="561"/>
                </a:lnTo>
                <a:lnTo>
                  <a:pt x="989" y="528"/>
                </a:lnTo>
                <a:lnTo>
                  <a:pt x="990" y="495"/>
                </a:lnTo>
                <a:lnTo>
                  <a:pt x="990" y="495"/>
                </a:lnTo>
                <a:lnTo>
                  <a:pt x="990" y="495"/>
                </a:lnTo>
                <a:lnTo>
                  <a:pt x="989" y="461"/>
                </a:lnTo>
                <a:lnTo>
                  <a:pt x="986" y="429"/>
                </a:lnTo>
                <a:lnTo>
                  <a:pt x="981" y="397"/>
                </a:lnTo>
                <a:lnTo>
                  <a:pt x="974" y="366"/>
                </a:lnTo>
                <a:lnTo>
                  <a:pt x="965" y="336"/>
                </a:lnTo>
                <a:lnTo>
                  <a:pt x="953" y="306"/>
                </a:lnTo>
                <a:lnTo>
                  <a:pt x="940" y="277"/>
                </a:lnTo>
                <a:lnTo>
                  <a:pt x="924" y="247"/>
                </a:lnTo>
                <a:lnTo>
                  <a:pt x="906" y="218"/>
                </a:lnTo>
                <a:lnTo>
                  <a:pt x="887" y="192"/>
                </a:lnTo>
                <a:lnTo>
                  <a:pt x="867" y="167"/>
                </a:lnTo>
                <a:lnTo>
                  <a:pt x="846" y="144"/>
                </a:lnTo>
                <a:lnTo>
                  <a:pt x="822" y="122"/>
                </a:lnTo>
                <a:lnTo>
                  <a:pt x="797" y="102"/>
                </a:lnTo>
                <a:lnTo>
                  <a:pt x="771" y="84"/>
                </a:lnTo>
                <a:lnTo>
                  <a:pt x="742" y="66"/>
                </a:lnTo>
                <a:lnTo>
                  <a:pt x="712" y="50"/>
                </a:lnTo>
                <a:lnTo>
                  <a:pt x="683" y="36"/>
                </a:lnTo>
                <a:lnTo>
                  <a:pt x="653" y="25"/>
                </a:lnTo>
                <a:lnTo>
                  <a:pt x="623" y="16"/>
                </a:lnTo>
                <a:lnTo>
                  <a:pt x="592" y="9"/>
                </a:lnTo>
                <a:lnTo>
                  <a:pt x="561" y="4"/>
                </a:lnTo>
                <a:lnTo>
                  <a:pt x="528" y="1"/>
                </a:lnTo>
                <a:lnTo>
                  <a:pt x="495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"/>
          <p:cNvSpPr/>
          <p:nvPr/>
        </p:nvSpPr>
        <p:spPr>
          <a:xfrm>
            <a:off x="2497680" y="2868480"/>
            <a:ext cx="167040" cy="41400"/>
          </a:xfrm>
          <a:custGeom>
            <a:avLst/>
            <a:gdLst>
              <a:gd name="textAreaLeft" fmla="*/ 0 w 167040"/>
              <a:gd name="textAreaRight" fmla="*/ 167400 w 167040"/>
              <a:gd name="textAreaTop" fmla="*/ 0 h 41400"/>
              <a:gd name="textAreaBottom" fmla="*/ 41760 h 41400"/>
            </a:gdLst>
            <a:ahLst/>
            <a:rect l="textAreaLeft" t="textAreaTop" r="textAreaRight" b="textAreaBottom"/>
            <a:pathLst>
              <a:path w="465" h="116">
                <a:moveTo>
                  <a:pt x="233" y="116"/>
                </a:moveTo>
                <a:lnTo>
                  <a:pt x="407" y="116"/>
                </a:lnTo>
                <a:lnTo>
                  <a:pt x="413" y="116"/>
                </a:lnTo>
                <a:lnTo>
                  <a:pt x="419" y="115"/>
                </a:lnTo>
                <a:lnTo>
                  <a:pt x="424" y="113"/>
                </a:lnTo>
                <a:lnTo>
                  <a:pt x="430" y="111"/>
                </a:lnTo>
                <a:lnTo>
                  <a:pt x="435" y="109"/>
                </a:lnTo>
                <a:lnTo>
                  <a:pt x="439" y="106"/>
                </a:lnTo>
                <a:lnTo>
                  <a:pt x="444" y="103"/>
                </a:lnTo>
                <a:lnTo>
                  <a:pt x="448" y="99"/>
                </a:lnTo>
                <a:lnTo>
                  <a:pt x="452" y="95"/>
                </a:lnTo>
                <a:lnTo>
                  <a:pt x="455" y="90"/>
                </a:lnTo>
                <a:lnTo>
                  <a:pt x="458" y="86"/>
                </a:lnTo>
                <a:lnTo>
                  <a:pt x="460" y="81"/>
                </a:lnTo>
                <a:lnTo>
                  <a:pt x="462" y="75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6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5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1760" bIns="4176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"/>
          <p:cNvSpPr/>
          <p:nvPr/>
        </p:nvSpPr>
        <p:spPr>
          <a:xfrm>
            <a:off x="2513880" y="2909880"/>
            <a:ext cx="134640" cy="41400"/>
          </a:xfrm>
          <a:custGeom>
            <a:avLst/>
            <a:gdLst>
              <a:gd name="textAreaLeft" fmla="*/ 0 w 134640"/>
              <a:gd name="textAreaRight" fmla="*/ 135000 w 134640"/>
              <a:gd name="textAreaTop" fmla="*/ 0 h 41400"/>
              <a:gd name="textAreaBottom" fmla="*/ 41760 h 41400"/>
            </a:gdLst>
            <a:ahLst/>
            <a:rect l="textAreaLeft" t="textAreaTop" r="textAreaRight" b="textAreaBottom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1760" bIns="4176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"/>
          <p:cNvSpPr/>
          <p:nvPr/>
        </p:nvSpPr>
        <p:spPr>
          <a:xfrm>
            <a:off x="2500560" y="2557800"/>
            <a:ext cx="163080" cy="310320"/>
          </a:xfrm>
          <a:custGeom>
            <a:avLst/>
            <a:gdLst>
              <a:gd name="textAreaLeft" fmla="*/ 0 w 163080"/>
              <a:gd name="textAreaRight" fmla="*/ 163440 w 163080"/>
              <a:gd name="textAreaTop" fmla="*/ 0 h 310320"/>
              <a:gd name="textAreaBottom" fmla="*/ 310680 h 310320"/>
            </a:gdLst>
            <a:ahLst/>
            <a:rect l="textAreaLeft" t="textAreaTop" r="textAreaRight" b="textAreaBottom"/>
            <a:pathLst>
              <a:path w="454" h="863">
                <a:moveTo>
                  <a:pt x="165" y="863"/>
                </a:moveTo>
                <a:lnTo>
                  <a:pt x="173" y="456"/>
                </a:lnTo>
                <a:lnTo>
                  <a:pt x="174" y="443"/>
                </a:lnTo>
                <a:lnTo>
                  <a:pt x="178" y="430"/>
                </a:lnTo>
                <a:lnTo>
                  <a:pt x="182" y="418"/>
                </a:lnTo>
                <a:lnTo>
                  <a:pt x="188" y="407"/>
                </a:lnTo>
                <a:lnTo>
                  <a:pt x="195" y="397"/>
                </a:lnTo>
                <a:lnTo>
                  <a:pt x="204" y="386"/>
                </a:lnTo>
                <a:lnTo>
                  <a:pt x="223" y="367"/>
                </a:lnTo>
                <a:lnTo>
                  <a:pt x="246" y="350"/>
                </a:lnTo>
                <a:lnTo>
                  <a:pt x="271" y="333"/>
                </a:lnTo>
                <a:lnTo>
                  <a:pt x="324" y="302"/>
                </a:lnTo>
                <a:lnTo>
                  <a:pt x="376" y="269"/>
                </a:lnTo>
                <a:lnTo>
                  <a:pt x="399" y="251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20"/>
                </a:lnTo>
                <a:lnTo>
                  <a:pt x="447" y="109"/>
                </a:lnTo>
                <a:lnTo>
                  <a:pt x="442" y="100"/>
                </a:lnTo>
                <a:lnTo>
                  <a:pt x="435" y="92"/>
                </a:lnTo>
                <a:lnTo>
                  <a:pt x="428" y="85"/>
                </a:lnTo>
                <a:lnTo>
                  <a:pt x="420" y="80"/>
                </a:lnTo>
                <a:lnTo>
                  <a:pt x="410" y="76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1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6"/>
                </a:lnTo>
                <a:lnTo>
                  <a:pt x="217" y="183"/>
                </a:lnTo>
                <a:lnTo>
                  <a:pt x="222" y="190"/>
                </a:lnTo>
                <a:lnTo>
                  <a:pt x="226" y="195"/>
                </a:lnTo>
                <a:lnTo>
                  <a:pt x="231" y="198"/>
                </a:lnTo>
                <a:lnTo>
                  <a:pt x="235" y="201"/>
                </a:lnTo>
                <a:lnTo>
                  <a:pt x="240" y="202"/>
                </a:lnTo>
                <a:lnTo>
                  <a:pt x="244" y="203"/>
                </a:lnTo>
                <a:lnTo>
                  <a:pt x="248" y="203"/>
                </a:lnTo>
                <a:lnTo>
                  <a:pt x="253" y="202"/>
                </a:lnTo>
                <a:lnTo>
                  <a:pt x="256" y="200"/>
                </a:lnTo>
                <a:lnTo>
                  <a:pt x="260" y="197"/>
                </a:lnTo>
                <a:lnTo>
                  <a:pt x="264" y="194"/>
                </a:lnTo>
                <a:lnTo>
                  <a:pt x="267" y="190"/>
                </a:lnTo>
                <a:lnTo>
                  <a:pt x="270" y="185"/>
                </a:lnTo>
                <a:lnTo>
                  <a:pt x="276" y="175"/>
                </a:lnTo>
                <a:lnTo>
                  <a:pt x="280" y="162"/>
                </a:lnTo>
                <a:lnTo>
                  <a:pt x="283" y="149"/>
                </a:lnTo>
                <a:lnTo>
                  <a:pt x="284" y="134"/>
                </a:lnTo>
                <a:lnTo>
                  <a:pt x="284" y="119"/>
                </a:lnTo>
                <a:lnTo>
                  <a:pt x="281" y="104"/>
                </a:lnTo>
                <a:lnTo>
                  <a:pt x="277" y="89"/>
                </a:lnTo>
                <a:lnTo>
                  <a:pt x="270" y="75"/>
                </a:lnTo>
                <a:lnTo>
                  <a:pt x="266" y="68"/>
                </a:lnTo>
                <a:lnTo>
                  <a:pt x="261" y="62"/>
                </a:lnTo>
                <a:lnTo>
                  <a:pt x="256" y="56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2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60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8"/>
                </a:lnTo>
                <a:lnTo>
                  <a:pt x="69" y="213"/>
                </a:lnTo>
                <a:lnTo>
                  <a:pt x="122" y="261"/>
                </a:lnTo>
                <a:lnTo>
                  <a:pt x="177" y="308"/>
                </a:lnTo>
                <a:lnTo>
                  <a:pt x="227" y="355"/>
                </a:lnTo>
                <a:lnTo>
                  <a:pt x="248" y="377"/>
                </a:lnTo>
                <a:lnTo>
                  <a:pt x="264" y="399"/>
                </a:lnTo>
                <a:lnTo>
                  <a:pt x="270" y="410"/>
                </a:lnTo>
                <a:lnTo>
                  <a:pt x="275" y="421"/>
                </a:lnTo>
                <a:lnTo>
                  <a:pt x="278" y="432"/>
                </a:lnTo>
                <a:lnTo>
                  <a:pt x="280" y="442"/>
                </a:lnTo>
                <a:lnTo>
                  <a:pt x="281" y="482"/>
                </a:lnTo>
                <a:lnTo>
                  <a:pt x="281" y="540"/>
                </a:lnTo>
                <a:lnTo>
                  <a:pt x="279" y="681"/>
                </a:lnTo>
                <a:lnTo>
                  <a:pt x="274" y="863"/>
                </a:lnTo>
                <a:lnTo>
                  <a:pt x="165" y="863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"/>
          <p:cNvSpPr/>
          <p:nvPr/>
        </p:nvSpPr>
        <p:spPr>
          <a:xfrm>
            <a:off x="2581560" y="2281680"/>
            <a:ext cx="36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61200" bIns="61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5" name=""/>
          <p:cNvSpPr/>
          <p:nvPr/>
        </p:nvSpPr>
        <p:spPr>
          <a:xfrm flipH="1">
            <a:off x="2792520" y="2370240"/>
            <a:ext cx="43200" cy="43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3200" bIns="43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6" name=""/>
          <p:cNvSpPr/>
          <p:nvPr/>
        </p:nvSpPr>
        <p:spPr>
          <a:xfrm flipH="1">
            <a:off x="2841840" y="2606760"/>
            <a:ext cx="6084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7" name=""/>
          <p:cNvSpPr/>
          <p:nvPr/>
        </p:nvSpPr>
        <p:spPr>
          <a:xfrm>
            <a:off x="2327040" y="2370240"/>
            <a:ext cx="43200" cy="43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3200" bIns="43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8" name=""/>
          <p:cNvSpPr/>
          <p:nvPr/>
        </p:nvSpPr>
        <p:spPr>
          <a:xfrm>
            <a:off x="2260080" y="2606760"/>
            <a:ext cx="6120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9" name="PlaceHolder 1"/>
          <p:cNvSpPr>
            <a:spLocks noGrp="1"/>
          </p:cNvSpPr>
          <p:nvPr>
            <p:ph type="ftr" idx="13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Nimbus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Nimbus Sans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sldNum" idx="14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Nimbus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24A7B88-2961-4A1B-99E5-BF561A0C35E7}" type="slidenum">
              <a:rPr b="0" lang="en-GB" sz="1400" spc="-1" strike="noStrike">
                <a:solidFill>
                  <a:srgbClr val="000000"/>
                </a:solidFill>
                <a:latin typeface="Nimbus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dt" idx="15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"/>
          <p:cNvSpPr/>
          <p:nvPr/>
        </p:nvSpPr>
        <p:spPr>
          <a:xfrm>
            <a:off x="0" y="179280"/>
            <a:ext cx="4149720" cy="416880"/>
          </a:xfrm>
          <a:custGeom>
            <a:avLst/>
            <a:gdLst>
              <a:gd name="textAreaLeft" fmla="*/ 0 w 4149720"/>
              <a:gd name="textAreaRight" fmla="*/ 4150080 w 4149720"/>
              <a:gd name="textAreaTop" fmla="*/ 0 h 416880"/>
              <a:gd name="textAreaBottom" fmla="*/ 417240 h 416880"/>
            </a:gdLst>
            <a:ahLst/>
            <a:rect l="textAreaLeft" t="textAreaTop" r="textAreaRight" b="textAreaBottom"/>
            <a:pathLst>
              <a:path w="11528" h="115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"/>
          <p:cNvSpPr/>
          <p:nvPr/>
        </p:nvSpPr>
        <p:spPr>
          <a:xfrm>
            <a:off x="788040" y="1495800"/>
            <a:ext cx="8495280" cy="3646080"/>
          </a:xfrm>
          <a:custGeom>
            <a:avLst/>
            <a:gdLst>
              <a:gd name="textAreaLeft" fmla="*/ 0 w 8495280"/>
              <a:gd name="textAreaRight" fmla="*/ 8495640 w 8495280"/>
              <a:gd name="textAreaTop" fmla="*/ 0 h 3646080"/>
              <a:gd name="textAreaBottom" fmla="*/ 3646440 h 3646080"/>
            </a:gdLst>
            <a:ahLst/>
            <a:rect l="textAreaLeft" t="textAreaTop" r="textAreaRight" b="textAreaBottom"/>
            <a:pathLst>
              <a:path w="23599" h="10129">
                <a:moveTo>
                  <a:pt x="0" y="0"/>
                </a:moveTo>
                <a:lnTo>
                  <a:pt x="23599" y="0"/>
                </a:lnTo>
                <a:lnTo>
                  <a:pt x="23599" y="10129"/>
                </a:lnTo>
                <a:lnTo>
                  <a:pt x="0" y="1012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"/>
          <p:cNvSpPr/>
          <p:nvPr/>
        </p:nvSpPr>
        <p:spPr>
          <a:xfrm>
            <a:off x="225720" y="237600"/>
            <a:ext cx="356400" cy="429120"/>
          </a:xfrm>
          <a:custGeom>
            <a:avLst/>
            <a:gdLst>
              <a:gd name="textAreaLeft" fmla="*/ 0 w 356400"/>
              <a:gd name="textAreaRight" fmla="*/ 356760 w 356400"/>
              <a:gd name="textAreaTop" fmla="*/ 0 h 429120"/>
              <a:gd name="textAreaBottom" fmla="*/ 429480 h 429120"/>
            </a:gdLst>
            <a:ahLst/>
            <a:rect l="textAreaLeft" t="textAreaTop" r="textAreaRight" b="textAreaBottom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"/>
          <p:cNvSpPr/>
          <p:nvPr/>
        </p:nvSpPr>
        <p:spPr>
          <a:xfrm>
            <a:off x="320400" y="667080"/>
            <a:ext cx="167040" cy="41760"/>
          </a:xfrm>
          <a:custGeom>
            <a:avLst/>
            <a:gdLst>
              <a:gd name="textAreaLeft" fmla="*/ 0 w 167040"/>
              <a:gd name="textAreaRight" fmla="*/ 167400 w 167040"/>
              <a:gd name="textAreaTop" fmla="*/ 0 h 41760"/>
              <a:gd name="textAreaBottom" fmla="*/ 42120 h 41760"/>
            </a:gdLst>
            <a:ahLst/>
            <a:rect l="textAreaLeft" t="textAreaTop" r="textAreaRight" b="textAreaBottom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2480" bIns="424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"/>
          <p:cNvSpPr/>
          <p:nvPr/>
        </p:nvSpPr>
        <p:spPr>
          <a:xfrm>
            <a:off x="336600" y="708480"/>
            <a:ext cx="134640" cy="41400"/>
          </a:xfrm>
          <a:custGeom>
            <a:avLst/>
            <a:gdLst>
              <a:gd name="textAreaLeft" fmla="*/ 0 w 134640"/>
              <a:gd name="textAreaRight" fmla="*/ 135000 w 134640"/>
              <a:gd name="textAreaTop" fmla="*/ 0 h 41400"/>
              <a:gd name="textAreaBottom" fmla="*/ 41760 h 41400"/>
            </a:gdLst>
            <a:ahLst/>
            <a:rect l="textAreaLeft" t="textAreaTop" r="textAreaRight" b="textAreaBottom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1760" bIns="4176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"/>
          <p:cNvSpPr/>
          <p:nvPr/>
        </p:nvSpPr>
        <p:spPr>
          <a:xfrm>
            <a:off x="323280" y="356040"/>
            <a:ext cx="163080" cy="310680"/>
          </a:xfrm>
          <a:custGeom>
            <a:avLst/>
            <a:gdLst>
              <a:gd name="textAreaLeft" fmla="*/ 0 w 163080"/>
              <a:gd name="textAreaRight" fmla="*/ 163440 w 163080"/>
              <a:gd name="textAreaTop" fmla="*/ 0 h 310680"/>
              <a:gd name="textAreaBottom" fmla="*/ 311040 h 310680"/>
            </a:gdLst>
            <a:ahLst/>
            <a:rect l="textAreaLeft" t="textAreaTop" r="textAreaRight" b="textAreaBottom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"/>
          <p:cNvSpPr/>
          <p:nvPr/>
        </p:nvSpPr>
        <p:spPr>
          <a:xfrm>
            <a:off x="404280" y="79560"/>
            <a:ext cx="36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61200" bIns="61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7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3200" bIns="43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8" name=""/>
          <p:cNvSpPr/>
          <p:nvPr/>
        </p:nvSpPr>
        <p:spPr>
          <a:xfrm flipH="1">
            <a:off x="664560" y="405360"/>
            <a:ext cx="6120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9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21600" bIns="216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0" name=""/>
          <p:cNvSpPr/>
          <p:nvPr/>
        </p:nvSpPr>
        <p:spPr>
          <a:xfrm>
            <a:off x="82440" y="405360"/>
            <a:ext cx="6120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1" name=""/>
          <p:cNvSpPr/>
          <p:nvPr/>
        </p:nvSpPr>
        <p:spPr>
          <a:xfrm>
            <a:off x="212400" y="217080"/>
            <a:ext cx="356760" cy="429480"/>
          </a:xfrm>
          <a:custGeom>
            <a:avLst/>
            <a:gdLst>
              <a:gd name="textAreaLeft" fmla="*/ 0 w 356760"/>
              <a:gd name="textAreaRight" fmla="*/ 357120 w 356760"/>
              <a:gd name="textAreaTop" fmla="*/ 0 h 429480"/>
              <a:gd name="textAreaBottom" fmla="*/ 429840 h 429480"/>
            </a:gdLst>
            <a:ahLst/>
            <a:rect l="textAreaLeft" t="textAreaTop" r="textAreaRight" b="textAreaBottom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"/>
          <p:cNvSpPr/>
          <p:nvPr/>
        </p:nvSpPr>
        <p:spPr>
          <a:xfrm>
            <a:off x="307080" y="646920"/>
            <a:ext cx="167400" cy="41400"/>
          </a:xfrm>
          <a:custGeom>
            <a:avLst/>
            <a:gdLst>
              <a:gd name="textAreaLeft" fmla="*/ 0 w 167400"/>
              <a:gd name="textAreaRight" fmla="*/ 167760 w 167400"/>
              <a:gd name="textAreaTop" fmla="*/ 0 h 41400"/>
              <a:gd name="textAreaBottom" fmla="*/ 41760 h 41400"/>
            </a:gdLst>
            <a:ahLst/>
            <a:rect l="textAreaLeft" t="textAreaTop" r="textAreaRight" b="textAreaBottom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1760" bIns="4176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"/>
          <p:cNvSpPr/>
          <p:nvPr/>
        </p:nvSpPr>
        <p:spPr>
          <a:xfrm>
            <a:off x="323280" y="687960"/>
            <a:ext cx="135000" cy="41760"/>
          </a:xfrm>
          <a:custGeom>
            <a:avLst/>
            <a:gdLst>
              <a:gd name="textAreaLeft" fmla="*/ 0 w 135000"/>
              <a:gd name="textAreaRight" fmla="*/ 135360 w 135000"/>
              <a:gd name="textAreaTop" fmla="*/ 0 h 41760"/>
              <a:gd name="textAreaBottom" fmla="*/ 42120 h 41760"/>
            </a:gdLst>
            <a:ahLst/>
            <a:rect l="textAreaLeft" t="textAreaTop" r="textAreaRight" b="textAreaBottom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2480" bIns="424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"/>
          <p:cNvSpPr/>
          <p:nvPr/>
        </p:nvSpPr>
        <p:spPr>
          <a:xfrm>
            <a:off x="309960" y="335520"/>
            <a:ext cx="163440" cy="311040"/>
          </a:xfrm>
          <a:custGeom>
            <a:avLst/>
            <a:gdLst>
              <a:gd name="textAreaLeft" fmla="*/ 0 w 163440"/>
              <a:gd name="textAreaRight" fmla="*/ 163800 w 163440"/>
              <a:gd name="textAreaTop" fmla="*/ 0 h 311040"/>
              <a:gd name="textAreaBottom" fmla="*/ 311400 h 311040"/>
            </a:gdLst>
            <a:ahLst/>
            <a:rect l="textAreaLeft" t="textAreaTop" r="textAreaRight" b="textAreaBottom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"/>
          <p:cNvSpPr/>
          <p:nvPr/>
        </p:nvSpPr>
        <p:spPr>
          <a:xfrm>
            <a:off x="390960" y="59040"/>
            <a:ext cx="36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61200" bIns="61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6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3200" bIns="43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7" name=""/>
          <p:cNvSpPr/>
          <p:nvPr/>
        </p:nvSpPr>
        <p:spPr>
          <a:xfrm flipH="1">
            <a:off x="651240" y="384840"/>
            <a:ext cx="61560" cy="3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8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3200" bIns="43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9" name=""/>
          <p:cNvSpPr/>
          <p:nvPr/>
        </p:nvSpPr>
        <p:spPr>
          <a:xfrm>
            <a:off x="69480" y="384840"/>
            <a:ext cx="61200" cy="3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ftr" idx="16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sldNum" idx="17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D29E0EF-C8F8-47F1-A83B-608422D47005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4" name="PlaceHolder 5"/>
          <p:cNvSpPr>
            <a:spLocks noGrp="1"/>
          </p:cNvSpPr>
          <p:nvPr>
            <p:ph type="dt" idx="18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"/>
          <p:cNvSpPr/>
          <p:nvPr/>
        </p:nvSpPr>
        <p:spPr>
          <a:xfrm>
            <a:off x="0" y="179280"/>
            <a:ext cx="4149720" cy="416880"/>
          </a:xfrm>
          <a:custGeom>
            <a:avLst/>
            <a:gdLst>
              <a:gd name="textAreaLeft" fmla="*/ 0 w 4149720"/>
              <a:gd name="textAreaRight" fmla="*/ 4150080 w 4149720"/>
              <a:gd name="textAreaTop" fmla="*/ 0 h 416880"/>
              <a:gd name="textAreaBottom" fmla="*/ 417240 h 416880"/>
            </a:gdLst>
            <a:ahLst/>
            <a:rect l="textAreaLeft" t="textAreaTop" r="textAreaRight" b="textAreaBottom"/>
            <a:pathLst>
              <a:path w="11528" h="115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"/>
          <p:cNvSpPr/>
          <p:nvPr/>
        </p:nvSpPr>
        <p:spPr>
          <a:xfrm>
            <a:off x="8018280" y="3637080"/>
            <a:ext cx="1354680" cy="1630080"/>
          </a:xfrm>
          <a:custGeom>
            <a:avLst/>
            <a:gdLst>
              <a:gd name="textAreaLeft" fmla="*/ 0 w 1354680"/>
              <a:gd name="textAreaRight" fmla="*/ 1355040 w 1354680"/>
              <a:gd name="textAreaTop" fmla="*/ 0 h 1630080"/>
              <a:gd name="textAreaBottom" fmla="*/ 1630440 h 1630080"/>
            </a:gdLst>
            <a:ahLst/>
            <a:rect l="textAreaLeft" t="textAreaTop" r="textAreaRight" b="textAreaBottom"/>
            <a:pathLst>
              <a:path w="3764" h="4529">
                <a:moveTo>
                  <a:pt x="1882" y="0"/>
                </a:moveTo>
                <a:lnTo>
                  <a:pt x="1882" y="0"/>
                </a:lnTo>
                <a:lnTo>
                  <a:pt x="1882" y="0"/>
                </a:lnTo>
                <a:lnTo>
                  <a:pt x="1754" y="4"/>
                </a:lnTo>
                <a:lnTo>
                  <a:pt x="1631" y="15"/>
                </a:lnTo>
                <a:lnTo>
                  <a:pt x="1511" y="34"/>
                </a:lnTo>
                <a:lnTo>
                  <a:pt x="1394" y="61"/>
                </a:lnTo>
                <a:lnTo>
                  <a:pt x="1279" y="96"/>
                </a:lnTo>
                <a:lnTo>
                  <a:pt x="1166" y="140"/>
                </a:lnTo>
                <a:lnTo>
                  <a:pt x="1053" y="191"/>
                </a:lnTo>
                <a:lnTo>
                  <a:pt x="941" y="252"/>
                </a:lnTo>
                <a:lnTo>
                  <a:pt x="832" y="319"/>
                </a:lnTo>
                <a:lnTo>
                  <a:pt x="731" y="390"/>
                </a:lnTo>
                <a:lnTo>
                  <a:pt x="637" y="467"/>
                </a:lnTo>
                <a:lnTo>
                  <a:pt x="549" y="548"/>
                </a:lnTo>
                <a:lnTo>
                  <a:pt x="467" y="636"/>
                </a:lnTo>
                <a:lnTo>
                  <a:pt x="391" y="730"/>
                </a:lnTo>
                <a:lnTo>
                  <a:pt x="319" y="831"/>
                </a:lnTo>
                <a:lnTo>
                  <a:pt x="252" y="940"/>
                </a:lnTo>
                <a:lnTo>
                  <a:pt x="191" y="1052"/>
                </a:lnTo>
                <a:lnTo>
                  <a:pt x="139" y="1165"/>
                </a:lnTo>
                <a:lnTo>
                  <a:pt x="96" y="1278"/>
                </a:lnTo>
                <a:lnTo>
                  <a:pt x="61" y="1393"/>
                </a:lnTo>
                <a:lnTo>
                  <a:pt x="34" y="1510"/>
                </a:lnTo>
                <a:lnTo>
                  <a:pt x="15" y="1630"/>
                </a:lnTo>
                <a:lnTo>
                  <a:pt x="4" y="1753"/>
                </a:lnTo>
                <a:lnTo>
                  <a:pt x="0" y="1881"/>
                </a:lnTo>
                <a:lnTo>
                  <a:pt x="0" y="1881"/>
                </a:lnTo>
                <a:lnTo>
                  <a:pt x="0" y="1881"/>
                </a:lnTo>
                <a:lnTo>
                  <a:pt x="4" y="2008"/>
                </a:lnTo>
                <a:lnTo>
                  <a:pt x="15" y="2131"/>
                </a:lnTo>
                <a:lnTo>
                  <a:pt x="34" y="2250"/>
                </a:lnTo>
                <a:lnTo>
                  <a:pt x="61" y="2367"/>
                </a:lnTo>
                <a:lnTo>
                  <a:pt x="96" y="2482"/>
                </a:lnTo>
                <a:lnTo>
                  <a:pt x="140" y="2595"/>
                </a:lnTo>
                <a:lnTo>
                  <a:pt x="192" y="2707"/>
                </a:lnTo>
                <a:lnTo>
                  <a:pt x="252" y="2819"/>
                </a:lnTo>
                <a:lnTo>
                  <a:pt x="319" y="2927"/>
                </a:lnTo>
                <a:lnTo>
                  <a:pt x="391" y="3028"/>
                </a:lnTo>
                <a:lnTo>
                  <a:pt x="467" y="3123"/>
                </a:lnTo>
                <a:lnTo>
                  <a:pt x="549" y="3210"/>
                </a:lnTo>
                <a:lnTo>
                  <a:pt x="637" y="3292"/>
                </a:lnTo>
                <a:lnTo>
                  <a:pt x="731" y="3368"/>
                </a:lnTo>
                <a:lnTo>
                  <a:pt x="832" y="3440"/>
                </a:lnTo>
                <a:lnTo>
                  <a:pt x="941" y="3507"/>
                </a:lnTo>
                <a:lnTo>
                  <a:pt x="1020" y="3550"/>
                </a:lnTo>
                <a:lnTo>
                  <a:pt x="1097" y="3588"/>
                </a:lnTo>
                <a:lnTo>
                  <a:pt x="1176" y="3622"/>
                </a:lnTo>
                <a:lnTo>
                  <a:pt x="1260" y="3654"/>
                </a:lnTo>
                <a:lnTo>
                  <a:pt x="1260" y="3656"/>
                </a:lnTo>
                <a:lnTo>
                  <a:pt x="1260" y="4308"/>
                </a:lnTo>
                <a:lnTo>
                  <a:pt x="1261" y="4330"/>
                </a:lnTo>
                <a:lnTo>
                  <a:pt x="1264" y="4353"/>
                </a:lnTo>
                <a:lnTo>
                  <a:pt x="1270" y="4374"/>
                </a:lnTo>
                <a:lnTo>
                  <a:pt x="1277" y="4394"/>
                </a:lnTo>
                <a:lnTo>
                  <a:pt x="1287" y="4413"/>
                </a:lnTo>
                <a:lnTo>
                  <a:pt x="1298" y="4432"/>
                </a:lnTo>
                <a:lnTo>
                  <a:pt x="1310" y="4449"/>
                </a:lnTo>
                <a:lnTo>
                  <a:pt x="1325" y="4464"/>
                </a:lnTo>
                <a:lnTo>
                  <a:pt x="1340" y="4479"/>
                </a:lnTo>
                <a:lnTo>
                  <a:pt x="1357" y="4491"/>
                </a:lnTo>
                <a:lnTo>
                  <a:pt x="1376" y="4502"/>
                </a:lnTo>
                <a:lnTo>
                  <a:pt x="1395" y="4511"/>
                </a:lnTo>
                <a:lnTo>
                  <a:pt x="1415" y="4519"/>
                </a:lnTo>
                <a:lnTo>
                  <a:pt x="1436" y="4524"/>
                </a:lnTo>
                <a:lnTo>
                  <a:pt x="1458" y="4528"/>
                </a:lnTo>
                <a:lnTo>
                  <a:pt x="1481" y="4529"/>
                </a:lnTo>
                <a:lnTo>
                  <a:pt x="2282" y="4529"/>
                </a:lnTo>
                <a:lnTo>
                  <a:pt x="2305" y="4528"/>
                </a:lnTo>
                <a:lnTo>
                  <a:pt x="2327" y="4524"/>
                </a:lnTo>
                <a:lnTo>
                  <a:pt x="2348" y="4519"/>
                </a:lnTo>
                <a:lnTo>
                  <a:pt x="2368" y="4511"/>
                </a:lnTo>
                <a:lnTo>
                  <a:pt x="2388" y="4502"/>
                </a:lnTo>
                <a:lnTo>
                  <a:pt x="2406" y="4491"/>
                </a:lnTo>
                <a:lnTo>
                  <a:pt x="2423" y="4479"/>
                </a:lnTo>
                <a:lnTo>
                  <a:pt x="2439" y="4464"/>
                </a:lnTo>
                <a:lnTo>
                  <a:pt x="2453" y="4449"/>
                </a:lnTo>
                <a:lnTo>
                  <a:pt x="2465" y="4432"/>
                </a:lnTo>
                <a:lnTo>
                  <a:pt x="2476" y="4413"/>
                </a:lnTo>
                <a:lnTo>
                  <a:pt x="2486" y="4394"/>
                </a:lnTo>
                <a:lnTo>
                  <a:pt x="2493" y="4374"/>
                </a:lnTo>
                <a:lnTo>
                  <a:pt x="2498" y="4353"/>
                </a:lnTo>
                <a:lnTo>
                  <a:pt x="2502" y="4330"/>
                </a:lnTo>
                <a:lnTo>
                  <a:pt x="2503" y="4308"/>
                </a:lnTo>
                <a:lnTo>
                  <a:pt x="2503" y="3656"/>
                </a:lnTo>
                <a:lnTo>
                  <a:pt x="2503" y="3654"/>
                </a:lnTo>
                <a:lnTo>
                  <a:pt x="2503" y="3654"/>
                </a:lnTo>
                <a:lnTo>
                  <a:pt x="2587" y="3622"/>
                </a:lnTo>
                <a:lnTo>
                  <a:pt x="2667" y="3588"/>
                </a:lnTo>
                <a:lnTo>
                  <a:pt x="2744" y="3550"/>
                </a:lnTo>
                <a:lnTo>
                  <a:pt x="2823" y="3507"/>
                </a:lnTo>
                <a:lnTo>
                  <a:pt x="2931" y="3440"/>
                </a:lnTo>
                <a:lnTo>
                  <a:pt x="3033" y="3368"/>
                </a:lnTo>
                <a:lnTo>
                  <a:pt x="3127" y="3292"/>
                </a:lnTo>
                <a:lnTo>
                  <a:pt x="3215" y="3210"/>
                </a:lnTo>
                <a:lnTo>
                  <a:pt x="3297" y="3123"/>
                </a:lnTo>
                <a:lnTo>
                  <a:pt x="3373" y="3029"/>
                </a:lnTo>
                <a:lnTo>
                  <a:pt x="3445" y="2927"/>
                </a:lnTo>
                <a:lnTo>
                  <a:pt x="3512" y="2819"/>
                </a:lnTo>
                <a:lnTo>
                  <a:pt x="3572" y="2707"/>
                </a:lnTo>
                <a:lnTo>
                  <a:pt x="3624" y="2595"/>
                </a:lnTo>
                <a:lnTo>
                  <a:pt x="3667" y="2482"/>
                </a:lnTo>
                <a:lnTo>
                  <a:pt x="3702" y="2367"/>
                </a:lnTo>
                <a:lnTo>
                  <a:pt x="3729" y="2250"/>
                </a:lnTo>
                <a:lnTo>
                  <a:pt x="3748" y="2131"/>
                </a:lnTo>
                <a:lnTo>
                  <a:pt x="3760" y="2008"/>
                </a:lnTo>
                <a:lnTo>
                  <a:pt x="3764" y="1881"/>
                </a:lnTo>
                <a:lnTo>
                  <a:pt x="3764" y="1881"/>
                </a:lnTo>
                <a:lnTo>
                  <a:pt x="3764" y="1881"/>
                </a:lnTo>
                <a:lnTo>
                  <a:pt x="3760" y="1753"/>
                </a:lnTo>
                <a:lnTo>
                  <a:pt x="3749" y="1630"/>
                </a:lnTo>
                <a:lnTo>
                  <a:pt x="3730" y="1510"/>
                </a:lnTo>
                <a:lnTo>
                  <a:pt x="3703" y="1393"/>
                </a:lnTo>
                <a:lnTo>
                  <a:pt x="3668" y="1278"/>
                </a:lnTo>
                <a:lnTo>
                  <a:pt x="3624" y="1165"/>
                </a:lnTo>
                <a:lnTo>
                  <a:pt x="3573" y="1052"/>
                </a:lnTo>
                <a:lnTo>
                  <a:pt x="3512" y="940"/>
                </a:lnTo>
                <a:lnTo>
                  <a:pt x="3445" y="831"/>
                </a:lnTo>
                <a:lnTo>
                  <a:pt x="3373" y="730"/>
                </a:lnTo>
                <a:lnTo>
                  <a:pt x="3297" y="636"/>
                </a:lnTo>
                <a:lnTo>
                  <a:pt x="3215" y="548"/>
                </a:lnTo>
                <a:lnTo>
                  <a:pt x="3127" y="467"/>
                </a:lnTo>
                <a:lnTo>
                  <a:pt x="3033" y="390"/>
                </a:lnTo>
                <a:lnTo>
                  <a:pt x="2932" y="319"/>
                </a:lnTo>
                <a:lnTo>
                  <a:pt x="2823" y="252"/>
                </a:lnTo>
                <a:lnTo>
                  <a:pt x="2711" y="191"/>
                </a:lnTo>
                <a:lnTo>
                  <a:pt x="2598" y="140"/>
                </a:lnTo>
                <a:lnTo>
                  <a:pt x="2485" y="96"/>
                </a:lnTo>
                <a:lnTo>
                  <a:pt x="2370" y="61"/>
                </a:lnTo>
                <a:lnTo>
                  <a:pt x="2253" y="34"/>
                </a:lnTo>
                <a:lnTo>
                  <a:pt x="2133" y="15"/>
                </a:lnTo>
                <a:lnTo>
                  <a:pt x="2009" y="4"/>
                </a:lnTo>
                <a:lnTo>
                  <a:pt x="1882" y="0"/>
                </a:lnTo>
                <a:close/>
              </a:path>
            </a:pathLst>
          </a:custGeom>
          <a:noFill/>
          <a:ln cap="sq" w="68040">
            <a:solidFill>
              <a:srgbClr val="f2c02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"/>
          <p:cNvSpPr/>
          <p:nvPr/>
        </p:nvSpPr>
        <p:spPr>
          <a:xfrm>
            <a:off x="8377560" y="5267520"/>
            <a:ext cx="635760" cy="158760"/>
          </a:xfrm>
          <a:custGeom>
            <a:avLst/>
            <a:gdLst>
              <a:gd name="textAreaLeft" fmla="*/ 0 w 635760"/>
              <a:gd name="textAreaRight" fmla="*/ 636120 w 635760"/>
              <a:gd name="textAreaTop" fmla="*/ 0 h 158760"/>
              <a:gd name="textAreaBottom" fmla="*/ 159120 h 158760"/>
            </a:gdLst>
            <a:ahLst/>
            <a:rect l="textAreaLeft" t="textAreaTop" r="textAreaRight" b="textAreaBottom"/>
            <a:pathLst>
              <a:path w="1767" h="442">
                <a:moveTo>
                  <a:pt x="884" y="442"/>
                </a:moveTo>
                <a:lnTo>
                  <a:pt x="1546" y="442"/>
                </a:lnTo>
                <a:lnTo>
                  <a:pt x="1569" y="441"/>
                </a:lnTo>
                <a:lnTo>
                  <a:pt x="1590" y="437"/>
                </a:lnTo>
                <a:lnTo>
                  <a:pt x="1612" y="432"/>
                </a:lnTo>
                <a:lnTo>
                  <a:pt x="1632" y="425"/>
                </a:lnTo>
                <a:lnTo>
                  <a:pt x="1651" y="415"/>
                </a:lnTo>
                <a:lnTo>
                  <a:pt x="1669" y="404"/>
                </a:lnTo>
                <a:lnTo>
                  <a:pt x="1686" y="391"/>
                </a:lnTo>
                <a:lnTo>
                  <a:pt x="1702" y="377"/>
                </a:lnTo>
                <a:lnTo>
                  <a:pt x="1716" y="362"/>
                </a:lnTo>
                <a:lnTo>
                  <a:pt x="1729" y="345"/>
                </a:lnTo>
                <a:lnTo>
                  <a:pt x="1740" y="326"/>
                </a:lnTo>
                <a:lnTo>
                  <a:pt x="1750" y="307"/>
                </a:lnTo>
                <a:lnTo>
                  <a:pt x="1757" y="287"/>
                </a:lnTo>
                <a:lnTo>
                  <a:pt x="1762" y="266"/>
                </a:lnTo>
                <a:lnTo>
                  <a:pt x="1766" y="244"/>
                </a:lnTo>
                <a:lnTo>
                  <a:pt x="1767" y="221"/>
                </a:lnTo>
                <a:lnTo>
                  <a:pt x="1766" y="198"/>
                </a:lnTo>
                <a:lnTo>
                  <a:pt x="1762" y="176"/>
                </a:lnTo>
                <a:lnTo>
                  <a:pt x="1757" y="155"/>
                </a:lnTo>
                <a:lnTo>
                  <a:pt x="1750" y="135"/>
                </a:lnTo>
                <a:lnTo>
                  <a:pt x="1740" y="116"/>
                </a:lnTo>
                <a:lnTo>
                  <a:pt x="1729" y="97"/>
                </a:lnTo>
                <a:lnTo>
                  <a:pt x="1716" y="80"/>
                </a:lnTo>
                <a:lnTo>
                  <a:pt x="1702" y="65"/>
                </a:lnTo>
                <a:lnTo>
                  <a:pt x="1686" y="50"/>
                </a:lnTo>
                <a:lnTo>
                  <a:pt x="1669" y="38"/>
                </a:lnTo>
                <a:lnTo>
                  <a:pt x="1651" y="27"/>
                </a:lnTo>
                <a:lnTo>
                  <a:pt x="1632" y="17"/>
                </a:lnTo>
                <a:lnTo>
                  <a:pt x="1612" y="10"/>
                </a:lnTo>
                <a:lnTo>
                  <a:pt x="1590" y="4"/>
                </a:lnTo>
                <a:lnTo>
                  <a:pt x="1569" y="1"/>
                </a:lnTo>
                <a:lnTo>
                  <a:pt x="1546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1" y="244"/>
                </a:lnTo>
                <a:lnTo>
                  <a:pt x="4" y="266"/>
                </a:lnTo>
                <a:lnTo>
                  <a:pt x="10" y="287"/>
                </a:lnTo>
                <a:lnTo>
                  <a:pt x="17" y="307"/>
                </a:lnTo>
                <a:lnTo>
                  <a:pt x="27" y="326"/>
                </a:lnTo>
                <a:lnTo>
                  <a:pt x="38" y="345"/>
                </a:lnTo>
                <a:lnTo>
                  <a:pt x="50" y="362"/>
                </a:lnTo>
                <a:lnTo>
                  <a:pt x="65" y="377"/>
                </a:lnTo>
                <a:lnTo>
                  <a:pt x="80" y="391"/>
                </a:lnTo>
                <a:lnTo>
                  <a:pt x="97" y="404"/>
                </a:lnTo>
                <a:lnTo>
                  <a:pt x="116" y="415"/>
                </a:lnTo>
                <a:lnTo>
                  <a:pt x="135" y="425"/>
                </a:lnTo>
                <a:lnTo>
                  <a:pt x="155" y="432"/>
                </a:lnTo>
                <a:lnTo>
                  <a:pt x="176" y="437"/>
                </a:lnTo>
                <a:lnTo>
                  <a:pt x="198" y="441"/>
                </a:lnTo>
                <a:lnTo>
                  <a:pt x="221" y="442"/>
                </a:lnTo>
                <a:lnTo>
                  <a:pt x="884" y="442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157680" bIns="1576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"/>
          <p:cNvSpPr/>
          <p:nvPr/>
        </p:nvSpPr>
        <p:spPr>
          <a:xfrm>
            <a:off x="8439120" y="5424480"/>
            <a:ext cx="513000" cy="158400"/>
          </a:xfrm>
          <a:custGeom>
            <a:avLst/>
            <a:gdLst>
              <a:gd name="textAreaLeft" fmla="*/ 0 w 513000"/>
              <a:gd name="textAreaRight" fmla="*/ 513360 w 513000"/>
              <a:gd name="textAreaTop" fmla="*/ 0 h 158400"/>
              <a:gd name="textAreaBottom" fmla="*/ 158760 h 158400"/>
            </a:gdLst>
            <a:ahLst/>
            <a:rect l="textAreaLeft" t="textAreaTop" r="textAreaRight" b="textAreaBottom"/>
            <a:pathLst>
              <a:path w="1426" h="441">
                <a:moveTo>
                  <a:pt x="713" y="441"/>
                </a:moveTo>
                <a:lnTo>
                  <a:pt x="1205" y="441"/>
                </a:lnTo>
                <a:lnTo>
                  <a:pt x="1228" y="440"/>
                </a:lnTo>
                <a:lnTo>
                  <a:pt x="1249" y="436"/>
                </a:lnTo>
                <a:lnTo>
                  <a:pt x="1271" y="431"/>
                </a:lnTo>
                <a:lnTo>
                  <a:pt x="1291" y="424"/>
                </a:lnTo>
                <a:lnTo>
                  <a:pt x="1310" y="414"/>
                </a:lnTo>
                <a:lnTo>
                  <a:pt x="1328" y="403"/>
                </a:lnTo>
                <a:lnTo>
                  <a:pt x="1346" y="391"/>
                </a:lnTo>
                <a:lnTo>
                  <a:pt x="1361" y="376"/>
                </a:lnTo>
                <a:lnTo>
                  <a:pt x="1375" y="361"/>
                </a:lnTo>
                <a:lnTo>
                  <a:pt x="1388" y="344"/>
                </a:lnTo>
                <a:lnTo>
                  <a:pt x="1399" y="326"/>
                </a:lnTo>
                <a:lnTo>
                  <a:pt x="1409" y="306"/>
                </a:lnTo>
                <a:lnTo>
                  <a:pt x="1416" y="286"/>
                </a:lnTo>
                <a:lnTo>
                  <a:pt x="1421" y="265"/>
                </a:lnTo>
                <a:lnTo>
                  <a:pt x="1425" y="243"/>
                </a:lnTo>
                <a:lnTo>
                  <a:pt x="1426" y="221"/>
                </a:lnTo>
                <a:lnTo>
                  <a:pt x="1426" y="221"/>
                </a:lnTo>
                <a:lnTo>
                  <a:pt x="1425" y="198"/>
                </a:lnTo>
                <a:lnTo>
                  <a:pt x="1421" y="176"/>
                </a:lnTo>
                <a:lnTo>
                  <a:pt x="1416" y="155"/>
                </a:lnTo>
                <a:lnTo>
                  <a:pt x="1409" y="135"/>
                </a:lnTo>
                <a:lnTo>
                  <a:pt x="1399" y="116"/>
                </a:lnTo>
                <a:lnTo>
                  <a:pt x="1388" y="97"/>
                </a:lnTo>
                <a:lnTo>
                  <a:pt x="1375" y="80"/>
                </a:lnTo>
                <a:lnTo>
                  <a:pt x="1361" y="65"/>
                </a:lnTo>
                <a:lnTo>
                  <a:pt x="1346" y="50"/>
                </a:lnTo>
                <a:lnTo>
                  <a:pt x="1328" y="38"/>
                </a:lnTo>
                <a:lnTo>
                  <a:pt x="1310" y="27"/>
                </a:lnTo>
                <a:lnTo>
                  <a:pt x="1291" y="17"/>
                </a:lnTo>
                <a:lnTo>
                  <a:pt x="1271" y="10"/>
                </a:lnTo>
                <a:lnTo>
                  <a:pt x="1249" y="4"/>
                </a:lnTo>
                <a:lnTo>
                  <a:pt x="1228" y="1"/>
                </a:lnTo>
                <a:lnTo>
                  <a:pt x="1205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0" y="221"/>
                </a:lnTo>
                <a:lnTo>
                  <a:pt x="1" y="243"/>
                </a:lnTo>
                <a:lnTo>
                  <a:pt x="4" y="265"/>
                </a:lnTo>
                <a:lnTo>
                  <a:pt x="10" y="286"/>
                </a:lnTo>
                <a:lnTo>
                  <a:pt x="17" y="306"/>
                </a:lnTo>
                <a:lnTo>
                  <a:pt x="27" y="326"/>
                </a:lnTo>
                <a:lnTo>
                  <a:pt x="38" y="344"/>
                </a:lnTo>
                <a:lnTo>
                  <a:pt x="50" y="361"/>
                </a:lnTo>
                <a:lnTo>
                  <a:pt x="65" y="376"/>
                </a:lnTo>
                <a:lnTo>
                  <a:pt x="80" y="391"/>
                </a:lnTo>
                <a:lnTo>
                  <a:pt x="97" y="403"/>
                </a:lnTo>
                <a:lnTo>
                  <a:pt x="116" y="414"/>
                </a:lnTo>
                <a:lnTo>
                  <a:pt x="135" y="424"/>
                </a:lnTo>
                <a:lnTo>
                  <a:pt x="155" y="431"/>
                </a:lnTo>
                <a:lnTo>
                  <a:pt x="176" y="436"/>
                </a:lnTo>
                <a:lnTo>
                  <a:pt x="198" y="440"/>
                </a:lnTo>
                <a:lnTo>
                  <a:pt x="221" y="441"/>
                </a:lnTo>
                <a:lnTo>
                  <a:pt x="713" y="441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157680" bIns="1576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"/>
          <p:cNvSpPr/>
          <p:nvPr/>
        </p:nvSpPr>
        <p:spPr>
          <a:xfrm>
            <a:off x="8388720" y="4087440"/>
            <a:ext cx="620640" cy="1180080"/>
          </a:xfrm>
          <a:custGeom>
            <a:avLst/>
            <a:gdLst>
              <a:gd name="textAreaLeft" fmla="*/ 0 w 620640"/>
              <a:gd name="textAreaRight" fmla="*/ 621000 w 620640"/>
              <a:gd name="textAreaTop" fmla="*/ 0 h 1180080"/>
              <a:gd name="textAreaBottom" fmla="*/ 1180440 h 1180080"/>
            </a:gdLst>
            <a:ahLst/>
            <a:rect l="textAreaLeft" t="textAreaTop" r="textAreaRight" b="textAreaBottom"/>
            <a:pathLst>
              <a:path w="1725" h="3279">
                <a:moveTo>
                  <a:pt x="626" y="3279"/>
                </a:moveTo>
                <a:lnTo>
                  <a:pt x="640" y="2451"/>
                </a:lnTo>
                <a:lnTo>
                  <a:pt x="648" y="2015"/>
                </a:lnTo>
                <a:lnTo>
                  <a:pt x="657" y="1734"/>
                </a:lnTo>
                <a:lnTo>
                  <a:pt x="663" y="1683"/>
                </a:lnTo>
                <a:lnTo>
                  <a:pt x="675" y="1636"/>
                </a:lnTo>
                <a:lnTo>
                  <a:pt x="693" y="1591"/>
                </a:lnTo>
                <a:lnTo>
                  <a:pt x="715" y="1548"/>
                </a:lnTo>
                <a:lnTo>
                  <a:pt x="742" y="1508"/>
                </a:lnTo>
                <a:lnTo>
                  <a:pt x="774" y="1469"/>
                </a:lnTo>
                <a:lnTo>
                  <a:pt x="848" y="1397"/>
                </a:lnTo>
                <a:lnTo>
                  <a:pt x="934" y="1331"/>
                </a:lnTo>
                <a:lnTo>
                  <a:pt x="1029" y="1268"/>
                </a:lnTo>
                <a:lnTo>
                  <a:pt x="1231" y="1147"/>
                </a:lnTo>
                <a:lnTo>
                  <a:pt x="1428" y="1023"/>
                </a:lnTo>
                <a:lnTo>
                  <a:pt x="1516" y="956"/>
                </a:lnTo>
                <a:lnTo>
                  <a:pt x="1593" y="882"/>
                </a:lnTo>
                <a:lnTo>
                  <a:pt x="1626" y="843"/>
                </a:lnTo>
                <a:lnTo>
                  <a:pt x="1655" y="802"/>
                </a:lnTo>
                <a:lnTo>
                  <a:pt x="1680" y="758"/>
                </a:lnTo>
                <a:lnTo>
                  <a:pt x="1699" y="712"/>
                </a:lnTo>
                <a:lnTo>
                  <a:pt x="1714" y="663"/>
                </a:lnTo>
                <a:lnTo>
                  <a:pt x="1722" y="612"/>
                </a:lnTo>
                <a:lnTo>
                  <a:pt x="1725" y="557"/>
                </a:lnTo>
                <a:lnTo>
                  <a:pt x="1721" y="500"/>
                </a:lnTo>
                <a:lnTo>
                  <a:pt x="1712" y="454"/>
                </a:lnTo>
                <a:lnTo>
                  <a:pt x="1698" y="413"/>
                </a:lnTo>
                <a:lnTo>
                  <a:pt x="1678" y="378"/>
                </a:lnTo>
                <a:lnTo>
                  <a:pt x="1655" y="348"/>
                </a:lnTo>
                <a:lnTo>
                  <a:pt x="1627" y="322"/>
                </a:lnTo>
                <a:lnTo>
                  <a:pt x="1595" y="302"/>
                </a:lnTo>
                <a:lnTo>
                  <a:pt x="1560" y="286"/>
                </a:lnTo>
                <a:lnTo>
                  <a:pt x="1522" y="274"/>
                </a:lnTo>
                <a:lnTo>
                  <a:pt x="1482" y="267"/>
                </a:lnTo>
                <a:lnTo>
                  <a:pt x="1440" y="263"/>
                </a:lnTo>
                <a:lnTo>
                  <a:pt x="1351" y="266"/>
                </a:lnTo>
                <a:lnTo>
                  <a:pt x="1258" y="282"/>
                </a:lnTo>
                <a:lnTo>
                  <a:pt x="1167" y="309"/>
                </a:lnTo>
                <a:lnTo>
                  <a:pt x="1078" y="346"/>
                </a:lnTo>
                <a:lnTo>
                  <a:pt x="997" y="390"/>
                </a:lnTo>
                <a:lnTo>
                  <a:pt x="926" y="440"/>
                </a:lnTo>
                <a:lnTo>
                  <a:pt x="896" y="467"/>
                </a:lnTo>
                <a:lnTo>
                  <a:pt x="869" y="495"/>
                </a:lnTo>
                <a:lnTo>
                  <a:pt x="847" y="523"/>
                </a:lnTo>
                <a:lnTo>
                  <a:pt x="829" y="552"/>
                </a:lnTo>
                <a:lnTo>
                  <a:pt x="816" y="581"/>
                </a:lnTo>
                <a:lnTo>
                  <a:pt x="809" y="610"/>
                </a:lnTo>
                <a:lnTo>
                  <a:pt x="808" y="638"/>
                </a:lnTo>
                <a:lnTo>
                  <a:pt x="813" y="666"/>
                </a:lnTo>
                <a:lnTo>
                  <a:pt x="825" y="694"/>
                </a:lnTo>
                <a:lnTo>
                  <a:pt x="844" y="721"/>
                </a:lnTo>
                <a:lnTo>
                  <a:pt x="861" y="738"/>
                </a:lnTo>
                <a:lnTo>
                  <a:pt x="879" y="752"/>
                </a:lnTo>
                <a:lnTo>
                  <a:pt x="896" y="762"/>
                </a:lnTo>
                <a:lnTo>
                  <a:pt x="913" y="768"/>
                </a:lnTo>
                <a:lnTo>
                  <a:pt x="929" y="770"/>
                </a:lnTo>
                <a:lnTo>
                  <a:pt x="945" y="769"/>
                </a:lnTo>
                <a:lnTo>
                  <a:pt x="961" y="765"/>
                </a:lnTo>
                <a:lnTo>
                  <a:pt x="976" y="758"/>
                </a:lnTo>
                <a:lnTo>
                  <a:pt x="990" y="748"/>
                </a:lnTo>
                <a:lnTo>
                  <a:pt x="1004" y="736"/>
                </a:lnTo>
                <a:lnTo>
                  <a:pt x="1016" y="721"/>
                </a:lnTo>
                <a:lnTo>
                  <a:pt x="1028" y="704"/>
                </a:lnTo>
                <a:lnTo>
                  <a:pt x="1049" y="663"/>
                </a:lnTo>
                <a:lnTo>
                  <a:pt x="1065" y="617"/>
                </a:lnTo>
                <a:lnTo>
                  <a:pt x="1075" y="565"/>
                </a:lnTo>
                <a:lnTo>
                  <a:pt x="1080" y="509"/>
                </a:lnTo>
                <a:lnTo>
                  <a:pt x="1078" y="452"/>
                </a:lnTo>
                <a:lnTo>
                  <a:pt x="1069" y="395"/>
                </a:lnTo>
                <a:lnTo>
                  <a:pt x="1053" y="338"/>
                </a:lnTo>
                <a:lnTo>
                  <a:pt x="1027" y="284"/>
                </a:lnTo>
                <a:lnTo>
                  <a:pt x="1011" y="259"/>
                </a:lnTo>
                <a:lnTo>
                  <a:pt x="993" y="235"/>
                </a:lnTo>
                <a:lnTo>
                  <a:pt x="972" y="212"/>
                </a:lnTo>
                <a:lnTo>
                  <a:pt x="949" y="191"/>
                </a:lnTo>
                <a:lnTo>
                  <a:pt x="918" y="167"/>
                </a:lnTo>
                <a:lnTo>
                  <a:pt x="877" y="142"/>
                </a:lnTo>
                <a:lnTo>
                  <a:pt x="828" y="114"/>
                </a:lnTo>
                <a:lnTo>
                  <a:pt x="772" y="87"/>
                </a:lnTo>
                <a:lnTo>
                  <a:pt x="710" y="61"/>
                </a:lnTo>
                <a:lnTo>
                  <a:pt x="644" y="38"/>
                </a:lnTo>
                <a:lnTo>
                  <a:pt x="574" y="19"/>
                </a:lnTo>
                <a:lnTo>
                  <a:pt x="503" y="6"/>
                </a:lnTo>
                <a:lnTo>
                  <a:pt x="431" y="0"/>
                </a:lnTo>
                <a:lnTo>
                  <a:pt x="359" y="2"/>
                </a:lnTo>
                <a:lnTo>
                  <a:pt x="290" y="14"/>
                </a:lnTo>
                <a:lnTo>
                  <a:pt x="256" y="24"/>
                </a:lnTo>
                <a:lnTo>
                  <a:pt x="224" y="37"/>
                </a:lnTo>
                <a:lnTo>
                  <a:pt x="192" y="53"/>
                </a:lnTo>
                <a:lnTo>
                  <a:pt x="162" y="73"/>
                </a:lnTo>
                <a:lnTo>
                  <a:pt x="133" y="96"/>
                </a:lnTo>
                <a:lnTo>
                  <a:pt x="106" y="122"/>
                </a:lnTo>
                <a:lnTo>
                  <a:pt x="81" y="153"/>
                </a:lnTo>
                <a:lnTo>
                  <a:pt x="58" y="187"/>
                </a:lnTo>
                <a:lnTo>
                  <a:pt x="37" y="226"/>
                </a:lnTo>
                <a:lnTo>
                  <a:pt x="18" y="269"/>
                </a:lnTo>
                <a:lnTo>
                  <a:pt x="5" y="312"/>
                </a:lnTo>
                <a:lnTo>
                  <a:pt x="0" y="356"/>
                </a:lnTo>
                <a:lnTo>
                  <a:pt x="2" y="400"/>
                </a:lnTo>
                <a:lnTo>
                  <a:pt x="10" y="445"/>
                </a:lnTo>
                <a:lnTo>
                  <a:pt x="25" y="489"/>
                </a:lnTo>
                <a:lnTo>
                  <a:pt x="46" y="534"/>
                </a:lnTo>
                <a:lnTo>
                  <a:pt x="102" y="625"/>
                </a:lnTo>
                <a:lnTo>
                  <a:pt x="176" y="716"/>
                </a:lnTo>
                <a:lnTo>
                  <a:pt x="263" y="807"/>
                </a:lnTo>
                <a:lnTo>
                  <a:pt x="463" y="990"/>
                </a:lnTo>
                <a:lnTo>
                  <a:pt x="674" y="1171"/>
                </a:lnTo>
                <a:lnTo>
                  <a:pt x="864" y="1347"/>
                </a:lnTo>
                <a:lnTo>
                  <a:pt x="942" y="1433"/>
                </a:lnTo>
                <a:lnTo>
                  <a:pt x="1004" y="1517"/>
                </a:lnTo>
                <a:lnTo>
                  <a:pt x="1027" y="1558"/>
                </a:lnTo>
                <a:lnTo>
                  <a:pt x="1046" y="1599"/>
                </a:lnTo>
                <a:lnTo>
                  <a:pt x="1058" y="1639"/>
                </a:lnTo>
                <a:lnTo>
                  <a:pt x="1064" y="1679"/>
                </a:lnTo>
                <a:lnTo>
                  <a:pt x="1068" y="1831"/>
                </a:lnTo>
                <a:lnTo>
                  <a:pt x="1068" y="2051"/>
                </a:lnTo>
                <a:lnTo>
                  <a:pt x="1058" y="2587"/>
                </a:lnTo>
                <a:lnTo>
                  <a:pt x="1038" y="3279"/>
                </a:lnTo>
                <a:lnTo>
                  <a:pt x="626" y="3279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"/>
          <p:cNvSpPr/>
          <p:nvPr/>
        </p:nvSpPr>
        <p:spPr>
          <a:xfrm>
            <a:off x="8695800" y="3038040"/>
            <a:ext cx="360" cy="23220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231840" bIns="23184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7" name=""/>
          <p:cNvSpPr/>
          <p:nvPr/>
        </p:nvSpPr>
        <p:spPr>
          <a:xfrm flipH="1">
            <a:off x="9498240" y="33742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8" name=""/>
          <p:cNvSpPr/>
          <p:nvPr/>
        </p:nvSpPr>
        <p:spPr>
          <a:xfrm flipH="1">
            <a:off x="9684720" y="4273200"/>
            <a:ext cx="232560" cy="3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9" name=""/>
          <p:cNvSpPr/>
          <p:nvPr/>
        </p:nvSpPr>
        <p:spPr>
          <a:xfrm>
            <a:off x="7728840" y="3374280"/>
            <a:ext cx="16452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0" name=""/>
          <p:cNvSpPr/>
          <p:nvPr/>
        </p:nvSpPr>
        <p:spPr>
          <a:xfrm>
            <a:off x="7474320" y="4273200"/>
            <a:ext cx="232560" cy="3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1" name=""/>
          <p:cNvSpPr/>
          <p:nvPr/>
        </p:nvSpPr>
        <p:spPr>
          <a:xfrm flipH="1">
            <a:off x="4486320" y="577800"/>
            <a:ext cx="196560" cy="122400"/>
          </a:xfrm>
          <a:prstGeom prst="line">
            <a:avLst/>
          </a:prstGeom>
          <a:ln cap="rnd" w="676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61200" bIns="61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2" name=""/>
          <p:cNvSpPr/>
          <p:nvPr/>
        </p:nvSpPr>
        <p:spPr>
          <a:xfrm>
            <a:off x="4523400" y="541080"/>
            <a:ext cx="122400" cy="196200"/>
          </a:xfrm>
          <a:prstGeom prst="line">
            <a:avLst/>
          </a:prstGeom>
          <a:ln cap="rnd" w="676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195840" bIns="19584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3" name=""/>
          <p:cNvSpPr/>
          <p:nvPr/>
        </p:nvSpPr>
        <p:spPr>
          <a:xfrm>
            <a:off x="3875040" y="3873240"/>
            <a:ext cx="189720" cy="189720"/>
          </a:xfrm>
          <a:custGeom>
            <a:avLst/>
            <a:gdLst>
              <a:gd name="textAreaLeft" fmla="*/ 0 w 189720"/>
              <a:gd name="textAreaRight" fmla="*/ 190080 w 189720"/>
              <a:gd name="textAreaTop" fmla="*/ 0 h 189720"/>
              <a:gd name="textAreaBottom" fmla="*/ 190080 h 189720"/>
            </a:gdLst>
            <a:ahLst/>
            <a:rect l="textAreaLeft" t="textAreaTop" r="textAreaRight" b="textAreaBottom"/>
            <a:pathLst>
              <a:path w="528" h="528">
                <a:moveTo>
                  <a:pt x="528" y="264"/>
                </a:moveTo>
                <a:lnTo>
                  <a:pt x="527" y="282"/>
                </a:lnTo>
                <a:lnTo>
                  <a:pt x="526" y="299"/>
                </a:lnTo>
                <a:lnTo>
                  <a:pt x="523" y="316"/>
                </a:lnTo>
                <a:lnTo>
                  <a:pt x="520" y="333"/>
                </a:lnTo>
                <a:lnTo>
                  <a:pt x="515" y="349"/>
                </a:lnTo>
                <a:lnTo>
                  <a:pt x="509" y="365"/>
                </a:lnTo>
                <a:lnTo>
                  <a:pt x="502" y="380"/>
                </a:lnTo>
                <a:lnTo>
                  <a:pt x="493" y="396"/>
                </a:lnTo>
                <a:lnTo>
                  <a:pt x="484" y="411"/>
                </a:lnTo>
                <a:lnTo>
                  <a:pt x="473" y="425"/>
                </a:lnTo>
                <a:lnTo>
                  <a:pt x="463" y="439"/>
                </a:lnTo>
                <a:lnTo>
                  <a:pt x="451" y="451"/>
                </a:lnTo>
                <a:lnTo>
                  <a:pt x="439" y="463"/>
                </a:lnTo>
                <a:lnTo>
                  <a:pt x="425" y="473"/>
                </a:lnTo>
                <a:lnTo>
                  <a:pt x="411" y="483"/>
                </a:lnTo>
                <a:lnTo>
                  <a:pt x="396" y="493"/>
                </a:lnTo>
                <a:lnTo>
                  <a:pt x="380" y="502"/>
                </a:lnTo>
                <a:lnTo>
                  <a:pt x="364" y="509"/>
                </a:lnTo>
                <a:lnTo>
                  <a:pt x="349" y="515"/>
                </a:lnTo>
                <a:lnTo>
                  <a:pt x="332" y="520"/>
                </a:lnTo>
                <a:lnTo>
                  <a:pt x="316" y="523"/>
                </a:lnTo>
                <a:lnTo>
                  <a:pt x="299" y="526"/>
                </a:lnTo>
                <a:lnTo>
                  <a:pt x="282" y="527"/>
                </a:lnTo>
                <a:lnTo>
                  <a:pt x="264" y="528"/>
                </a:lnTo>
                <a:lnTo>
                  <a:pt x="246" y="527"/>
                </a:lnTo>
                <a:lnTo>
                  <a:pt x="229" y="526"/>
                </a:lnTo>
                <a:lnTo>
                  <a:pt x="212" y="523"/>
                </a:lnTo>
                <a:lnTo>
                  <a:pt x="196" y="520"/>
                </a:lnTo>
                <a:lnTo>
                  <a:pt x="179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3"/>
                </a:lnTo>
                <a:lnTo>
                  <a:pt x="103" y="473"/>
                </a:lnTo>
                <a:lnTo>
                  <a:pt x="90" y="463"/>
                </a:lnTo>
                <a:lnTo>
                  <a:pt x="77" y="451"/>
                </a:lnTo>
                <a:lnTo>
                  <a:pt x="66" y="439"/>
                </a:lnTo>
                <a:lnTo>
                  <a:pt x="55" y="425"/>
                </a:lnTo>
                <a:lnTo>
                  <a:pt x="45" y="411"/>
                </a:lnTo>
                <a:lnTo>
                  <a:pt x="36" y="396"/>
                </a:lnTo>
                <a:lnTo>
                  <a:pt x="27" y="380"/>
                </a:lnTo>
                <a:lnTo>
                  <a:pt x="20" y="364"/>
                </a:lnTo>
                <a:lnTo>
                  <a:pt x="14" y="349"/>
                </a:lnTo>
                <a:lnTo>
                  <a:pt x="9" y="332"/>
                </a:lnTo>
                <a:lnTo>
                  <a:pt x="5" y="316"/>
                </a:lnTo>
                <a:lnTo>
                  <a:pt x="2" y="299"/>
                </a:lnTo>
                <a:lnTo>
                  <a:pt x="1" y="282"/>
                </a:lnTo>
                <a:lnTo>
                  <a:pt x="0" y="264"/>
                </a:lnTo>
                <a:lnTo>
                  <a:pt x="1" y="246"/>
                </a:lnTo>
                <a:lnTo>
                  <a:pt x="2" y="229"/>
                </a:lnTo>
                <a:lnTo>
                  <a:pt x="5" y="212"/>
                </a:lnTo>
                <a:lnTo>
                  <a:pt x="9" y="196"/>
                </a:lnTo>
                <a:lnTo>
                  <a:pt x="14" y="179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5" y="103"/>
                </a:lnTo>
                <a:lnTo>
                  <a:pt x="66" y="90"/>
                </a:lnTo>
                <a:lnTo>
                  <a:pt x="77" y="77"/>
                </a:lnTo>
                <a:lnTo>
                  <a:pt x="90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299" y="2"/>
                </a:lnTo>
                <a:lnTo>
                  <a:pt x="316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0" y="27"/>
                </a:lnTo>
                <a:lnTo>
                  <a:pt x="396" y="36"/>
                </a:lnTo>
                <a:lnTo>
                  <a:pt x="411" y="45"/>
                </a:lnTo>
                <a:lnTo>
                  <a:pt x="425" y="55"/>
                </a:lnTo>
                <a:lnTo>
                  <a:pt x="439" y="66"/>
                </a:lnTo>
                <a:lnTo>
                  <a:pt x="451" y="77"/>
                </a:lnTo>
                <a:lnTo>
                  <a:pt x="463" y="90"/>
                </a:lnTo>
                <a:lnTo>
                  <a:pt x="473" y="103"/>
                </a:lnTo>
                <a:lnTo>
                  <a:pt x="484" y="117"/>
                </a:lnTo>
                <a:lnTo>
                  <a:pt x="493" y="132"/>
                </a:lnTo>
                <a:lnTo>
                  <a:pt x="502" y="148"/>
                </a:lnTo>
                <a:lnTo>
                  <a:pt x="509" y="164"/>
                </a:lnTo>
                <a:lnTo>
                  <a:pt x="515" y="180"/>
                </a:lnTo>
                <a:lnTo>
                  <a:pt x="520" y="196"/>
                </a:lnTo>
                <a:lnTo>
                  <a:pt x="523" y="212"/>
                </a:lnTo>
                <a:lnTo>
                  <a:pt x="526" y="229"/>
                </a:lnTo>
                <a:lnTo>
                  <a:pt x="527" y="246"/>
                </a:lnTo>
                <a:lnTo>
                  <a:pt x="528" y="26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"/>
          <p:cNvSpPr/>
          <p:nvPr/>
        </p:nvSpPr>
        <p:spPr>
          <a:xfrm>
            <a:off x="3875040" y="3873240"/>
            <a:ext cx="189720" cy="189720"/>
          </a:xfrm>
          <a:custGeom>
            <a:avLst/>
            <a:gdLst>
              <a:gd name="textAreaLeft" fmla="*/ 0 w 189720"/>
              <a:gd name="textAreaRight" fmla="*/ 190080 w 189720"/>
              <a:gd name="textAreaTop" fmla="*/ 0 h 189720"/>
              <a:gd name="textAreaBottom" fmla="*/ 190080 h 189720"/>
            </a:gdLst>
            <a:ahLst/>
            <a:rect l="textAreaLeft" t="textAreaTop" r="textAreaRight" b="textAreaBottom"/>
            <a:pathLst>
              <a:path w="528" h="528">
                <a:moveTo>
                  <a:pt x="528" y="264"/>
                </a:moveTo>
                <a:lnTo>
                  <a:pt x="527" y="282"/>
                </a:lnTo>
                <a:lnTo>
                  <a:pt x="526" y="299"/>
                </a:lnTo>
                <a:lnTo>
                  <a:pt x="523" y="316"/>
                </a:lnTo>
                <a:lnTo>
                  <a:pt x="520" y="333"/>
                </a:lnTo>
                <a:lnTo>
                  <a:pt x="515" y="349"/>
                </a:lnTo>
                <a:lnTo>
                  <a:pt x="509" y="365"/>
                </a:lnTo>
                <a:lnTo>
                  <a:pt x="502" y="380"/>
                </a:lnTo>
                <a:lnTo>
                  <a:pt x="493" y="396"/>
                </a:lnTo>
                <a:lnTo>
                  <a:pt x="484" y="411"/>
                </a:lnTo>
                <a:lnTo>
                  <a:pt x="473" y="425"/>
                </a:lnTo>
                <a:lnTo>
                  <a:pt x="463" y="439"/>
                </a:lnTo>
                <a:lnTo>
                  <a:pt x="451" y="451"/>
                </a:lnTo>
                <a:lnTo>
                  <a:pt x="439" y="463"/>
                </a:lnTo>
                <a:lnTo>
                  <a:pt x="425" y="473"/>
                </a:lnTo>
                <a:lnTo>
                  <a:pt x="411" y="483"/>
                </a:lnTo>
                <a:lnTo>
                  <a:pt x="396" y="493"/>
                </a:lnTo>
                <a:lnTo>
                  <a:pt x="380" y="502"/>
                </a:lnTo>
                <a:lnTo>
                  <a:pt x="364" y="509"/>
                </a:lnTo>
                <a:lnTo>
                  <a:pt x="349" y="515"/>
                </a:lnTo>
                <a:lnTo>
                  <a:pt x="332" y="520"/>
                </a:lnTo>
                <a:lnTo>
                  <a:pt x="316" y="523"/>
                </a:lnTo>
                <a:lnTo>
                  <a:pt x="299" y="526"/>
                </a:lnTo>
                <a:lnTo>
                  <a:pt x="282" y="527"/>
                </a:lnTo>
                <a:lnTo>
                  <a:pt x="264" y="528"/>
                </a:lnTo>
                <a:lnTo>
                  <a:pt x="246" y="527"/>
                </a:lnTo>
                <a:lnTo>
                  <a:pt x="229" y="526"/>
                </a:lnTo>
                <a:lnTo>
                  <a:pt x="212" y="523"/>
                </a:lnTo>
                <a:lnTo>
                  <a:pt x="196" y="520"/>
                </a:lnTo>
                <a:lnTo>
                  <a:pt x="179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3"/>
                </a:lnTo>
                <a:lnTo>
                  <a:pt x="103" y="473"/>
                </a:lnTo>
                <a:lnTo>
                  <a:pt x="90" y="463"/>
                </a:lnTo>
                <a:lnTo>
                  <a:pt x="77" y="451"/>
                </a:lnTo>
                <a:lnTo>
                  <a:pt x="66" y="439"/>
                </a:lnTo>
                <a:lnTo>
                  <a:pt x="55" y="425"/>
                </a:lnTo>
                <a:lnTo>
                  <a:pt x="45" y="411"/>
                </a:lnTo>
                <a:lnTo>
                  <a:pt x="36" y="396"/>
                </a:lnTo>
                <a:lnTo>
                  <a:pt x="27" y="380"/>
                </a:lnTo>
                <a:lnTo>
                  <a:pt x="20" y="364"/>
                </a:lnTo>
                <a:lnTo>
                  <a:pt x="14" y="349"/>
                </a:lnTo>
                <a:lnTo>
                  <a:pt x="9" y="332"/>
                </a:lnTo>
                <a:lnTo>
                  <a:pt x="5" y="316"/>
                </a:lnTo>
                <a:lnTo>
                  <a:pt x="2" y="299"/>
                </a:lnTo>
                <a:lnTo>
                  <a:pt x="1" y="282"/>
                </a:lnTo>
                <a:lnTo>
                  <a:pt x="0" y="264"/>
                </a:lnTo>
                <a:lnTo>
                  <a:pt x="1" y="246"/>
                </a:lnTo>
                <a:lnTo>
                  <a:pt x="2" y="229"/>
                </a:lnTo>
                <a:lnTo>
                  <a:pt x="5" y="212"/>
                </a:lnTo>
                <a:lnTo>
                  <a:pt x="9" y="196"/>
                </a:lnTo>
                <a:lnTo>
                  <a:pt x="14" y="179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5" y="103"/>
                </a:lnTo>
                <a:lnTo>
                  <a:pt x="66" y="90"/>
                </a:lnTo>
                <a:lnTo>
                  <a:pt x="77" y="77"/>
                </a:lnTo>
                <a:lnTo>
                  <a:pt x="90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299" y="2"/>
                </a:lnTo>
                <a:lnTo>
                  <a:pt x="316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0" y="27"/>
                </a:lnTo>
                <a:lnTo>
                  <a:pt x="396" y="36"/>
                </a:lnTo>
                <a:lnTo>
                  <a:pt x="411" y="45"/>
                </a:lnTo>
                <a:lnTo>
                  <a:pt x="425" y="55"/>
                </a:lnTo>
                <a:lnTo>
                  <a:pt x="439" y="66"/>
                </a:lnTo>
                <a:lnTo>
                  <a:pt x="451" y="77"/>
                </a:lnTo>
                <a:lnTo>
                  <a:pt x="463" y="90"/>
                </a:lnTo>
                <a:lnTo>
                  <a:pt x="473" y="103"/>
                </a:lnTo>
                <a:lnTo>
                  <a:pt x="484" y="117"/>
                </a:lnTo>
                <a:lnTo>
                  <a:pt x="493" y="132"/>
                </a:lnTo>
                <a:lnTo>
                  <a:pt x="502" y="148"/>
                </a:lnTo>
                <a:lnTo>
                  <a:pt x="509" y="164"/>
                </a:lnTo>
                <a:lnTo>
                  <a:pt x="515" y="180"/>
                </a:lnTo>
                <a:lnTo>
                  <a:pt x="520" y="196"/>
                </a:lnTo>
                <a:lnTo>
                  <a:pt x="523" y="212"/>
                </a:lnTo>
                <a:lnTo>
                  <a:pt x="526" y="229"/>
                </a:lnTo>
                <a:lnTo>
                  <a:pt x="527" y="246"/>
                </a:lnTo>
                <a:lnTo>
                  <a:pt x="528" y="264"/>
                </a:lnTo>
                <a:close/>
              </a:path>
            </a:pathLst>
          </a:custGeom>
          <a:noFill/>
          <a:ln cap="rnd" w="45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2680" rIns="112680" tIns="135360" bIns="13536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"/>
          <p:cNvSpPr/>
          <p:nvPr/>
        </p:nvSpPr>
        <p:spPr>
          <a:xfrm>
            <a:off x="6381720" y="2107440"/>
            <a:ext cx="167040" cy="180000"/>
          </a:xfrm>
          <a:custGeom>
            <a:avLst/>
            <a:gdLst>
              <a:gd name="textAreaLeft" fmla="*/ 0 w 167040"/>
              <a:gd name="textAreaRight" fmla="*/ 167400 w 167040"/>
              <a:gd name="textAreaTop" fmla="*/ 0 h 180000"/>
              <a:gd name="textAreaBottom" fmla="*/ 180360 h 180000"/>
            </a:gdLst>
            <a:ahLst/>
            <a:rect l="textAreaLeft" t="textAreaTop" r="textAreaRight" b="textAreaBottom"/>
            <a:pathLst>
              <a:path w="465" h="501">
                <a:moveTo>
                  <a:pt x="0" y="229"/>
                </a:moveTo>
                <a:lnTo>
                  <a:pt x="403" y="501"/>
                </a:lnTo>
                <a:lnTo>
                  <a:pt x="465" y="0"/>
                </a:lnTo>
                <a:lnTo>
                  <a:pt x="0" y="229"/>
                </a:lnTo>
                <a:close/>
              </a:path>
            </a:pathLst>
          </a:custGeom>
          <a:noFill/>
          <a:ln cap="rnd" w="464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136080" bIns="1360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"/>
          <p:cNvSpPr/>
          <p:nvPr/>
        </p:nvSpPr>
        <p:spPr>
          <a:xfrm>
            <a:off x="9227160" y="1134720"/>
            <a:ext cx="57960" cy="18288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080" rIns="118080" tIns="182880" bIns="1828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7" name=""/>
          <p:cNvSpPr/>
          <p:nvPr/>
        </p:nvSpPr>
        <p:spPr>
          <a:xfrm flipV="1">
            <a:off x="9164520" y="1197000"/>
            <a:ext cx="182880" cy="5832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080" rIns="118080" tIns="29160" bIns="2916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8" name=""/>
          <p:cNvSpPr/>
          <p:nvPr/>
        </p:nvSpPr>
        <p:spPr>
          <a:xfrm>
            <a:off x="562320" y="4888800"/>
            <a:ext cx="167040" cy="180000"/>
          </a:xfrm>
          <a:custGeom>
            <a:avLst/>
            <a:gdLst>
              <a:gd name="textAreaLeft" fmla="*/ 0 w 167040"/>
              <a:gd name="textAreaRight" fmla="*/ 167400 w 167040"/>
              <a:gd name="textAreaTop" fmla="*/ 0 h 180000"/>
              <a:gd name="textAreaBottom" fmla="*/ 180360 h 180000"/>
            </a:gdLst>
            <a:ahLst/>
            <a:rect l="textAreaLeft" t="textAreaTop" r="textAreaRight" b="textAreaBottom"/>
            <a:pathLst>
              <a:path w="465" h="501">
                <a:moveTo>
                  <a:pt x="0" y="230"/>
                </a:moveTo>
                <a:lnTo>
                  <a:pt x="403" y="501"/>
                </a:lnTo>
                <a:lnTo>
                  <a:pt x="465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4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136080" bIns="1360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"/>
          <p:cNvSpPr/>
          <p:nvPr/>
        </p:nvSpPr>
        <p:spPr>
          <a:xfrm>
            <a:off x="225720" y="237600"/>
            <a:ext cx="356400" cy="429120"/>
          </a:xfrm>
          <a:custGeom>
            <a:avLst/>
            <a:gdLst>
              <a:gd name="textAreaLeft" fmla="*/ 0 w 356400"/>
              <a:gd name="textAreaRight" fmla="*/ 356760 w 356400"/>
              <a:gd name="textAreaTop" fmla="*/ 0 h 429120"/>
              <a:gd name="textAreaBottom" fmla="*/ 429480 h 429120"/>
            </a:gdLst>
            <a:ahLst/>
            <a:rect l="textAreaLeft" t="textAreaTop" r="textAreaRight" b="textAreaBottom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"/>
          <p:cNvSpPr/>
          <p:nvPr/>
        </p:nvSpPr>
        <p:spPr>
          <a:xfrm>
            <a:off x="320400" y="667080"/>
            <a:ext cx="167040" cy="41760"/>
          </a:xfrm>
          <a:custGeom>
            <a:avLst/>
            <a:gdLst>
              <a:gd name="textAreaLeft" fmla="*/ 0 w 167040"/>
              <a:gd name="textAreaRight" fmla="*/ 167400 w 167040"/>
              <a:gd name="textAreaTop" fmla="*/ 0 h 41760"/>
              <a:gd name="textAreaBottom" fmla="*/ 42120 h 41760"/>
            </a:gdLst>
            <a:ahLst/>
            <a:rect l="textAreaLeft" t="textAreaTop" r="textAreaRight" b="textAreaBottom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2480" bIns="424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"/>
          <p:cNvSpPr/>
          <p:nvPr/>
        </p:nvSpPr>
        <p:spPr>
          <a:xfrm>
            <a:off x="336600" y="708480"/>
            <a:ext cx="134640" cy="41400"/>
          </a:xfrm>
          <a:custGeom>
            <a:avLst/>
            <a:gdLst>
              <a:gd name="textAreaLeft" fmla="*/ 0 w 134640"/>
              <a:gd name="textAreaRight" fmla="*/ 135000 w 134640"/>
              <a:gd name="textAreaTop" fmla="*/ 0 h 41400"/>
              <a:gd name="textAreaBottom" fmla="*/ 41760 h 41400"/>
            </a:gdLst>
            <a:ahLst/>
            <a:rect l="textAreaLeft" t="textAreaTop" r="textAreaRight" b="textAreaBottom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1760" bIns="4176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"/>
          <p:cNvSpPr/>
          <p:nvPr/>
        </p:nvSpPr>
        <p:spPr>
          <a:xfrm>
            <a:off x="323280" y="356040"/>
            <a:ext cx="163080" cy="310680"/>
          </a:xfrm>
          <a:custGeom>
            <a:avLst/>
            <a:gdLst>
              <a:gd name="textAreaLeft" fmla="*/ 0 w 163080"/>
              <a:gd name="textAreaRight" fmla="*/ 163440 w 163080"/>
              <a:gd name="textAreaTop" fmla="*/ 0 h 310680"/>
              <a:gd name="textAreaBottom" fmla="*/ 311040 h 310680"/>
            </a:gdLst>
            <a:ahLst/>
            <a:rect l="textAreaLeft" t="textAreaTop" r="textAreaRight" b="textAreaBottom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"/>
          <p:cNvSpPr/>
          <p:nvPr/>
        </p:nvSpPr>
        <p:spPr>
          <a:xfrm>
            <a:off x="404280" y="79560"/>
            <a:ext cx="36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61200" bIns="61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4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3200" bIns="43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5" name=""/>
          <p:cNvSpPr/>
          <p:nvPr/>
        </p:nvSpPr>
        <p:spPr>
          <a:xfrm flipH="1">
            <a:off x="664560" y="405360"/>
            <a:ext cx="6120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6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21600" bIns="216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7" name=""/>
          <p:cNvSpPr/>
          <p:nvPr/>
        </p:nvSpPr>
        <p:spPr>
          <a:xfrm>
            <a:off x="82440" y="405360"/>
            <a:ext cx="6120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8" name=""/>
          <p:cNvSpPr/>
          <p:nvPr/>
        </p:nvSpPr>
        <p:spPr>
          <a:xfrm>
            <a:off x="212400" y="217080"/>
            <a:ext cx="356760" cy="429480"/>
          </a:xfrm>
          <a:custGeom>
            <a:avLst/>
            <a:gdLst>
              <a:gd name="textAreaLeft" fmla="*/ 0 w 356760"/>
              <a:gd name="textAreaRight" fmla="*/ 357120 w 356760"/>
              <a:gd name="textAreaTop" fmla="*/ 0 h 429480"/>
              <a:gd name="textAreaBottom" fmla="*/ 429840 h 429480"/>
            </a:gdLst>
            <a:ahLst/>
            <a:rect l="textAreaLeft" t="textAreaTop" r="textAreaRight" b="textAreaBottom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"/>
          <p:cNvSpPr/>
          <p:nvPr/>
        </p:nvSpPr>
        <p:spPr>
          <a:xfrm>
            <a:off x="307080" y="646920"/>
            <a:ext cx="167400" cy="41400"/>
          </a:xfrm>
          <a:custGeom>
            <a:avLst/>
            <a:gdLst>
              <a:gd name="textAreaLeft" fmla="*/ 0 w 167400"/>
              <a:gd name="textAreaRight" fmla="*/ 167760 w 167400"/>
              <a:gd name="textAreaTop" fmla="*/ 0 h 41400"/>
              <a:gd name="textAreaBottom" fmla="*/ 41760 h 41400"/>
            </a:gdLst>
            <a:ahLst/>
            <a:rect l="textAreaLeft" t="textAreaTop" r="textAreaRight" b="textAreaBottom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1760" bIns="4176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"/>
          <p:cNvSpPr/>
          <p:nvPr/>
        </p:nvSpPr>
        <p:spPr>
          <a:xfrm>
            <a:off x="323280" y="687960"/>
            <a:ext cx="135000" cy="41760"/>
          </a:xfrm>
          <a:custGeom>
            <a:avLst/>
            <a:gdLst>
              <a:gd name="textAreaLeft" fmla="*/ 0 w 135000"/>
              <a:gd name="textAreaRight" fmla="*/ 135360 w 135000"/>
              <a:gd name="textAreaTop" fmla="*/ 0 h 41760"/>
              <a:gd name="textAreaBottom" fmla="*/ 42120 h 41760"/>
            </a:gdLst>
            <a:ahLst/>
            <a:rect l="textAreaLeft" t="textAreaTop" r="textAreaRight" b="textAreaBottom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2480" bIns="424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"/>
          <p:cNvSpPr/>
          <p:nvPr/>
        </p:nvSpPr>
        <p:spPr>
          <a:xfrm>
            <a:off x="309960" y="335520"/>
            <a:ext cx="163440" cy="311040"/>
          </a:xfrm>
          <a:custGeom>
            <a:avLst/>
            <a:gdLst>
              <a:gd name="textAreaLeft" fmla="*/ 0 w 163440"/>
              <a:gd name="textAreaRight" fmla="*/ 163800 w 163440"/>
              <a:gd name="textAreaTop" fmla="*/ 0 h 311040"/>
              <a:gd name="textAreaBottom" fmla="*/ 311400 h 311040"/>
            </a:gdLst>
            <a:ahLst/>
            <a:rect l="textAreaLeft" t="textAreaTop" r="textAreaRight" b="textAreaBottom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"/>
          <p:cNvSpPr/>
          <p:nvPr/>
        </p:nvSpPr>
        <p:spPr>
          <a:xfrm>
            <a:off x="390960" y="59040"/>
            <a:ext cx="36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61200" bIns="61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3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3200" bIns="43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4" name=""/>
          <p:cNvSpPr/>
          <p:nvPr/>
        </p:nvSpPr>
        <p:spPr>
          <a:xfrm flipH="1">
            <a:off x="651240" y="384840"/>
            <a:ext cx="61560" cy="3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5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3200" bIns="43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6" name=""/>
          <p:cNvSpPr/>
          <p:nvPr/>
        </p:nvSpPr>
        <p:spPr>
          <a:xfrm>
            <a:off x="69480" y="384840"/>
            <a:ext cx="61200" cy="3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ftr" idx="19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0" name="PlaceHolder 4"/>
          <p:cNvSpPr>
            <a:spLocks noGrp="1"/>
          </p:cNvSpPr>
          <p:nvPr>
            <p:ph type="sldNum" idx="20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E3F15B1-EA4D-4A69-8C9C-92239CFA74AF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1" name="PlaceHolder 5"/>
          <p:cNvSpPr>
            <a:spLocks noGrp="1"/>
          </p:cNvSpPr>
          <p:nvPr>
            <p:ph type="dt" idx="21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"/>
          <p:cNvSpPr/>
          <p:nvPr/>
        </p:nvSpPr>
        <p:spPr>
          <a:xfrm>
            <a:off x="0" y="179280"/>
            <a:ext cx="4149720" cy="416880"/>
          </a:xfrm>
          <a:custGeom>
            <a:avLst/>
            <a:gdLst>
              <a:gd name="textAreaLeft" fmla="*/ 0 w 4149720"/>
              <a:gd name="textAreaRight" fmla="*/ 4150080 w 4149720"/>
              <a:gd name="textAreaTop" fmla="*/ 0 h 416880"/>
              <a:gd name="textAreaBottom" fmla="*/ 417240 h 416880"/>
            </a:gdLst>
            <a:ahLst/>
            <a:rect l="textAreaLeft" t="textAreaTop" r="textAreaRight" b="textAreaBottom"/>
            <a:pathLst>
              <a:path w="11528" h="115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"/>
          <p:cNvSpPr/>
          <p:nvPr/>
        </p:nvSpPr>
        <p:spPr>
          <a:xfrm flipH="1">
            <a:off x="1209960" y="49528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0" name=""/>
          <p:cNvSpPr/>
          <p:nvPr/>
        </p:nvSpPr>
        <p:spPr>
          <a:xfrm>
            <a:off x="1209960" y="49528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1" name=""/>
          <p:cNvSpPr/>
          <p:nvPr/>
        </p:nvSpPr>
        <p:spPr>
          <a:xfrm>
            <a:off x="5675400" y="1268280"/>
            <a:ext cx="167400" cy="180720"/>
          </a:xfrm>
          <a:custGeom>
            <a:avLst/>
            <a:gdLst>
              <a:gd name="textAreaLeft" fmla="*/ 0 w 167400"/>
              <a:gd name="textAreaRight" fmla="*/ 167760 w 167400"/>
              <a:gd name="textAreaTop" fmla="*/ 0 h 180720"/>
              <a:gd name="textAreaBottom" fmla="*/ 181080 h 180720"/>
            </a:gdLst>
            <a:ahLst/>
            <a:rect l="textAreaLeft" t="textAreaTop" r="textAreaRight" b="textAreaBottom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136800" bIns="1368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"/>
          <p:cNvSpPr/>
          <p:nvPr/>
        </p:nvSpPr>
        <p:spPr>
          <a:xfrm>
            <a:off x="7669440" y="4452480"/>
            <a:ext cx="190440" cy="190440"/>
          </a:xfrm>
          <a:custGeom>
            <a:avLst/>
            <a:gdLst>
              <a:gd name="textAreaLeft" fmla="*/ 0 w 190440"/>
              <a:gd name="textAreaRight" fmla="*/ 190800 w 19044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4"/>
                </a:lnTo>
                <a:lnTo>
                  <a:pt x="413" y="484"/>
                </a:lnTo>
                <a:lnTo>
                  <a:pt x="398" y="494"/>
                </a:lnTo>
                <a:lnTo>
                  <a:pt x="382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3"/>
                </a:lnTo>
                <a:lnTo>
                  <a:pt x="133" y="494"/>
                </a:lnTo>
                <a:lnTo>
                  <a:pt x="118" y="484"/>
                </a:lnTo>
                <a:lnTo>
                  <a:pt x="103" y="474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2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"/>
          <p:cNvSpPr/>
          <p:nvPr/>
        </p:nvSpPr>
        <p:spPr>
          <a:xfrm>
            <a:off x="7669440" y="4452480"/>
            <a:ext cx="190440" cy="190440"/>
          </a:xfrm>
          <a:custGeom>
            <a:avLst/>
            <a:gdLst>
              <a:gd name="textAreaLeft" fmla="*/ 0 w 190440"/>
              <a:gd name="textAreaRight" fmla="*/ 190800 w 19044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4"/>
                </a:lnTo>
                <a:lnTo>
                  <a:pt x="413" y="484"/>
                </a:lnTo>
                <a:lnTo>
                  <a:pt x="398" y="494"/>
                </a:lnTo>
                <a:lnTo>
                  <a:pt x="382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3"/>
                </a:lnTo>
                <a:lnTo>
                  <a:pt x="133" y="494"/>
                </a:lnTo>
                <a:lnTo>
                  <a:pt x="118" y="484"/>
                </a:lnTo>
                <a:lnTo>
                  <a:pt x="103" y="474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2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136080" bIns="1360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"/>
          <p:cNvSpPr/>
          <p:nvPr/>
        </p:nvSpPr>
        <p:spPr>
          <a:xfrm flipH="1">
            <a:off x="9262080" y="29196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5" name=""/>
          <p:cNvSpPr/>
          <p:nvPr/>
        </p:nvSpPr>
        <p:spPr>
          <a:xfrm>
            <a:off x="9262080" y="29196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6" name=""/>
          <p:cNvSpPr/>
          <p:nvPr/>
        </p:nvSpPr>
        <p:spPr>
          <a:xfrm>
            <a:off x="152640" y="1112040"/>
            <a:ext cx="190440" cy="190440"/>
          </a:xfrm>
          <a:custGeom>
            <a:avLst/>
            <a:gdLst>
              <a:gd name="textAreaLeft" fmla="*/ 0 w 190440"/>
              <a:gd name="textAreaRight" fmla="*/ 190800 w 19044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3"/>
                </a:lnTo>
                <a:lnTo>
                  <a:pt x="516" y="349"/>
                </a:lnTo>
                <a:lnTo>
                  <a:pt x="510" y="365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5"/>
                </a:lnTo>
                <a:lnTo>
                  <a:pt x="413" y="485"/>
                </a:lnTo>
                <a:lnTo>
                  <a:pt x="398" y="494"/>
                </a:lnTo>
                <a:lnTo>
                  <a:pt x="382" y="502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2"/>
                </a:lnTo>
                <a:lnTo>
                  <a:pt x="133" y="494"/>
                </a:lnTo>
                <a:lnTo>
                  <a:pt x="118" y="485"/>
                </a:lnTo>
                <a:lnTo>
                  <a:pt x="103" y="475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5"/>
                </a:lnTo>
                <a:lnTo>
                  <a:pt x="14" y="350"/>
                </a:lnTo>
                <a:lnTo>
                  <a:pt x="9" y="333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3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2"/>
                </a:lnTo>
                <a:lnTo>
                  <a:pt x="528" y="229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"/>
          <p:cNvSpPr/>
          <p:nvPr/>
        </p:nvSpPr>
        <p:spPr>
          <a:xfrm>
            <a:off x="152640" y="1112040"/>
            <a:ext cx="190440" cy="190440"/>
          </a:xfrm>
          <a:custGeom>
            <a:avLst/>
            <a:gdLst>
              <a:gd name="textAreaLeft" fmla="*/ 0 w 190440"/>
              <a:gd name="textAreaRight" fmla="*/ 190800 w 19044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3"/>
                </a:lnTo>
                <a:lnTo>
                  <a:pt x="516" y="349"/>
                </a:lnTo>
                <a:lnTo>
                  <a:pt x="510" y="365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5"/>
                </a:lnTo>
                <a:lnTo>
                  <a:pt x="413" y="485"/>
                </a:lnTo>
                <a:lnTo>
                  <a:pt x="398" y="494"/>
                </a:lnTo>
                <a:lnTo>
                  <a:pt x="382" y="502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2"/>
                </a:lnTo>
                <a:lnTo>
                  <a:pt x="133" y="494"/>
                </a:lnTo>
                <a:lnTo>
                  <a:pt x="118" y="485"/>
                </a:lnTo>
                <a:lnTo>
                  <a:pt x="103" y="475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5"/>
                </a:lnTo>
                <a:lnTo>
                  <a:pt x="14" y="350"/>
                </a:lnTo>
                <a:lnTo>
                  <a:pt x="9" y="333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3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2"/>
                </a:lnTo>
                <a:lnTo>
                  <a:pt x="528" y="229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136080" bIns="1360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"/>
          <p:cNvSpPr/>
          <p:nvPr/>
        </p:nvSpPr>
        <p:spPr>
          <a:xfrm>
            <a:off x="225720" y="237600"/>
            <a:ext cx="356400" cy="429120"/>
          </a:xfrm>
          <a:custGeom>
            <a:avLst/>
            <a:gdLst>
              <a:gd name="textAreaLeft" fmla="*/ 0 w 356400"/>
              <a:gd name="textAreaRight" fmla="*/ 356760 w 356400"/>
              <a:gd name="textAreaTop" fmla="*/ 0 h 429120"/>
              <a:gd name="textAreaBottom" fmla="*/ 429480 h 429120"/>
            </a:gdLst>
            <a:ahLst/>
            <a:rect l="textAreaLeft" t="textAreaTop" r="textAreaRight" b="textAreaBottom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"/>
          <p:cNvSpPr/>
          <p:nvPr/>
        </p:nvSpPr>
        <p:spPr>
          <a:xfrm>
            <a:off x="320400" y="667080"/>
            <a:ext cx="167040" cy="41760"/>
          </a:xfrm>
          <a:custGeom>
            <a:avLst/>
            <a:gdLst>
              <a:gd name="textAreaLeft" fmla="*/ 0 w 167040"/>
              <a:gd name="textAreaRight" fmla="*/ 167400 w 167040"/>
              <a:gd name="textAreaTop" fmla="*/ 0 h 41760"/>
              <a:gd name="textAreaBottom" fmla="*/ 42120 h 41760"/>
            </a:gdLst>
            <a:ahLst/>
            <a:rect l="textAreaLeft" t="textAreaTop" r="textAreaRight" b="textAreaBottom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2480" bIns="424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"/>
          <p:cNvSpPr/>
          <p:nvPr/>
        </p:nvSpPr>
        <p:spPr>
          <a:xfrm>
            <a:off x="336600" y="708480"/>
            <a:ext cx="134640" cy="41400"/>
          </a:xfrm>
          <a:custGeom>
            <a:avLst/>
            <a:gdLst>
              <a:gd name="textAreaLeft" fmla="*/ 0 w 134640"/>
              <a:gd name="textAreaRight" fmla="*/ 135000 w 134640"/>
              <a:gd name="textAreaTop" fmla="*/ 0 h 41400"/>
              <a:gd name="textAreaBottom" fmla="*/ 41760 h 41400"/>
            </a:gdLst>
            <a:ahLst/>
            <a:rect l="textAreaLeft" t="textAreaTop" r="textAreaRight" b="textAreaBottom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1760" bIns="4176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"/>
          <p:cNvSpPr/>
          <p:nvPr/>
        </p:nvSpPr>
        <p:spPr>
          <a:xfrm>
            <a:off x="323280" y="356040"/>
            <a:ext cx="163080" cy="310680"/>
          </a:xfrm>
          <a:custGeom>
            <a:avLst/>
            <a:gdLst>
              <a:gd name="textAreaLeft" fmla="*/ 0 w 163080"/>
              <a:gd name="textAreaRight" fmla="*/ 163440 w 163080"/>
              <a:gd name="textAreaTop" fmla="*/ 0 h 310680"/>
              <a:gd name="textAreaBottom" fmla="*/ 311040 h 310680"/>
            </a:gdLst>
            <a:ahLst/>
            <a:rect l="textAreaLeft" t="textAreaTop" r="textAreaRight" b="textAreaBottom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"/>
          <p:cNvSpPr/>
          <p:nvPr/>
        </p:nvSpPr>
        <p:spPr>
          <a:xfrm>
            <a:off x="404280" y="79560"/>
            <a:ext cx="36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61200" bIns="61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3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3200" bIns="43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4" name=""/>
          <p:cNvSpPr/>
          <p:nvPr/>
        </p:nvSpPr>
        <p:spPr>
          <a:xfrm flipH="1">
            <a:off x="664560" y="405360"/>
            <a:ext cx="6120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5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21600" bIns="216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6" name=""/>
          <p:cNvSpPr/>
          <p:nvPr/>
        </p:nvSpPr>
        <p:spPr>
          <a:xfrm>
            <a:off x="82440" y="405360"/>
            <a:ext cx="6120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7" name=""/>
          <p:cNvSpPr/>
          <p:nvPr/>
        </p:nvSpPr>
        <p:spPr>
          <a:xfrm>
            <a:off x="212400" y="217080"/>
            <a:ext cx="356760" cy="429480"/>
          </a:xfrm>
          <a:custGeom>
            <a:avLst/>
            <a:gdLst>
              <a:gd name="textAreaLeft" fmla="*/ 0 w 356760"/>
              <a:gd name="textAreaRight" fmla="*/ 357120 w 356760"/>
              <a:gd name="textAreaTop" fmla="*/ 0 h 429480"/>
              <a:gd name="textAreaBottom" fmla="*/ 429840 h 429480"/>
            </a:gdLst>
            <a:ahLst/>
            <a:rect l="textAreaLeft" t="textAreaTop" r="textAreaRight" b="textAreaBottom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"/>
          <p:cNvSpPr/>
          <p:nvPr/>
        </p:nvSpPr>
        <p:spPr>
          <a:xfrm>
            <a:off x="307080" y="646920"/>
            <a:ext cx="167400" cy="41400"/>
          </a:xfrm>
          <a:custGeom>
            <a:avLst/>
            <a:gdLst>
              <a:gd name="textAreaLeft" fmla="*/ 0 w 167400"/>
              <a:gd name="textAreaRight" fmla="*/ 167760 w 167400"/>
              <a:gd name="textAreaTop" fmla="*/ 0 h 41400"/>
              <a:gd name="textAreaBottom" fmla="*/ 41760 h 41400"/>
            </a:gdLst>
            <a:ahLst/>
            <a:rect l="textAreaLeft" t="textAreaTop" r="textAreaRight" b="textAreaBottom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1760" bIns="4176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"/>
          <p:cNvSpPr/>
          <p:nvPr/>
        </p:nvSpPr>
        <p:spPr>
          <a:xfrm>
            <a:off x="323280" y="687960"/>
            <a:ext cx="135000" cy="41760"/>
          </a:xfrm>
          <a:custGeom>
            <a:avLst/>
            <a:gdLst>
              <a:gd name="textAreaLeft" fmla="*/ 0 w 135000"/>
              <a:gd name="textAreaRight" fmla="*/ 135360 w 135000"/>
              <a:gd name="textAreaTop" fmla="*/ 0 h 41760"/>
              <a:gd name="textAreaBottom" fmla="*/ 42120 h 41760"/>
            </a:gdLst>
            <a:ahLst/>
            <a:rect l="textAreaLeft" t="textAreaTop" r="textAreaRight" b="textAreaBottom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2480" bIns="424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"/>
          <p:cNvSpPr/>
          <p:nvPr/>
        </p:nvSpPr>
        <p:spPr>
          <a:xfrm>
            <a:off x="309960" y="335520"/>
            <a:ext cx="163440" cy="311040"/>
          </a:xfrm>
          <a:custGeom>
            <a:avLst/>
            <a:gdLst>
              <a:gd name="textAreaLeft" fmla="*/ 0 w 163440"/>
              <a:gd name="textAreaRight" fmla="*/ 163800 w 163440"/>
              <a:gd name="textAreaTop" fmla="*/ 0 h 311040"/>
              <a:gd name="textAreaBottom" fmla="*/ 311400 h 311040"/>
            </a:gdLst>
            <a:ahLst/>
            <a:rect l="textAreaLeft" t="textAreaTop" r="textAreaRight" b="textAreaBottom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"/>
          <p:cNvSpPr/>
          <p:nvPr/>
        </p:nvSpPr>
        <p:spPr>
          <a:xfrm>
            <a:off x="390960" y="59040"/>
            <a:ext cx="36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61200" bIns="61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2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3200" bIns="43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3" name=""/>
          <p:cNvSpPr/>
          <p:nvPr/>
        </p:nvSpPr>
        <p:spPr>
          <a:xfrm flipH="1">
            <a:off x="651240" y="384840"/>
            <a:ext cx="61560" cy="3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4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3200" bIns="43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5" name=""/>
          <p:cNvSpPr/>
          <p:nvPr/>
        </p:nvSpPr>
        <p:spPr>
          <a:xfrm>
            <a:off x="69480" y="384840"/>
            <a:ext cx="61200" cy="3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 type="ftr" idx="22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9" name="PlaceHolder 4"/>
          <p:cNvSpPr>
            <a:spLocks noGrp="1"/>
          </p:cNvSpPr>
          <p:nvPr>
            <p:ph type="sldNum" idx="23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9AF2B3C-7B3B-40DC-AAE4-24298734EB2A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0" name="PlaceHolder 5"/>
          <p:cNvSpPr>
            <a:spLocks noGrp="1"/>
          </p:cNvSpPr>
          <p:nvPr>
            <p:ph type="dt" idx="24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c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"/>
          <p:cNvSpPr/>
          <p:nvPr/>
        </p:nvSpPr>
        <p:spPr>
          <a:xfrm>
            <a:off x="1192680" y="2846520"/>
            <a:ext cx="190440" cy="190440"/>
          </a:xfrm>
          <a:custGeom>
            <a:avLst/>
            <a:gdLst>
              <a:gd name="textAreaLeft" fmla="*/ 0 w 190440"/>
              <a:gd name="textAreaRight" fmla="*/ 190800 w 19044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7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5" y="511"/>
                </a:lnTo>
                <a:lnTo>
                  <a:pt x="349" y="517"/>
                </a:lnTo>
                <a:lnTo>
                  <a:pt x="333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1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6" y="428"/>
                </a:lnTo>
                <a:lnTo>
                  <a:pt x="45" y="413"/>
                </a:lnTo>
                <a:lnTo>
                  <a:pt x="36" y="398"/>
                </a:lnTo>
                <a:lnTo>
                  <a:pt x="27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1"/>
                </a:lnTo>
                <a:lnTo>
                  <a:pt x="20" y="165"/>
                </a:lnTo>
                <a:lnTo>
                  <a:pt x="27" y="149"/>
                </a:lnTo>
                <a:lnTo>
                  <a:pt x="36" y="133"/>
                </a:lnTo>
                <a:lnTo>
                  <a:pt x="45" y="118"/>
                </a:lnTo>
                <a:lnTo>
                  <a:pt x="56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7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3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5"/>
                </a:lnTo>
                <a:lnTo>
                  <a:pt x="516" y="181"/>
                </a:lnTo>
                <a:lnTo>
                  <a:pt x="521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136080" bIns="1360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"/>
          <p:cNvSpPr/>
          <p:nvPr/>
        </p:nvSpPr>
        <p:spPr>
          <a:xfrm flipH="1">
            <a:off x="4060800" y="115920"/>
            <a:ext cx="86760" cy="21528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215280" bIns="2152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9" name=""/>
          <p:cNvSpPr/>
          <p:nvPr/>
        </p:nvSpPr>
        <p:spPr>
          <a:xfrm>
            <a:off x="3996360" y="180360"/>
            <a:ext cx="215280" cy="867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43200" bIns="43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0" name=""/>
          <p:cNvSpPr/>
          <p:nvPr/>
        </p:nvSpPr>
        <p:spPr>
          <a:xfrm>
            <a:off x="8077680" y="5246640"/>
            <a:ext cx="167760" cy="180720"/>
          </a:xfrm>
          <a:custGeom>
            <a:avLst/>
            <a:gdLst>
              <a:gd name="textAreaLeft" fmla="*/ 0 w 167760"/>
              <a:gd name="textAreaRight" fmla="*/ 168120 w 167760"/>
              <a:gd name="textAreaTop" fmla="*/ 0 h 180720"/>
              <a:gd name="textAreaBottom" fmla="*/ 181080 h 180720"/>
            </a:gdLst>
            <a:ahLst/>
            <a:rect l="textAreaLeft" t="textAreaTop" r="textAreaRight" b="textAreaBottom"/>
            <a:pathLst>
              <a:path w="467" h="503">
                <a:moveTo>
                  <a:pt x="0" y="230"/>
                </a:moveTo>
                <a:lnTo>
                  <a:pt x="404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136800" bIns="1368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"/>
          <p:cNvSpPr/>
          <p:nvPr/>
        </p:nvSpPr>
        <p:spPr>
          <a:xfrm>
            <a:off x="662760" y="1063800"/>
            <a:ext cx="167760" cy="180360"/>
          </a:xfrm>
          <a:custGeom>
            <a:avLst/>
            <a:gdLst>
              <a:gd name="textAreaLeft" fmla="*/ 0 w 167760"/>
              <a:gd name="textAreaRight" fmla="*/ 168120 w 167760"/>
              <a:gd name="textAreaTop" fmla="*/ 0 h 180360"/>
              <a:gd name="textAreaBottom" fmla="*/ 180720 h 180360"/>
            </a:gdLst>
            <a:ahLst/>
            <a:rect l="textAreaLeft" t="textAreaTop" r="textAreaRight" b="textAreaBottom"/>
            <a:pathLst>
              <a:path w="467" h="502">
                <a:moveTo>
                  <a:pt x="0" y="230"/>
                </a:moveTo>
                <a:lnTo>
                  <a:pt x="404" y="502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136800" bIns="1368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"/>
          <p:cNvSpPr/>
          <p:nvPr/>
        </p:nvSpPr>
        <p:spPr>
          <a:xfrm>
            <a:off x="9468000" y="296640"/>
            <a:ext cx="180000" cy="169920"/>
          </a:xfrm>
          <a:custGeom>
            <a:avLst/>
            <a:gdLst>
              <a:gd name="textAreaLeft" fmla="*/ 0 w 180000"/>
              <a:gd name="textAreaRight" fmla="*/ 180360 w 180000"/>
              <a:gd name="textAreaTop" fmla="*/ 0 h 169920"/>
              <a:gd name="textAreaBottom" fmla="*/ 170280 h 169920"/>
            </a:gdLst>
            <a:ahLst/>
            <a:rect l="textAreaLeft" t="textAreaTop" r="textAreaRight" b="textAreaBottom"/>
            <a:pathLst>
              <a:path w="501" h="473">
                <a:moveTo>
                  <a:pt x="217" y="473"/>
                </a:moveTo>
                <a:lnTo>
                  <a:pt x="501" y="76"/>
                </a:lnTo>
                <a:lnTo>
                  <a:pt x="0" y="0"/>
                </a:lnTo>
                <a:lnTo>
                  <a:pt x="217" y="473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136800" bIns="1368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"/>
          <p:cNvSpPr/>
          <p:nvPr/>
        </p:nvSpPr>
        <p:spPr>
          <a:xfrm flipH="1">
            <a:off x="457200" y="5131080"/>
            <a:ext cx="86760" cy="21528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215280" bIns="2152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4" name=""/>
          <p:cNvSpPr/>
          <p:nvPr/>
        </p:nvSpPr>
        <p:spPr>
          <a:xfrm>
            <a:off x="393120" y="5195160"/>
            <a:ext cx="215280" cy="8712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43560" bIns="4356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5" name=""/>
          <p:cNvSpPr/>
          <p:nvPr/>
        </p:nvSpPr>
        <p:spPr>
          <a:xfrm>
            <a:off x="7131240" y="648720"/>
            <a:ext cx="190440" cy="190440"/>
          </a:xfrm>
          <a:custGeom>
            <a:avLst/>
            <a:gdLst>
              <a:gd name="textAreaLeft" fmla="*/ 0 w 190440"/>
              <a:gd name="textAreaRight" fmla="*/ 190800 w 19044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4" y="426"/>
                </a:lnTo>
                <a:lnTo>
                  <a:pt x="464" y="440"/>
                </a:lnTo>
                <a:lnTo>
                  <a:pt x="452" y="452"/>
                </a:lnTo>
                <a:lnTo>
                  <a:pt x="440" y="464"/>
                </a:lnTo>
                <a:lnTo>
                  <a:pt x="426" y="474"/>
                </a:lnTo>
                <a:lnTo>
                  <a:pt x="412" y="484"/>
                </a:lnTo>
                <a:lnTo>
                  <a:pt x="397" y="494"/>
                </a:lnTo>
                <a:lnTo>
                  <a:pt x="381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1"/>
                </a:lnTo>
                <a:lnTo>
                  <a:pt x="180" y="516"/>
                </a:lnTo>
                <a:lnTo>
                  <a:pt x="164" y="510"/>
                </a:lnTo>
                <a:lnTo>
                  <a:pt x="148" y="503"/>
                </a:lnTo>
                <a:lnTo>
                  <a:pt x="132" y="494"/>
                </a:lnTo>
                <a:lnTo>
                  <a:pt x="117" y="484"/>
                </a:lnTo>
                <a:lnTo>
                  <a:pt x="102" y="474"/>
                </a:lnTo>
                <a:lnTo>
                  <a:pt x="89" y="464"/>
                </a:lnTo>
                <a:lnTo>
                  <a:pt x="77" y="452"/>
                </a:lnTo>
                <a:lnTo>
                  <a:pt x="65" y="440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2"/>
                </a:lnTo>
                <a:lnTo>
                  <a:pt x="65" y="89"/>
                </a:lnTo>
                <a:lnTo>
                  <a:pt x="77" y="77"/>
                </a:lnTo>
                <a:lnTo>
                  <a:pt x="89" y="65"/>
                </a:lnTo>
                <a:lnTo>
                  <a:pt x="102" y="55"/>
                </a:lnTo>
                <a:lnTo>
                  <a:pt x="117" y="44"/>
                </a:lnTo>
                <a:lnTo>
                  <a:pt x="132" y="35"/>
                </a:lnTo>
                <a:lnTo>
                  <a:pt x="148" y="26"/>
                </a:lnTo>
                <a:lnTo>
                  <a:pt x="164" y="19"/>
                </a:lnTo>
                <a:lnTo>
                  <a:pt x="180" y="13"/>
                </a:lnTo>
                <a:lnTo>
                  <a:pt x="196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1" y="26"/>
                </a:lnTo>
                <a:lnTo>
                  <a:pt x="397" y="35"/>
                </a:lnTo>
                <a:lnTo>
                  <a:pt x="412" y="44"/>
                </a:lnTo>
                <a:lnTo>
                  <a:pt x="426" y="55"/>
                </a:lnTo>
                <a:lnTo>
                  <a:pt x="440" y="65"/>
                </a:lnTo>
                <a:lnTo>
                  <a:pt x="452" y="77"/>
                </a:lnTo>
                <a:lnTo>
                  <a:pt x="464" y="89"/>
                </a:lnTo>
                <a:lnTo>
                  <a:pt x="474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136080" bIns="1360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"/>
          <p:cNvSpPr/>
          <p:nvPr/>
        </p:nvSpPr>
        <p:spPr>
          <a:xfrm>
            <a:off x="225720" y="237600"/>
            <a:ext cx="356400" cy="429120"/>
          </a:xfrm>
          <a:custGeom>
            <a:avLst/>
            <a:gdLst>
              <a:gd name="textAreaLeft" fmla="*/ 0 w 356400"/>
              <a:gd name="textAreaRight" fmla="*/ 356760 w 356400"/>
              <a:gd name="textAreaTop" fmla="*/ 0 h 429120"/>
              <a:gd name="textAreaBottom" fmla="*/ 429480 h 429120"/>
            </a:gdLst>
            <a:ahLst/>
            <a:rect l="textAreaLeft" t="textAreaTop" r="textAreaRight" b="textAreaBottom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"/>
          <p:cNvSpPr/>
          <p:nvPr/>
        </p:nvSpPr>
        <p:spPr>
          <a:xfrm>
            <a:off x="320400" y="667080"/>
            <a:ext cx="167040" cy="41760"/>
          </a:xfrm>
          <a:custGeom>
            <a:avLst/>
            <a:gdLst>
              <a:gd name="textAreaLeft" fmla="*/ 0 w 167040"/>
              <a:gd name="textAreaRight" fmla="*/ 167400 w 167040"/>
              <a:gd name="textAreaTop" fmla="*/ 0 h 41760"/>
              <a:gd name="textAreaBottom" fmla="*/ 42120 h 41760"/>
            </a:gdLst>
            <a:ahLst/>
            <a:rect l="textAreaLeft" t="textAreaTop" r="textAreaRight" b="textAreaBottom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2480" bIns="424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"/>
          <p:cNvSpPr/>
          <p:nvPr/>
        </p:nvSpPr>
        <p:spPr>
          <a:xfrm>
            <a:off x="336600" y="708480"/>
            <a:ext cx="134640" cy="41400"/>
          </a:xfrm>
          <a:custGeom>
            <a:avLst/>
            <a:gdLst>
              <a:gd name="textAreaLeft" fmla="*/ 0 w 134640"/>
              <a:gd name="textAreaRight" fmla="*/ 135000 w 134640"/>
              <a:gd name="textAreaTop" fmla="*/ 0 h 41400"/>
              <a:gd name="textAreaBottom" fmla="*/ 41760 h 41400"/>
            </a:gdLst>
            <a:ahLst/>
            <a:rect l="textAreaLeft" t="textAreaTop" r="textAreaRight" b="textAreaBottom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1760" bIns="4176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"/>
          <p:cNvSpPr/>
          <p:nvPr/>
        </p:nvSpPr>
        <p:spPr>
          <a:xfrm>
            <a:off x="323280" y="356040"/>
            <a:ext cx="163080" cy="310680"/>
          </a:xfrm>
          <a:custGeom>
            <a:avLst/>
            <a:gdLst>
              <a:gd name="textAreaLeft" fmla="*/ 0 w 163080"/>
              <a:gd name="textAreaRight" fmla="*/ 163440 w 163080"/>
              <a:gd name="textAreaTop" fmla="*/ 0 h 310680"/>
              <a:gd name="textAreaBottom" fmla="*/ 311040 h 310680"/>
            </a:gdLst>
            <a:ahLst/>
            <a:rect l="textAreaLeft" t="textAreaTop" r="textAreaRight" b="textAreaBottom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"/>
          <p:cNvSpPr/>
          <p:nvPr/>
        </p:nvSpPr>
        <p:spPr>
          <a:xfrm>
            <a:off x="404280" y="79560"/>
            <a:ext cx="36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61200" bIns="61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1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3200" bIns="43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2" name=""/>
          <p:cNvSpPr/>
          <p:nvPr/>
        </p:nvSpPr>
        <p:spPr>
          <a:xfrm flipH="1">
            <a:off x="664560" y="405360"/>
            <a:ext cx="6120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3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21600" bIns="216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4" name=""/>
          <p:cNvSpPr/>
          <p:nvPr/>
        </p:nvSpPr>
        <p:spPr>
          <a:xfrm>
            <a:off x="82440" y="405360"/>
            <a:ext cx="6120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5" name=""/>
          <p:cNvSpPr/>
          <p:nvPr/>
        </p:nvSpPr>
        <p:spPr>
          <a:xfrm>
            <a:off x="212400" y="217080"/>
            <a:ext cx="356760" cy="429480"/>
          </a:xfrm>
          <a:custGeom>
            <a:avLst/>
            <a:gdLst>
              <a:gd name="textAreaLeft" fmla="*/ 0 w 356760"/>
              <a:gd name="textAreaRight" fmla="*/ 357120 w 356760"/>
              <a:gd name="textAreaTop" fmla="*/ 0 h 429480"/>
              <a:gd name="textAreaBottom" fmla="*/ 429840 h 429480"/>
            </a:gdLst>
            <a:ahLst/>
            <a:rect l="textAreaLeft" t="textAreaTop" r="textAreaRight" b="textAreaBottom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"/>
          <p:cNvSpPr/>
          <p:nvPr/>
        </p:nvSpPr>
        <p:spPr>
          <a:xfrm>
            <a:off x="307080" y="646920"/>
            <a:ext cx="167400" cy="41400"/>
          </a:xfrm>
          <a:custGeom>
            <a:avLst/>
            <a:gdLst>
              <a:gd name="textAreaLeft" fmla="*/ 0 w 167400"/>
              <a:gd name="textAreaRight" fmla="*/ 167760 w 167400"/>
              <a:gd name="textAreaTop" fmla="*/ 0 h 41400"/>
              <a:gd name="textAreaBottom" fmla="*/ 41760 h 41400"/>
            </a:gdLst>
            <a:ahLst/>
            <a:rect l="textAreaLeft" t="textAreaTop" r="textAreaRight" b="textAreaBottom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1760" bIns="4176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"/>
          <p:cNvSpPr/>
          <p:nvPr/>
        </p:nvSpPr>
        <p:spPr>
          <a:xfrm>
            <a:off x="323280" y="687960"/>
            <a:ext cx="135000" cy="41760"/>
          </a:xfrm>
          <a:custGeom>
            <a:avLst/>
            <a:gdLst>
              <a:gd name="textAreaLeft" fmla="*/ 0 w 135000"/>
              <a:gd name="textAreaRight" fmla="*/ 135360 w 135000"/>
              <a:gd name="textAreaTop" fmla="*/ 0 h 41760"/>
              <a:gd name="textAreaBottom" fmla="*/ 42120 h 41760"/>
            </a:gdLst>
            <a:ahLst/>
            <a:rect l="textAreaLeft" t="textAreaTop" r="textAreaRight" b="textAreaBottom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2480" bIns="424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"/>
          <p:cNvSpPr/>
          <p:nvPr/>
        </p:nvSpPr>
        <p:spPr>
          <a:xfrm>
            <a:off x="309960" y="335520"/>
            <a:ext cx="163440" cy="311040"/>
          </a:xfrm>
          <a:custGeom>
            <a:avLst/>
            <a:gdLst>
              <a:gd name="textAreaLeft" fmla="*/ 0 w 163440"/>
              <a:gd name="textAreaRight" fmla="*/ 163800 w 163440"/>
              <a:gd name="textAreaTop" fmla="*/ 0 h 311040"/>
              <a:gd name="textAreaBottom" fmla="*/ 311400 h 311040"/>
            </a:gdLst>
            <a:ahLst/>
            <a:rect l="textAreaLeft" t="textAreaTop" r="textAreaRight" b="textAreaBottom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"/>
          <p:cNvSpPr/>
          <p:nvPr/>
        </p:nvSpPr>
        <p:spPr>
          <a:xfrm>
            <a:off x="390960" y="59040"/>
            <a:ext cx="36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61200" bIns="61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0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3200" bIns="43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1" name=""/>
          <p:cNvSpPr/>
          <p:nvPr/>
        </p:nvSpPr>
        <p:spPr>
          <a:xfrm flipH="1">
            <a:off x="651240" y="384840"/>
            <a:ext cx="61560" cy="3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2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3200" bIns="43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3" name=""/>
          <p:cNvSpPr/>
          <p:nvPr/>
        </p:nvSpPr>
        <p:spPr>
          <a:xfrm>
            <a:off x="69480" y="384840"/>
            <a:ext cx="61200" cy="3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 type="ftr" idx="25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7" name="PlaceHolder 4"/>
          <p:cNvSpPr>
            <a:spLocks noGrp="1"/>
          </p:cNvSpPr>
          <p:nvPr>
            <p:ph type="sldNum" idx="26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C92295B-FDAF-4E28-93CB-6168A60581D0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8" name="PlaceHolder 5"/>
          <p:cNvSpPr>
            <a:spLocks noGrp="1"/>
          </p:cNvSpPr>
          <p:nvPr>
            <p:ph type="dt" idx="27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7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13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"/>
          <p:cNvSpPr/>
          <p:nvPr/>
        </p:nvSpPr>
        <p:spPr>
          <a:xfrm>
            <a:off x="4972320" y="3234600"/>
            <a:ext cx="2047680" cy="293040"/>
          </a:xfrm>
          <a:custGeom>
            <a:avLst/>
            <a:gdLst>
              <a:gd name="textAreaLeft" fmla="*/ 0 w 2047680"/>
              <a:gd name="textAreaRight" fmla="*/ 2048040 w 2047680"/>
              <a:gd name="textAreaTop" fmla="*/ 0 h 293040"/>
              <a:gd name="textAreaBottom" fmla="*/ 293400 h 293040"/>
            </a:gdLst>
            <a:ahLst/>
            <a:rect l="textAreaLeft" t="textAreaTop" r="textAreaRight" b="textAreaBottom"/>
            <a:pathLst>
              <a:path w="3688" h="815">
                <a:moveTo>
                  <a:pt x="1844" y="815"/>
                </a:moveTo>
                <a:lnTo>
                  <a:pt x="3263" y="815"/>
                </a:lnTo>
                <a:lnTo>
                  <a:pt x="3307" y="813"/>
                </a:lnTo>
                <a:lnTo>
                  <a:pt x="3349" y="806"/>
                </a:lnTo>
                <a:lnTo>
                  <a:pt x="3389" y="796"/>
                </a:lnTo>
                <a:lnTo>
                  <a:pt x="3429" y="783"/>
                </a:lnTo>
                <a:lnTo>
                  <a:pt x="3465" y="766"/>
                </a:lnTo>
                <a:lnTo>
                  <a:pt x="3501" y="745"/>
                </a:lnTo>
                <a:lnTo>
                  <a:pt x="3533" y="722"/>
                </a:lnTo>
                <a:lnTo>
                  <a:pt x="3564" y="696"/>
                </a:lnTo>
                <a:lnTo>
                  <a:pt x="3591" y="666"/>
                </a:lnTo>
                <a:lnTo>
                  <a:pt x="3615" y="636"/>
                </a:lnTo>
                <a:lnTo>
                  <a:pt x="3637" y="602"/>
                </a:lnTo>
                <a:lnTo>
                  <a:pt x="3655" y="566"/>
                </a:lnTo>
                <a:lnTo>
                  <a:pt x="3669" y="528"/>
                </a:lnTo>
                <a:lnTo>
                  <a:pt x="3679" y="489"/>
                </a:lnTo>
                <a:lnTo>
                  <a:pt x="3686" y="449"/>
                </a:lnTo>
                <a:lnTo>
                  <a:pt x="3688" y="407"/>
                </a:lnTo>
                <a:lnTo>
                  <a:pt x="3688" y="407"/>
                </a:lnTo>
                <a:lnTo>
                  <a:pt x="3686" y="365"/>
                </a:lnTo>
                <a:lnTo>
                  <a:pt x="3679" y="325"/>
                </a:lnTo>
                <a:lnTo>
                  <a:pt x="3669" y="287"/>
                </a:lnTo>
                <a:lnTo>
                  <a:pt x="3655" y="248"/>
                </a:lnTo>
                <a:lnTo>
                  <a:pt x="3637" y="213"/>
                </a:lnTo>
                <a:lnTo>
                  <a:pt x="3615" y="179"/>
                </a:lnTo>
                <a:lnTo>
                  <a:pt x="3591" y="149"/>
                </a:lnTo>
                <a:lnTo>
                  <a:pt x="3564" y="119"/>
                </a:lnTo>
                <a:lnTo>
                  <a:pt x="3533" y="93"/>
                </a:lnTo>
                <a:lnTo>
                  <a:pt x="3501" y="70"/>
                </a:lnTo>
                <a:lnTo>
                  <a:pt x="3465" y="49"/>
                </a:lnTo>
                <a:lnTo>
                  <a:pt x="3429" y="32"/>
                </a:lnTo>
                <a:lnTo>
                  <a:pt x="3389" y="19"/>
                </a:lnTo>
                <a:lnTo>
                  <a:pt x="3349" y="9"/>
                </a:lnTo>
                <a:lnTo>
                  <a:pt x="3307" y="2"/>
                </a:lnTo>
                <a:lnTo>
                  <a:pt x="3263" y="0"/>
                </a:lnTo>
                <a:lnTo>
                  <a:pt x="426" y="0"/>
                </a:lnTo>
                <a:lnTo>
                  <a:pt x="383" y="2"/>
                </a:lnTo>
                <a:lnTo>
                  <a:pt x="340" y="9"/>
                </a:lnTo>
                <a:lnTo>
                  <a:pt x="299" y="19"/>
                </a:lnTo>
                <a:lnTo>
                  <a:pt x="260" y="32"/>
                </a:lnTo>
                <a:lnTo>
                  <a:pt x="223" y="49"/>
                </a:lnTo>
                <a:lnTo>
                  <a:pt x="187" y="70"/>
                </a:lnTo>
                <a:lnTo>
                  <a:pt x="155" y="93"/>
                </a:lnTo>
                <a:lnTo>
                  <a:pt x="124" y="119"/>
                </a:lnTo>
                <a:lnTo>
                  <a:pt x="97" y="149"/>
                </a:lnTo>
                <a:lnTo>
                  <a:pt x="73" y="179"/>
                </a:lnTo>
                <a:lnTo>
                  <a:pt x="51" y="213"/>
                </a:lnTo>
                <a:lnTo>
                  <a:pt x="33" y="248"/>
                </a:lnTo>
                <a:lnTo>
                  <a:pt x="19" y="287"/>
                </a:lnTo>
                <a:lnTo>
                  <a:pt x="9" y="325"/>
                </a:lnTo>
                <a:lnTo>
                  <a:pt x="2" y="365"/>
                </a:lnTo>
                <a:lnTo>
                  <a:pt x="0" y="407"/>
                </a:lnTo>
                <a:lnTo>
                  <a:pt x="0" y="407"/>
                </a:lnTo>
                <a:lnTo>
                  <a:pt x="2" y="449"/>
                </a:lnTo>
                <a:lnTo>
                  <a:pt x="9" y="489"/>
                </a:lnTo>
                <a:lnTo>
                  <a:pt x="19" y="528"/>
                </a:lnTo>
                <a:lnTo>
                  <a:pt x="33" y="566"/>
                </a:lnTo>
                <a:lnTo>
                  <a:pt x="51" y="602"/>
                </a:lnTo>
                <a:lnTo>
                  <a:pt x="73" y="636"/>
                </a:lnTo>
                <a:lnTo>
                  <a:pt x="97" y="666"/>
                </a:lnTo>
                <a:lnTo>
                  <a:pt x="124" y="696"/>
                </a:lnTo>
                <a:lnTo>
                  <a:pt x="155" y="722"/>
                </a:lnTo>
                <a:lnTo>
                  <a:pt x="187" y="745"/>
                </a:lnTo>
                <a:lnTo>
                  <a:pt x="223" y="766"/>
                </a:lnTo>
                <a:lnTo>
                  <a:pt x="260" y="783"/>
                </a:lnTo>
                <a:lnTo>
                  <a:pt x="299" y="796"/>
                </a:lnTo>
                <a:lnTo>
                  <a:pt x="340" y="806"/>
                </a:lnTo>
                <a:lnTo>
                  <a:pt x="383" y="813"/>
                </a:lnTo>
                <a:lnTo>
                  <a:pt x="426" y="815"/>
                </a:lnTo>
                <a:lnTo>
                  <a:pt x="1844" y="81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Noto Sans"/>
              </a:rPr>
              <a:t>DATABASE PROJECT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4" name="PlaceHolder 1"/>
          <p:cNvSpPr>
            <a:spLocks noGrp="1"/>
          </p:cNvSpPr>
          <p:nvPr>
            <p:ph type="title"/>
          </p:nvPr>
        </p:nvSpPr>
        <p:spPr>
          <a:xfrm>
            <a:off x="4977000" y="2466360"/>
            <a:ext cx="3884760" cy="90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600" spc="-1" strike="noStrike">
                <a:solidFill>
                  <a:srgbClr val="000000"/>
                </a:solidFill>
                <a:latin typeface="Noto Sans"/>
              </a:rPr>
              <a:t>Travel Money Cards</a:t>
            </a: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5" name=""/>
          <p:cNvSpPr/>
          <p:nvPr/>
        </p:nvSpPr>
        <p:spPr>
          <a:xfrm>
            <a:off x="624240" y="4882680"/>
            <a:ext cx="4023000" cy="48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Noto Sans"/>
              </a:rPr>
              <a:t>Travel the World with Ease!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PlaceHolder 1"/>
          <p:cNvSpPr>
            <a:spLocks noGrp="1"/>
          </p:cNvSpPr>
          <p:nvPr>
            <p:ph type="title"/>
          </p:nvPr>
        </p:nvSpPr>
        <p:spPr>
          <a:xfrm>
            <a:off x="1005840" y="792000"/>
            <a:ext cx="3884760" cy="54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Noto Sans"/>
              </a:rPr>
              <a:t>Create new customer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7" name=""/>
          <p:cNvSpPr/>
          <p:nvPr/>
        </p:nvSpPr>
        <p:spPr>
          <a:xfrm>
            <a:off x="1047600" y="1404000"/>
            <a:ext cx="3632400" cy="10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Noto Sans"/>
              </a:rPr>
              <a:t>Create a new customer using the store procedure. The stored procedure will take care of adding into customer and addresses table. </a:t>
            </a:r>
            <a:br>
              <a:rPr sz="1100"/>
            </a:br>
            <a:br>
              <a:rPr sz="1100"/>
            </a:br>
            <a:r>
              <a:rPr b="0" lang="en-GB" sz="1100" spc="-1" strike="noStrike">
                <a:solidFill>
                  <a:srgbClr val="000000"/>
                </a:solidFill>
                <a:latin typeface="Noto Sans"/>
              </a:rPr>
              <a:t>It will also create a default money card for the customer and load requested amount.</a:t>
            </a:r>
            <a:endParaRPr b="0" lang="en-GB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8" name="PlaceHolder 2"/>
          <p:cNvSpPr>
            <a:spLocks noGrp="1"/>
          </p:cNvSpPr>
          <p:nvPr>
            <p:ph type="title"/>
          </p:nvPr>
        </p:nvSpPr>
        <p:spPr>
          <a:xfrm>
            <a:off x="875160" y="138240"/>
            <a:ext cx="2717280" cy="48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200" spc="-1" strike="noStrike">
                <a:solidFill>
                  <a:srgbClr val="000000"/>
                </a:solidFill>
                <a:latin typeface="Noto Sans"/>
              </a:rPr>
              <a:t>Demo 1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9" name="" descr=""/>
          <p:cNvPicPr/>
          <p:nvPr/>
        </p:nvPicPr>
        <p:blipFill>
          <a:blip r:embed="rId1"/>
          <a:stretch/>
        </p:blipFill>
        <p:spPr>
          <a:xfrm>
            <a:off x="5225400" y="720000"/>
            <a:ext cx="4314600" cy="2781000"/>
          </a:xfrm>
          <a:prstGeom prst="rect">
            <a:avLst/>
          </a:prstGeom>
          <a:ln w="0">
            <a:noFill/>
          </a:ln>
        </p:spPr>
      </p:pic>
      <p:pic>
        <p:nvPicPr>
          <p:cNvPr id="900" name="" descr=""/>
          <p:cNvPicPr/>
          <p:nvPr/>
        </p:nvPicPr>
        <p:blipFill>
          <a:blip r:embed="rId2"/>
          <a:stretch/>
        </p:blipFill>
        <p:spPr>
          <a:xfrm>
            <a:off x="900000" y="4212000"/>
            <a:ext cx="8353080" cy="504360"/>
          </a:xfrm>
          <a:prstGeom prst="rect">
            <a:avLst/>
          </a:prstGeom>
          <a:ln w="0">
            <a:noFill/>
          </a:ln>
        </p:spPr>
      </p:pic>
      <p:sp>
        <p:nvSpPr>
          <p:cNvPr id="901" name=""/>
          <p:cNvSpPr/>
          <p:nvPr/>
        </p:nvSpPr>
        <p:spPr>
          <a:xfrm>
            <a:off x="936000" y="4788000"/>
            <a:ext cx="363240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GB" sz="700" spc="-1" strike="noStrike">
                <a:solidFill>
                  <a:srgbClr val="000000"/>
                </a:solidFill>
                <a:latin typeface="Noto Sans"/>
              </a:rPr>
              <a:t>* Data selected using a view</a:t>
            </a:r>
            <a:endParaRPr b="0" lang="en-GB" sz="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PlaceHolder 1"/>
          <p:cNvSpPr>
            <a:spLocks noGrp="1"/>
          </p:cNvSpPr>
          <p:nvPr>
            <p:ph type="title"/>
          </p:nvPr>
        </p:nvSpPr>
        <p:spPr>
          <a:xfrm>
            <a:off x="1005840" y="792000"/>
            <a:ext cx="3884760" cy="54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Noto Sans"/>
              </a:rPr>
              <a:t>Reload currency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3" name=""/>
          <p:cNvSpPr/>
          <p:nvPr/>
        </p:nvSpPr>
        <p:spPr>
          <a:xfrm>
            <a:off x="1047600" y="1404000"/>
            <a:ext cx="3632400" cy="10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Noto Sans"/>
              </a:rPr>
              <a:t>Reload currency into customer card using stored procedure. The stored procedure takes care of validating the card details and currency code.</a:t>
            </a:r>
            <a:endParaRPr b="0" lang="en-GB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4" name="PlaceHolder 2"/>
          <p:cNvSpPr>
            <a:spLocks noGrp="1"/>
          </p:cNvSpPr>
          <p:nvPr>
            <p:ph type="title"/>
          </p:nvPr>
        </p:nvSpPr>
        <p:spPr>
          <a:xfrm>
            <a:off x="875160" y="138240"/>
            <a:ext cx="2717280" cy="48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200" spc="-1" strike="noStrike">
                <a:solidFill>
                  <a:srgbClr val="000000"/>
                </a:solidFill>
                <a:latin typeface="Noto Sans"/>
              </a:rPr>
              <a:t>Demo 2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5" name=""/>
          <p:cNvSpPr/>
          <p:nvPr/>
        </p:nvSpPr>
        <p:spPr>
          <a:xfrm>
            <a:off x="936000" y="4788000"/>
            <a:ext cx="363240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GB" sz="700" spc="-1" strike="noStrike">
                <a:solidFill>
                  <a:srgbClr val="000000"/>
                </a:solidFill>
                <a:latin typeface="Noto Sans"/>
              </a:rPr>
              <a:t>* Data selected using a view</a:t>
            </a:r>
            <a:endParaRPr b="0" lang="en-GB" sz="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6" name="" descr=""/>
          <p:cNvPicPr/>
          <p:nvPr/>
        </p:nvPicPr>
        <p:blipFill>
          <a:blip r:embed="rId1"/>
          <a:stretch/>
        </p:blipFill>
        <p:spPr>
          <a:xfrm>
            <a:off x="1047600" y="2160720"/>
            <a:ext cx="5533560" cy="1371240"/>
          </a:xfrm>
          <a:prstGeom prst="rect">
            <a:avLst/>
          </a:prstGeom>
          <a:ln w="0">
            <a:noFill/>
          </a:ln>
        </p:spPr>
      </p:pic>
      <p:pic>
        <p:nvPicPr>
          <p:cNvPr id="907" name="" descr=""/>
          <p:cNvPicPr/>
          <p:nvPr/>
        </p:nvPicPr>
        <p:blipFill>
          <a:blip r:embed="rId2"/>
          <a:stretch/>
        </p:blipFill>
        <p:spPr>
          <a:xfrm>
            <a:off x="900000" y="3960000"/>
            <a:ext cx="7676640" cy="70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PlaceHolder 1"/>
          <p:cNvSpPr>
            <a:spLocks noGrp="1"/>
          </p:cNvSpPr>
          <p:nvPr>
            <p:ph type="title"/>
          </p:nvPr>
        </p:nvSpPr>
        <p:spPr>
          <a:xfrm>
            <a:off x="1005840" y="792000"/>
            <a:ext cx="3884760" cy="54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Noto Sans"/>
              </a:rPr>
              <a:t>Sample Data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9" name="PlaceHolder 2"/>
          <p:cNvSpPr>
            <a:spLocks noGrp="1"/>
          </p:cNvSpPr>
          <p:nvPr>
            <p:ph type="title"/>
          </p:nvPr>
        </p:nvSpPr>
        <p:spPr>
          <a:xfrm>
            <a:off x="875160" y="138240"/>
            <a:ext cx="2717280" cy="48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200" spc="-1" strike="noStrike">
                <a:solidFill>
                  <a:srgbClr val="000000"/>
                </a:solidFill>
                <a:latin typeface="Noto Sans"/>
              </a:rPr>
              <a:t>Demo 3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0" name="" descr=""/>
          <p:cNvPicPr/>
          <p:nvPr/>
        </p:nvPicPr>
        <p:blipFill>
          <a:blip r:embed="rId1"/>
          <a:stretch/>
        </p:blipFill>
        <p:spPr>
          <a:xfrm>
            <a:off x="954360" y="1476360"/>
            <a:ext cx="2285640" cy="323640"/>
          </a:xfrm>
          <a:prstGeom prst="rect">
            <a:avLst/>
          </a:prstGeom>
          <a:ln w="0">
            <a:noFill/>
          </a:ln>
        </p:spPr>
      </p:pic>
      <p:pic>
        <p:nvPicPr>
          <p:cNvPr id="911" name="" descr=""/>
          <p:cNvPicPr/>
          <p:nvPr/>
        </p:nvPicPr>
        <p:blipFill>
          <a:blip r:embed="rId2"/>
          <a:stretch/>
        </p:blipFill>
        <p:spPr>
          <a:xfrm>
            <a:off x="1054800" y="1800000"/>
            <a:ext cx="6505200" cy="923400"/>
          </a:xfrm>
          <a:prstGeom prst="rect">
            <a:avLst/>
          </a:prstGeom>
          <a:ln w="0">
            <a:noFill/>
          </a:ln>
        </p:spPr>
      </p:pic>
      <p:pic>
        <p:nvPicPr>
          <p:cNvPr id="912" name="" descr=""/>
          <p:cNvPicPr/>
          <p:nvPr/>
        </p:nvPicPr>
        <p:blipFill>
          <a:blip r:embed="rId3"/>
          <a:stretch/>
        </p:blipFill>
        <p:spPr>
          <a:xfrm>
            <a:off x="1080000" y="3142080"/>
            <a:ext cx="2962080" cy="313920"/>
          </a:xfrm>
          <a:prstGeom prst="rect">
            <a:avLst/>
          </a:prstGeom>
          <a:ln w="0">
            <a:noFill/>
          </a:ln>
        </p:spPr>
      </p:pic>
      <p:pic>
        <p:nvPicPr>
          <p:cNvPr id="913" name="" descr=""/>
          <p:cNvPicPr/>
          <p:nvPr/>
        </p:nvPicPr>
        <p:blipFill>
          <a:blip r:embed="rId4"/>
          <a:stretch/>
        </p:blipFill>
        <p:spPr>
          <a:xfrm>
            <a:off x="1077480" y="3386880"/>
            <a:ext cx="7562520" cy="93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PlaceHolder 1"/>
          <p:cNvSpPr>
            <a:spLocks noGrp="1"/>
          </p:cNvSpPr>
          <p:nvPr>
            <p:ph type="title"/>
          </p:nvPr>
        </p:nvSpPr>
        <p:spPr>
          <a:xfrm>
            <a:off x="1005840" y="792000"/>
            <a:ext cx="3884760" cy="54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Noto Sans"/>
              </a:rPr>
              <a:t>Sample Data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5" name="PlaceHolder 2"/>
          <p:cNvSpPr>
            <a:spLocks noGrp="1"/>
          </p:cNvSpPr>
          <p:nvPr>
            <p:ph type="title"/>
          </p:nvPr>
        </p:nvSpPr>
        <p:spPr>
          <a:xfrm>
            <a:off x="875160" y="138240"/>
            <a:ext cx="2717280" cy="48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200" spc="-1" strike="noStrike">
                <a:solidFill>
                  <a:srgbClr val="000000"/>
                </a:solidFill>
                <a:latin typeface="Noto Sans"/>
              </a:rPr>
              <a:t>Demo 3 Cont...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6" name="" descr=""/>
          <p:cNvPicPr/>
          <p:nvPr/>
        </p:nvPicPr>
        <p:blipFill>
          <a:blip r:embed="rId1"/>
          <a:stretch/>
        </p:blipFill>
        <p:spPr>
          <a:xfrm>
            <a:off x="1008000" y="1440000"/>
            <a:ext cx="2314080" cy="256680"/>
          </a:xfrm>
          <a:prstGeom prst="rect">
            <a:avLst/>
          </a:prstGeom>
          <a:ln w="0">
            <a:noFill/>
          </a:ln>
        </p:spPr>
      </p:pic>
      <p:pic>
        <p:nvPicPr>
          <p:cNvPr id="917" name="" descr=""/>
          <p:cNvPicPr/>
          <p:nvPr/>
        </p:nvPicPr>
        <p:blipFill>
          <a:blip r:embed="rId2"/>
          <a:stretch/>
        </p:blipFill>
        <p:spPr>
          <a:xfrm>
            <a:off x="1067400" y="1728000"/>
            <a:ext cx="5952600" cy="923400"/>
          </a:xfrm>
          <a:prstGeom prst="rect">
            <a:avLst/>
          </a:prstGeom>
          <a:ln w="0">
            <a:noFill/>
          </a:ln>
        </p:spPr>
      </p:pic>
      <p:pic>
        <p:nvPicPr>
          <p:cNvPr id="918" name="" descr=""/>
          <p:cNvPicPr/>
          <p:nvPr/>
        </p:nvPicPr>
        <p:blipFill>
          <a:blip r:embed="rId3"/>
          <a:stretch/>
        </p:blipFill>
        <p:spPr>
          <a:xfrm>
            <a:off x="1040400" y="3060000"/>
            <a:ext cx="2523600" cy="313920"/>
          </a:xfrm>
          <a:prstGeom prst="rect">
            <a:avLst/>
          </a:prstGeom>
          <a:ln w="0">
            <a:noFill/>
          </a:ln>
        </p:spPr>
      </p:pic>
      <p:pic>
        <p:nvPicPr>
          <p:cNvPr id="919" name="" descr=""/>
          <p:cNvPicPr/>
          <p:nvPr/>
        </p:nvPicPr>
        <p:blipFill>
          <a:blip r:embed="rId4"/>
          <a:stretch/>
        </p:blipFill>
        <p:spPr>
          <a:xfrm>
            <a:off x="1080000" y="3373920"/>
            <a:ext cx="3685680" cy="95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PlaceHolder 1"/>
          <p:cNvSpPr>
            <a:spLocks noGrp="1"/>
          </p:cNvSpPr>
          <p:nvPr>
            <p:ph type="title"/>
          </p:nvPr>
        </p:nvSpPr>
        <p:spPr>
          <a:xfrm>
            <a:off x="4234680" y="2535840"/>
            <a:ext cx="4981320" cy="69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Noto Sans"/>
              </a:rPr>
              <a:t>Questions </a:t>
            </a:r>
            <a:br>
              <a:rPr sz="4000"/>
            </a:br>
            <a:r>
              <a:rPr b="0" lang="en-GB" sz="4000" spc="-1" strike="noStrike">
                <a:solidFill>
                  <a:srgbClr val="000000"/>
                </a:solidFill>
                <a:latin typeface="Noto Sans"/>
              </a:rPr>
              <a:t>&amp; Answers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1" name=""/>
          <p:cNvSpPr/>
          <p:nvPr/>
        </p:nvSpPr>
        <p:spPr>
          <a:xfrm>
            <a:off x="4187880" y="2961720"/>
            <a:ext cx="402300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2" name="PlaceHolder 2"/>
          <p:cNvSpPr>
            <a:spLocks noGrp="1"/>
          </p:cNvSpPr>
          <p:nvPr>
            <p:ph type="title"/>
          </p:nvPr>
        </p:nvSpPr>
        <p:spPr>
          <a:xfrm>
            <a:off x="2474280" y="1686240"/>
            <a:ext cx="2102040" cy="22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3000" spc="-1" strike="noStrike">
                <a:solidFill>
                  <a:srgbClr val="000000"/>
                </a:solidFill>
                <a:latin typeface="Noto Sans"/>
              </a:rPr>
              <a:t>4</a:t>
            </a:r>
            <a:endParaRPr b="0" lang="en-GB" sz="1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PlaceHolder 1"/>
          <p:cNvSpPr>
            <a:spLocks noGrp="1"/>
          </p:cNvSpPr>
          <p:nvPr>
            <p:ph type="title"/>
          </p:nvPr>
        </p:nvSpPr>
        <p:spPr>
          <a:xfrm>
            <a:off x="5022000" y="3195000"/>
            <a:ext cx="4388760" cy="69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Open Sans Condensed"/>
              </a:rPr>
              <a:t>THANK YOU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"/>
          <p:cNvSpPr/>
          <p:nvPr/>
        </p:nvSpPr>
        <p:spPr>
          <a:xfrm>
            <a:off x="1192680" y="1387800"/>
            <a:ext cx="1049760" cy="1049400"/>
          </a:xfrm>
          <a:custGeom>
            <a:avLst/>
            <a:gdLst>
              <a:gd name="textAreaLeft" fmla="*/ 0 w 1049760"/>
              <a:gd name="textAreaRight" fmla="*/ 1050120 w 1049760"/>
              <a:gd name="textAreaTop" fmla="*/ 0 h 1049400"/>
              <a:gd name="textAreaBottom" fmla="*/ 1049760 h 1049400"/>
            </a:gdLst>
            <a:ahLst/>
            <a:rect l="textAreaLeft" t="textAreaTop" r="textAreaRight" b="textAreaBottom"/>
            <a:pathLst>
              <a:path w="2917" h="2916">
                <a:moveTo>
                  <a:pt x="729" y="2187"/>
                </a:moveTo>
                <a:lnTo>
                  <a:pt x="0" y="1458"/>
                </a:lnTo>
                <a:lnTo>
                  <a:pt x="1458" y="0"/>
                </a:lnTo>
                <a:lnTo>
                  <a:pt x="2917" y="1458"/>
                </a:lnTo>
                <a:lnTo>
                  <a:pt x="1458" y="2916"/>
                </a:lnTo>
                <a:lnTo>
                  <a:pt x="729" y="2187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25" name=""/>
          <p:cNvSpPr/>
          <p:nvPr/>
        </p:nvSpPr>
        <p:spPr>
          <a:xfrm>
            <a:off x="1192680" y="1265760"/>
            <a:ext cx="1049760" cy="1049760"/>
          </a:xfrm>
          <a:custGeom>
            <a:avLst/>
            <a:gdLst>
              <a:gd name="textAreaLeft" fmla="*/ 0 w 1049760"/>
              <a:gd name="textAreaRight" fmla="*/ 1050120 w 1049760"/>
              <a:gd name="textAreaTop" fmla="*/ 0 h 1049760"/>
              <a:gd name="textAreaBottom" fmla="*/ 1050120 h 1049760"/>
            </a:gdLst>
            <a:ahLst/>
            <a:rect l="textAreaLeft" t="textAreaTop" r="textAreaRight" b="textAreaBottom"/>
            <a:pathLst>
              <a:path w="2917" h="2917">
                <a:moveTo>
                  <a:pt x="729" y="2188"/>
                </a:moveTo>
                <a:lnTo>
                  <a:pt x="0" y="1458"/>
                </a:lnTo>
                <a:lnTo>
                  <a:pt x="1458" y="0"/>
                </a:lnTo>
                <a:lnTo>
                  <a:pt x="2917" y="1458"/>
                </a:lnTo>
                <a:lnTo>
                  <a:pt x="1458" y="2917"/>
                </a:lnTo>
                <a:lnTo>
                  <a:pt x="729" y="2188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6280" rIns="116280" tIns="71280" bIns="712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26" name=""/>
          <p:cNvSpPr/>
          <p:nvPr/>
        </p:nvSpPr>
        <p:spPr>
          <a:xfrm>
            <a:off x="2808720" y="1387800"/>
            <a:ext cx="1049400" cy="1049400"/>
          </a:xfrm>
          <a:custGeom>
            <a:avLst/>
            <a:gdLst>
              <a:gd name="textAreaLeft" fmla="*/ 0 w 1049400"/>
              <a:gd name="textAreaRight" fmla="*/ 1049760 w 1049400"/>
              <a:gd name="textAreaTop" fmla="*/ 0 h 1049400"/>
              <a:gd name="textAreaBottom" fmla="*/ 1049760 h 1049400"/>
            </a:gdLst>
            <a:ahLst/>
            <a:rect l="textAreaLeft" t="textAreaTop" r="textAreaRight" b="textAreaBottom"/>
            <a:pathLst>
              <a:path w="2916" h="2916">
                <a:moveTo>
                  <a:pt x="729" y="2187"/>
                </a:moveTo>
                <a:lnTo>
                  <a:pt x="0" y="1458"/>
                </a:lnTo>
                <a:lnTo>
                  <a:pt x="1458" y="0"/>
                </a:lnTo>
                <a:lnTo>
                  <a:pt x="2916" y="1458"/>
                </a:lnTo>
                <a:lnTo>
                  <a:pt x="1458" y="2916"/>
                </a:lnTo>
                <a:lnTo>
                  <a:pt x="729" y="2187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27" name=""/>
          <p:cNvSpPr/>
          <p:nvPr/>
        </p:nvSpPr>
        <p:spPr>
          <a:xfrm>
            <a:off x="2808720" y="1265760"/>
            <a:ext cx="1049400" cy="1049760"/>
          </a:xfrm>
          <a:custGeom>
            <a:avLst/>
            <a:gdLst>
              <a:gd name="textAreaLeft" fmla="*/ 0 w 1049400"/>
              <a:gd name="textAreaRight" fmla="*/ 1049760 w 1049400"/>
              <a:gd name="textAreaTop" fmla="*/ 0 h 1049760"/>
              <a:gd name="textAreaBottom" fmla="*/ 1050120 h 1049760"/>
            </a:gdLst>
            <a:ahLst/>
            <a:rect l="textAreaLeft" t="textAreaTop" r="textAreaRight" b="textAreaBottom"/>
            <a:pathLst>
              <a:path w="2916" h="2917">
                <a:moveTo>
                  <a:pt x="729" y="2188"/>
                </a:moveTo>
                <a:lnTo>
                  <a:pt x="0" y="1458"/>
                </a:lnTo>
                <a:lnTo>
                  <a:pt x="1458" y="0"/>
                </a:lnTo>
                <a:lnTo>
                  <a:pt x="2916" y="1458"/>
                </a:lnTo>
                <a:lnTo>
                  <a:pt x="1458" y="2917"/>
                </a:lnTo>
                <a:lnTo>
                  <a:pt x="729" y="2188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6280" rIns="116280" tIns="71280" bIns="712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28" name=""/>
          <p:cNvSpPr/>
          <p:nvPr/>
        </p:nvSpPr>
        <p:spPr>
          <a:xfrm>
            <a:off x="4514760" y="1387800"/>
            <a:ext cx="1049760" cy="1049400"/>
          </a:xfrm>
          <a:custGeom>
            <a:avLst/>
            <a:gdLst>
              <a:gd name="textAreaLeft" fmla="*/ 0 w 1049760"/>
              <a:gd name="textAreaRight" fmla="*/ 1050120 w 1049760"/>
              <a:gd name="textAreaTop" fmla="*/ 0 h 1049400"/>
              <a:gd name="textAreaBottom" fmla="*/ 1049760 h 1049400"/>
            </a:gdLst>
            <a:ahLst/>
            <a:rect l="textAreaLeft" t="textAreaTop" r="textAreaRight" b="textAreaBottom"/>
            <a:pathLst>
              <a:path w="2917" h="2916">
                <a:moveTo>
                  <a:pt x="729" y="2187"/>
                </a:moveTo>
                <a:lnTo>
                  <a:pt x="0" y="1458"/>
                </a:lnTo>
                <a:lnTo>
                  <a:pt x="1458" y="0"/>
                </a:lnTo>
                <a:lnTo>
                  <a:pt x="2917" y="1458"/>
                </a:lnTo>
                <a:lnTo>
                  <a:pt x="1458" y="2916"/>
                </a:lnTo>
                <a:lnTo>
                  <a:pt x="729" y="2187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29" name=""/>
          <p:cNvSpPr/>
          <p:nvPr/>
        </p:nvSpPr>
        <p:spPr>
          <a:xfrm>
            <a:off x="4514760" y="1265760"/>
            <a:ext cx="1049760" cy="1049760"/>
          </a:xfrm>
          <a:custGeom>
            <a:avLst/>
            <a:gdLst>
              <a:gd name="textAreaLeft" fmla="*/ 0 w 1049760"/>
              <a:gd name="textAreaRight" fmla="*/ 1050120 w 1049760"/>
              <a:gd name="textAreaTop" fmla="*/ 0 h 1049760"/>
              <a:gd name="textAreaBottom" fmla="*/ 1050120 h 1049760"/>
            </a:gdLst>
            <a:ahLst/>
            <a:rect l="textAreaLeft" t="textAreaTop" r="textAreaRight" b="textAreaBottom"/>
            <a:pathLst>
              <a:path w="2917" h="2917">
                <a:moveTo>
                  <a:pt x="729" y="2188"/>
                </a:moveTo>
                <a:lnTo>
                  <a:pt x="0" y="1458"/>
                </a:lnTo>
                <a:lnTo>
                  <a:pt x="1458" y="0"/>
                </a:lnTo>
                <a:lnTo>
                  <a:pt x="2917" y="1458"/>
                </a:lnTo>
                <a:lnTo>
                  <a:pt x="1458" y="2917"/>
                </a:lnTo>
                <a:lnTo>
                  <a:pt x="729" y="2188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6280" rIns="116280" tIns="71280" bIns="712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30" name=""/>
          <p:cNvSpPr/>
          <p:nvPr/>
        </p:nvSpPr>
        <p:spPr>
          <a:xfrm>
            <a:off x="6204240" y="1387800"/>
            <a:ext cx="1049760" cy="1049400"/>
          </a:xfrm>
          <a:custGeom>
            <a:avLst/>
            <a:gdLst>
              <a:gd name="textAreaLeft" fmla="*/ 0 w 1049760"/>
              <a:gd name="textAreaRight" fmla="*/ 1050120 w 1049760"/>
              <a:gd name="textAreaTop" fmla="*/ 0 h 1049400"/>
              <a:gd name="textAreaBottom" fmla="*/ 1049760 h 1049400"/>
            </a:gdLst>
            <a:ahLst/>
            <a:rect l="textAreaLeft" t="textAreaTop" r="textAreaRight" b="textAreaBottom"/>
            <a:pathLst>
              <a:path w="2917" h="2916">
                <a:moveTo>
                  <a:pt x="729" y="2187"/>
                </a:moveTo>
                <a:lnTo>
                  <a:pt x="0" y="1458"/>
                </a:lnTo>
                <a:lnTo>
                  <a:pt x="1458" y="0"/>
                </a:lnTo>
                <a:lnTo>
                  <a:pt x="2917" y="1458"/>
                </a:lnTo>
                <a:lnTo>
                  <a:pt x="1458" y="2916"/>
                </a:lnTo>
                <a:lnTo>
                  <a:pt x="729" y="2187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31" name=""/>
          <p:cNvSpPr/>
          <p:nvPr/>
        </p:nvSpPr>
        <p:spPr>
          <a:xfrm>
            <a:off x="6204240" y="1265760"/>
            <a:ext cx="1049760" cy="1049760"/>
          </a:xfrm>
          <a:custGeom>
            <a:avLst/>
            <a:gdLst>
              <a:gd name="textAreaLeft" fmla="*/ 0 w 1049760"/>
              <a:gd name="textAreaRight" fmla="*/ 1050120 w 1049760"/>
              <a:gd name="textAreaTop" fmla="*/ 0 h 1049760"/>
              <a:gd name="textAreaBottom" fmla="*/ 1050120 h 1049760"/>
            </a:gdLst>
            <a:ahLst/>
            <a:rect l="textAreaLeft" t="textAreaTop" r="textAreaRight" b="textAreaBottom"/>
            <a:pathLst>
              <a:path w="2917" h="2917">
                <a:moveTo>
                  <a:pt x="729" y="2188"/>
                </a:moveTo>
                <a:lnTo>
                  <a:pt x="0" y="1458"/>
                </a:lnTo>
                <a:lnTo>
                  <a:pt x="1458" y="0"/>
                </a:lnTo>
                <a:lnTo>
                  <a:pt x="2917" y="1458"/>
                </a:lnTo>
                <a:lnTo>
                  <a:pt x="1458" y="2917"/>
                </a:lnTo>
                <a:lnTo>
                  <a:pt x="729" y="2188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6280" rIns="116280" tIns="71280" bIns="712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32" name=""/>
          <p:cNvSpPr/>
          <p:nvPr/>
        </p:nvSpPr>
        <p:spPr>
          <a:xfrm>
            <a:off x="7943400" y="1387800"/>
            <a:ext cx="1049400" cy="1049400"/>
          </a:xfrm>
          <a:custGeom>
            <a:avLst/>
            <a:gdLst>
              <a:gd name="textAreaLeft" fmla="*/ 0 w 1049400"/>
              <a:gd name="textAreaRight" fmla="*/ 1049760 w 1049400"/>
              <a:gd name="textAreaTop" fmla="*/ 0 h 1049400"/>
              <a:gd name="textAreaBottom" fmla="*/ 1049760 h 1049400"/>
            </a:gdLst>
            <a:ahLst/>
            <a:rect l="textAreaLeft" t="textAreaTop" r="textAreaRight" b="textAreaBottom"/>
            <a:pathLst>
              <a:path w="2916" h="2916">
                <a:moveTo>
                  <a:pt x="729" y="2187"/>
                </a:moveTo>
                <a:lnTo>
                  <a:pt x="0" y="1458"/>
                </a:lnTo>
                <a:lnTo>
                  <a:pt x="1458" y="0"/>
                </a:lnTo>
                <a:lnTo>
                  <a:pt x="2916" y="1458"/>
                </a:lnTo>
                <a:lnTo>
                  <a:pt x="1458" y="2916"/>
                </a:lnTo>
                <a:lnTo>
                  <a:pt x="729" y="2187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33" name=""/>
          <p:cNvSpPr/>
          <p:nvPr/>
        </p:nvSpPr>
        <p:spPr>
          <a:xfrm>
            <a:off x="7943400" y="1265760"/>
            <a:ext cx="1049400" cy="1049760"/>
          </a:xfrm>
          <a:custGeom>
            <a:avLst/>
            <a:gdLst>
              <a:gd name="textAreaLeft" fmla="*/ 0 w 1049400"/>
              <a:gd name="textAreaRight" fmla="*/ 1049760 w 1049400"/>
              <a:gd name="textAreaTop" fmla="*/ 0 h 1049760"/>
              <a:gd name="textAreaBottom" fmla="*/ 1050120 h 1049760"/>
            </a:gdLst>
            <a:ahLst/>
            <a:rect l="textAreaLeft" t="textAreaTop" r="textAreaRight" b="textAreaBottom"/>
            <a:pathLst>
              <a:path w="2916" h="2917">
                <a:moveTo>
                  <a:pt x="729" y="2188"/>
                </a:moveTo>
                <a:lnTo>
                  <a:pt x="0" y="1458"/>
                </a:lnTo>
                <a:lnTo>
                  <a:pt x="1458" y="0"/>
                </a:lnTo>
                <a:lnTo>
                  <a:pt x="2916" y="1458"/>
                </a:lnTo>
                <a:lnTo>
                  <a:pt x="1458" y="2917"/>
                </a:lnTo>
                <a:lnTo>
                  <a:pt x="729" y="2188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6280" rIns="116280" tIns="71280" bIns="712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34" name=""/>
          <p:cNvSpPr/>
          <p:nvPr/>
        </p:nvSpPr>
        <p:spPr>
          <a:xfrm>
            <a:off x="1717560" y="2785680"/>
            <a:ext cx="6750720" cy="360"/>
          </a:xfrm>
          <a:prstGeom prst="line">
            <a:avLst/>
          </a:prstGeom>
          <a:ln cap="rnd" w="525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6280" rIns="11628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935" name=""/>
          <p:cNvSpPr/>
          <p:nvPr/>
        </p:nvSpPr>
        <p:spPr>
          <a:xfrm>
            <a:off x="1625040" y="2692800"/>
            <a:ext cx="185040" cy="185040"/>
          </a:xfrm>
          <a:custGeom>
            <a:avLst/>
            <a:gdLst>
              <a:gd name="textAreaLeft" fmla="*/ 0 w 185040"/>
              <a:gd name="textAreaRight" fmla="*/ 185400 w 185040"/>
              <a:gd name="textAreaTop" fmla="*/ 0 h 185040"/>
              <a:gd name="textAreaBottom" fmla="*/ 185400 h 185040"/>
            </a:gdLst>
            <a:ahLst/>
            <a:rect l="textAreaLeft" t="textAreaTop" r="textAreaRight" b="textAreaBottom"/>
            <a:pathLst>
              <a:path w="515" h="515">
                <a:moveTo>
                  <a:pt x="515" y="258"/>
                </a:moveTo>
                <a:lnTo>
                  <a:pt x="514" y="275"/>
                </a:lnTo>
                <a:lnTo>
                  <a:pt x="513" y="292"/>
                </a:lnTo>
                <a:lnTo>
                  <a:pt x="510" y="309"/>
                </a:lnTo>
                <a:lnTo>
                  <a:pt x="507" y="325"/>
                </a:lnTo>
                <a:lnTo>
                  <a:pt x="502" y="341"/>
                </a:lnTo>
                <a:lnTo>
                  <a:pt x="496" y="356"/>
                </a:lnTo>
                <a:lnTo>
                  <a:pt x="489" y="372"/>
                </a:lnTo>
                <a:lnTo>
                  <a:pt x="481" y="387"/>
                </a:lnTo>
                <a:lnTo>
                  <a:pt x="472" y="402"/>
                </a:lnTo>
                <a:lnTo>
                  <a:pt x="462" y="416"/>
                </a:lnTo>
                <a:lnTo>
                  <a:pt x="451" y="428"/>
                </a:lnTo>
                <a:lnTo>
                  <a:pt x="440" y="440"/>
                </a:lnTo>
                <a:lnTo>
                  <a:pt x="428" y="451"/>
                </a:lnTo>
                <a:lnTo>
                  <a:pt x="415" y="462"/>
                </a:lnTo>
                <a:lnTo>
                  <a:pt x="401" y="472"/>
                </a:lnTo>
                <a:lnTo>
                  <a:pt x="386" y="481"/>
                </a:lnTo>
                <a:lnTo>
                  <a:pt x="371" y="489"/>
                </a:lnTo>
                <a:lnTo>
                  <a:pt x="355" y="496"/>
                </a:lnTo>
                <a:lnTo>
                  <a:pt x="340" y="502"/>
                </a:lnTo>
                <a:lnTo>
                  <a:pt x="324" y="507"/>
                </a:lnTo>
                <a:lnTo>
                  <a:pt x="308" y="511"/>
                </a:lnTo>
                <a:lnTo>
                  <a:pt x="291" y="513"/>
                </a:lnTo>
                <a:lnTo>
                  <a:pt x="274" y="514"/>
                </a:lnTo>
                <a:lnTo>
                  <a:pt x="257" y="515"/>
                </a:lnTo>
                <a:lnTo>
                  <a:pt x="240" y="514"/>
                </a:lnTo>
                <a:lnTo>
                  <a:pt x="223" y="513"/>
                </a:lnTo>
                <a:lnTo>
                  <a:pt x="206" y="511"/>
                </a:lnTo>
                <a:lnTo>
                  <a:pt x="190" y="507"/>
                </a:lnTo>
                <a:lnTo>
                  <a:pt x="175" y="502"/>
                </a:lnTo>
                <a:lnTo>
                  <a:pt x="159" y="496"/>
                </a:lnTo>
                <a:lnTo>
                  <a:pt x="144" y="489"/>
                </a:lnTo>
                <a:lnTo>
                  <a:pt x="128" y="481"/>
                </a:lnTo>
                <a:lnTo>
                  <a:pt x="113" y="472"/>
                </a:lnTo>
                <a:lnTo>
                  <a:pt x="99" y="462"/>
                </a:lnTo>
                <a:lnTo>
                  <a:pt x="86" y="451"/>
                </a:lnTo>
                <a:lnTo>
                  <a:pt x="74" y="440"/>
                </a:lnTo>
                <a:lnTo>
                  <a:pt x="63" y="428"/>
                </a:lnTo>
                <a:lnTo>
                  <a:pt x="53" y="416"/>
                </a:lnTo>
                <a:lnTo>
                  <a:pt x="43" y="402"/>
                </a:lnTo>
                <a:lnTo>
                  <a:pt x="34" y="387"/>
                </a:lnTo>
                <a:lnTo>
                  <a:pt x="26" y="372"/>
                </a:lnTo>
                <a:lnTo>
                  <a:pt x="19" y="356"/>
                </a:lnTo>
                <a:lnTo>
                  <a:pt x="13" y="341"/>
                </a:lnTo>
                <a:lnTo>
                  <a:pt x="8" y="325"/>
                </a:lnTo>
                <a:lnTo>
                  <a:pt x="4" y="309"/>
                </a:lnTo>
                <a:lnTo>
                  <a:pt x="2" y="292"/>
                </a:lnTo>
                <a:lnTo>
                  <a:pt x="0" y="275"/>
                </a:lnTo>
                <a:lnTo>
                  <a:pt x="0" y="258"/>
                </a:lnTo>
                <a:lnTo>
                  <a:pt x="0" y="240"/>
                </a:lnTo>
                <a:lnTo>
                  <a:pt x="2" y="224"/>
                </a:lnTo>
                <a:lnTo>
                  <a:pt x="4" y="207"/>
                </a:lnTo>
                <a:lnTo>
                  <a:pt x="8" y="191"/>
                </a:lnTo>
                <a:lnTo>
                  <a:pt x="13" y="175"/>
                </a:lnTo>
                <a:lnTo>
                  <a:pt x="19" y="160"/>
                </a:lnTo>
                <a:lnTo>
                  <a:pt x="26" y="144"/>
                </a:lnTo>
                <a:lnTo>
                  <a:pt x="34" y="129"/>
                </a:lnTo>
                <a:lnTo>
                  <a:pt x="43" y="114"/>
                </a:lnTo>
                <a:lnTo>
                  <a:pt x="53" y="100"/>
                </a:lnTo>
                <a:lnTo>
                  <a:pt x="63" y="87"/>
                </a:lnTo>
                <a:lnTo>
                  <a:pt x="74" y="75"/>
                </a:lnTo>
                <a:lnTo>
                  <a:pt x="86" y="64"/>
                </a:lnTo>
                <a:lnTo>
                  <a:pt x="99" y="53"/>
                </a:lnTo>
                <a:lnTo>
                  <a:pt x="113" y="43"/>
                </a:lnTo>
                <a:lnTo>
                  <a:pt x="128" y="34"/>
                </a:lnTo>
                <a:lnTo>
                  <a:pt x="144" y="26"/>
                </a:lnTo>
                <a:lnTo>
                  <a:pt x="159" y="19"/>
                </a:lnTo>
                <a:lnTo>
                  <a:pt x="175" y="13"/>
                </a:lnTo>
                <a:lnTo>
                  <a:pt x="190" y="8"/>
                </a:lnTo>
                <a:lnTo>
                  <a:pt x="206" y="5"/>
                </a:lnTo>
                <a:lnTo>
                  <a:pt x="223" y="2"/>
                </a:lnTo>
                <a:lnTo>
                  <a:pt x="240" y="0"/>
                </a:lnTo>
                <a:lnTo>
                  <a:pt x="257" y="0"/>
                </a:lnTo>
                <a:lnTo>
                  <a:pt x="275" y="0"/>
                </a:lnTo>
                <a:lnTo>
                  <a:pt x="292" y="2"/>
                </a:lnTo>
                <a:lnTo>
                  <a:pt x="308" y="5"/>
                </a:lnTo>
                <a:lnTo>
                  <a:pt x="324" y="8"/>
                </a:lnTo>
                <a:lnTo>
                  <a:pt x="340" y="13"/>
                </a:lnTo>
                <a:lnTo>
                  <a:pt x="355" y="19"/>
                </a:lnTo>
                <a:lnTo>
                  <a:pt x="371" y="26"/>
                </a:lnTo>
                <a:lnTo>
                  <a:pt x="386" y="34"/>
                </a:lnTo>
                <a:lnTo>
                  <a:pt x="401" y="43"/>
                </a:lnTo>
                <a:lnTo>
                  <a:pt x="415" y="53"/>
                </a:lnTo>
                <a:lnTo>
                  <a:pt x="428" y="64"/>
                </a:lnTo>
                <a:lnTo>
                  <a:pt x="440" y="75"/>
                </a:lnTo>
                <a:lnTo>
                  <a:pt x="451" y="87"/>
                </a:lnTo>
                <a:lnTo>
                  <a:pt x="462" y="100"/>
                </a:lnTo>
                <a:lnTo>
                  <a:pt x="472" y="114"/>
                </a:lnTo>
                <a:lnTo>
                  <a:pt x="481" y="129"/>
                </a:lnTo>
                <a:lnTo>
                  <a:pt x="489" y="144"/>
                </a:lnTo>
                <a:lnTo>
                  <a:pt x="496" y="160"/>
                </a:lnTo>
                <a:lnTo>
                  <a:pt x="502" y="175"/>
                </a:lnTo>
                <a:lnTo>
                  <a:pt x="507" y="191"/>
                </a:lnTo>
                <a:lnTo>
                  <a:pt x="510" y="207"/>
                </a:lnTo>
                <a:lnTo>
                  <a:pt x="513" y="223"/>
                </a:lnTo>
                <a:lnTo>
                  <a:pt x="514" y="240"/>
                </a:lnTo>
                <a:lnTo>
                  <a:pt x="515" y="25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36" name=""/>
          <p:cNvSpPr/>
          <p:nvPr/>
        </p:nvSpPr>
        <p:spPr>
          <a:xfrm>
            <a:off x="8375400" y="2692800"/>
            <a:ext cx="185400" cy="185040"/>
          </a:xfrm>
          <a:custGeom>
            <a:avLst/>
            <a:gdLst>
              <a:gd name="textAreaLeft" fmla="*/ 0 w 185400"/>
              <a:gd name="textAreaRight" fmla="*/ 185760 w 185400"/>
              <a:gd name="textAreaTop" fmla="*/ 0 h 185040"/>
              <a:gd name="textAreaBottom" fmla="*/ 185400 h 185040"/>
            </a:gdLst>
            <a:ahLst/>
            <a:rect l="textAreaLeft" t="textAreaTop" r="textAreaRight" b="textAreaBottom"/>
            <a:pathLst>
              <a:path w="516" h="515">
                <a:moveTo>
                  <a:pt x="516" y="258"/>
                </a:moveTo>
                <a:lnTo>
                  <a:pt x="515" y="275"/>
                </a:lnTo>
                <a:lnTo>
                  <a:pt x="514" y="292"/>
                </a:lnTo>
                <a:lnTo>
                  <a:pt x="511" y="309"/>
                </a:lnTo>
                <a:lnTo>
                  <a:pt x="507" y="325"/>
                </a:lnTo>
                <a:lnTo>
                  <a:pt x="503" y="340"/>
                </a:lnTo>
                <a:lnTo>
                  <a:pt x="497" y="356"/>
                </a:lnTo>
                <a:lnTo>
                  <a:pt x="489" y="371"/>
                </a:lnTo>
                <a:lnTo>
                  <a:pt x="481" y="387"/>
                </a:lnTo>
                <a:lnTo>
                  <a:pt x="472" y="402"/>
                </a:lnTo>
                <a:lnTo>
                  <a:pt x="462" y="416"/>
                </a:lnTo>
                <a:lnTo>
                  <a:pt x="452" y="429"/>
                </a:lnTo>
                <a:lnTo>
                  <a:pt x="440" y="441"/>
                </a:lnTo>
                <a:lnTo>
                  <a:pt x="428" y="452"/>
                </a:lnTo>
                <a:lnTo>
                  <a:pt x="416" y="462"/>
                </a:lnTo>
                <a:lnTo>
                  <a:pt x="402" y="472"/>
                </a:lnTo>
                <a:lnTo>
                  <a:pt x="387" y="481"/>
                </a:lnTo>
                <a:lnTo>
                  <a:pt x="372" y="489"/>
                </a:lnTo>
                <a:lnTo>
                  <a:pt x="356" y="496"/>
                </a:lnTo>
                <a:lnTo>
                  <a:pt x="341" y="502"/>
                </a:lnTo>
                <a:lnTo>
                  <a:pt x="325" y="507"/>
                </a:lnTo>
                <a:lnTo>
                  <a:pt x="309" y="511"/>
                </a:lnTo>
                <a:lnTo>
                  <a:pt x="292" y="513"/>
                </a:lnTo>
                <a:lnTo>
                  <a:pt x="275" y="514"/>
                </a:lnTo>
                <a:lnTo>
                  <a:pt x="258" y="515"/>
                </a:lnTo>
                <a:lnTo>
                  <a:pt x="240" y="514"/>
                </a:lnTo>
                <a:lnTo>
                  <a:pt x="224" y="513"/>
                </a:lnTo>
                <a:lnTo>
                  <a:pt x="207" y="511"/>
                </a:lnTo>
                <a:lnTo>
                  <a:pt x="191" y="507"/>
                </a:lnTo>
                <a:lnTo>
                  <a:pt x="175" y="502"/>
                </a:lnTo>
                <a:lnTo>
                  <a:pt x="160" y="496"/>
                </a:lnTo>
                <a:lnTo>
                  <a:pt x="144" y="489"/>
                </a:lnTo>
                <a:lnTo>
                  <a:pt x="129" y="481"/>
                </a:lnTo>
                <a:lnTo>
                  <a:pt x="114" y="472"/>
                </a:lnTo>
                <a:lnTo>
                  <a:pt x="100" y="462"/>
                </a:lnTo>
                <a:lnTo>
                  <a:pt x="87" y="452"/>
                </a:lnTo>
                <a:lnTo>
                  <a:pt x="75" y="441"/>
                </a:lnTo>
                <a:lnTo>
                  <a:pt x="64" y="429"/>
                </a:lnTo>
                <a:lnTo>
                  <a:pt x="54" y="416"/>
                </a:lnTo>
                <a:lnTo>
                  <a:pt x="44" y="402"/>
                </a:lnTo>
                <a:lnTo>
                  <a:pt x="35" y="387"/>
                </a:lnTo>
                <a:lnTo>
                  <a:pt x="27" y="371"/>
                </a:lnTo>
                <a:lnTo>
                  <a:pt x="20" y="356"/>
                </a:lnTo>
                <a:lnTo>
                  <a:pt x="14" y="340"/>
                </a:lnTo>
                <a:lnTo>
                  <a:pt x="9" y="325"/>
                </a:lnTo>
                <a:lnTo>
                  <a:pt x="5" y="309"/>
                </a:lnTo>
                <a:lnTo>
                  <a:pt x="2" y="292"/>
                </a:lnTo>
                <a:lnTo>
                  <a:pt x="1" y="275"/>
                </a:lnTo>
                <a:lnTo>
                  <a:pt x="0" y="258"/>
                </a:lnTo>
                <a:lnTo>
                  <a:pt x="1" y="240"/>
                </a:lnTo>
                <a:lnTo>
                  <a:pt x="2" y="224"/>
                </a:lnTo>
                <a:lnTo>
                  <a:pt x="5" y="207"/>
                </a:lnTo>
                <a:lnTo>
                  <a:pt x="9" y="191"/>
                </a:lnTo>
                <a:lnTo>
                  <a:pt x="14" y="175"/>
                </a:lnTo>
                <a:lnTo>
                  <a:pt x="20" y="160"/>
                </a:lnTo>
                <a:lnTo>
                  <a:pt x="27" y="144"/>
                </a:lnTo>
                <a:lnTo>
                  <a:pt x="35" y="129"/>
                </a:lnTo>
                <a:lnTo>
                  <a:pt x="44" y="114"/>
                </a:lnTo>
                <a:lnTo>
                  <a:pt x="54" y="100"/>
                </a:lnTo>
                <a:lnTo>
                  <a:pt x="64" y="87"/>
                </a:lnTo>
                <a:lnTo>
                  <a:pt x="75" y="75"/>
                </a:lnTo>
                <a:lnTo>
                  <a:pt x="87" y="64"/>
                </a:lnTo>
                <a:lnTo>
                  <a:pt x="100" y="53"/>
                </a:lnTo>
                <a:lnTo>
                  <a:pt x="114" y="43"/>
                </a:lnTo>
                <a:lnTo>
                  <a:pt x="129" y="34"/>
                </a:lnTo>
                <a:lnTo>
                  <a:pt x="144" y="26"/>
                </a:lnTo>
                <a:lnTo>
                  <a:pt x="160" y="19"/>
                </a:lnTo>
                <a:lnTo>
                  <a:pt x="175" y="13"/>
                </a:lnTo>
                <a:lnTo>
                  <a:pt x="191" y="8"/>
                </a:lnTo>
                <a:lnTo>
                  <a:pt x="207" y="5"/>
                </a:lnTo>
                <a:lnTo>
                  <a:pt x="223" y="2"/>
                </a:lnTo>
                <a:lnTo>
                  <a:pt x="240" y="0"/>
                </a:lnTo>
                <a:lnTo>
                  <a:pt x="258" y="0"/>
                </a:lnTo>
                <a:lnTo>
                  <a:pt x="275" y="0"/>
                </a:lnTo>
                <a:lnTo>
                  <a:pt x="292" y="2"/>
                </a:lnTo>
                <a:lnTo>
                  <a:pt x="309" y="5"/>
                </a:lnTo>
                <a:lnTo>
                  <a:pt x="325" y="8"/>
                </a:lnTo>
                <a:lnTo>
                  <a:pt x="341" y="13"/>
                </a:lnTo>
                <a:lnTo>
                  <a:pt x="356" y="19"/>
                </a:lnTo>
                <a:lnTo>
                  <a:pt x="372" y="26"/>
                </a:lnTo>
                <a:lnTo>
                  <a:pt x="387" y="34"/>
                </a:lnTo>
                <a:lnTo>
                  <a:pt x="402" y="43"/>
                </a:lnTo>
                <a:lnTo>
                  <a:pt x="416" y="53"/>
                </a:lnTo>
                <a:lnTo>
                  <a:pt x="428" y="64"/>
                </a:lnTo>
                <a:lnTo>
                  <a:pt x="440" y="75"/>
                </a:lnTo>
                <a:lnTo>
                  <a:pt x="452" y="87"/>
                </a:lnTo>
                <a:lnTo>
                  <a:pt x="462" y="100"/>
                </a:lnTo>
                <a:lnTo>
                  <a:pt x="472" y="114"/>
                </a:lnTo>
                <a:lnTo>
                  <a:pt x="481" y="129"/>
                </a:lnTo>
                <a:lnTo>
                  <a:pt x="489" y="144"/>
                </a:lnTo>
                <a:lnTo>
                  <a:pt x="497" y="160"/>
                </a:lnTo>
                <a:lnTo>
                  <a:pt x="503" y="175"/>
                </a:lnTo>
                <a:lnTo>
                  <a:pt x="507" y="191"/>
                </a:lnTo>
                <a:lnTo>
                  <a:pt x="511" y="207"/>
                </a:lnTo>
                <a:lnTo>
                  <a:pt x="514" y="223"/>
                </a:lnTo>
                <a:lnTo>
                  <a:pt x="515" y="240"/>
                </a:lnTo>
                <a:lnTo>
                  <a:pt x="516" y="25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37" name=""/>
          <p:cNvSpPr/>
          <p:nvPr/>
        </p:nvSpPr>
        <p:spPr>
          <a:xfrm>
            <a:off x="3333600" y="2785680"/>
            <a:ext cx="360" cy="970200"/>
          </a:xfrm>
          <a:prstGeom prst="line">
            <a:avLst/>
          </a:prstGeom>
          <a:ln cap="rnd" w="525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6280" rIns="116280" tIns="285120" bIns="28512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938" name=""/>
          <p:cNvSpPr/>
          <p:nvPr/>
        </p:nvSpPr>
        <p:spPr>
          <a:xfrm>
            <a:off x="6729120" y="2785680"/>
            <a:ext cx="360" cy="970200"/>
          </a:xfrm>
          <a:prstGeom prst="line">
            <a:avLst/>
          </a:prstGeom>
          <a:ln cap="rnd" w="525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6280" rIns="116280" tIns="285120" bIns="28512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939" name=""/>
          <p:cNvSpPr/>
          <p:nvPr/>
        </p:nvSpPr>
        <p:spPr>
          <a:xfrm>
            <a:off x="3240720" y="2692800"/>
            <a:ext cx="185400" cy="185040"/>
          </a:xfrm>
          <a:custGeom>
            <a:avLst/>
            <a:gdLst>
              <a:gd name="textAreaLeft" fmla="*/ 0 w 185400"/>
              <a:gd name="textAreaRight" fmla="*/ 185760 w 185400"/>
              <a:gd name="textAreaTop" fmla="*/ 0 h 185040"/>
              <a:gd name="textAreaBottom" fmla="*/ 185400 h 185040"/>
            </a:gdLst>
            <a:ahLst/>
            <a:rect l="textAreaLeft" t="textAreaTop" r="textAreaRight" b="textAreaBottom"/>
            <a:pathLst>
              <a:path w="516" h="515">
                <a:moveTo>
                  <a:pt x="516" y="258"/>
                </a:moveTo>
                <a:lnTo>
                  <a:pt x="515" y="275"/>
                </a:lnTo>
                <a:lnTo>
                  <a:pt x="514" y="292"/>
                </a:lnTo>
                <a:lnTo>
                  <a:pt x="511" y="309"/>
                </a:lnTo>
                <a:lnTo>
                  <a:pt x="507" y="325"/>
                </a:lnTo>
                <a:lnTo>
                  <a:pt x="502" y="341"/>
                </a:lnTo>
                <a:lnTo>
                  <a:pt x="496" y="356"/>
                </a:lnTo>
                <a:lnTo>
                  <a:pt x="489" y="372"/>
                </a:lnTo>
                <a:lnTo>
                  <a:pt x="481" y="387"/>
                </a:lnTo>
                <a:lnTo>
                  <a:pt x="472" y="402"/>
                </a:lnTo>
                <a:lnTo>
                  <a:pt x="462" y="416"/>
                </a:lnTo>
                <a:lnTo>
                  <a:pt x="452" y="428"/>
                </a:lnTo>
                <a:lnTo>
                  <a:pt x="441" y="440"/>
                </a:lnTo>
                <a:lnTo>
                  <a:pt x="429" y="451"/>
                </a:lnTo>
                <a:lnTo>
                  <a:pt x="416" y="462"/>
                </a:lnTo>
                <a:lnTo>
                  <a:pt x="402" y="472"/>
                </a:lnTo>
                <a:lnTo>
                  <a:pt x="387" y="481"/>
                </a:lnTo>
                <a:lnTo>
                  <a:pt x="372" y="489"/>
                </a:lnTo>
                <a:lnTo>
                  <a:pt x="356" y="496"/>
                </a:lnTo>
                <a:lnTo>
                  <a:pt x="341" y="502"/>
                </a:lnTo>
                <a:lnTo>
                  <a:pt x="325" y="507"/>
                </a:lnTo>
                <a:lnTo>
                  <a:pt x="309" y="511"/>
                </a:lnTo>
                <a:lnTo>
                  <a:pt x="292" y="513"/>
                </a:lnTo>
                <a:lnTo>
                  <a:pt x="275" y="514"/>
                </a:lnTo>
                <a:lnTo>
                  <a:pt x="258" y="515"/>
                </a:lnTo>
                <a:lnTo>
                  <a:pt x="240" y="514"/>
                </a:lnTo>
                <a:lnTo>
                  <a:pt x="224" y="513"/>
                </a:lnTo>
                <a:lnTo>
                  <a:pt x="207" y="511"/>
                </a:lnTo>
                <a:lnTo>
                  <a:pt x="191" y="507"/>
                </a:lnTo>
                <a:lnTo>
                  <a:pt x="175" y="502"/>
                </a:lnTo>
                <a:lnTo>
                  <a:pt x="160" y="496"/>
                </a:lnTo>
                <a:lnTo>
                  <a:pt x="144" y="489"/>
                </a:lnTo>
                <a:lnTo>
                  <a:pt x="129" y="481"/>
                </a:lnTo>
                <a:lnTo>
                  <a:pt x="114" y="472"/>
                </a:lnTo>
                <a:lnTo>
                  <a:pt x="100" y="462"/>
                </a:lnTo>
                <a:lnTo>
                  <a:pt x="88" y="451"/>
                </a:lnTo>
                <a:lnTo>
                  <a:pt x="76" y="440"/>
                </a:lnTo>
                <a:lnTo>
                  <a:pt x="64" y="428"/>
                </a:lnTo>
                <a:lnTo>
                  <a:pt x="54" y="416"/>
                </a:lnTo>
                <a:lnTo>
                  <a:pt x="44" y="402"/>
                </a:lnTo>
                <a:lnTo>
                  <a:pt x="35" y="387"/>
                </a:lnTo>
                <a:lnTo>
                  <a:pt x="27" y="372"/>
                </a:lnTo>
                <a:lnTo>
                  <a:pt x="19" y="356"/>
                </a:lnTo>
                <a:lnTo>
                  <a:pt x="13" y="341"/>
                </a:lnTo>
                <a:lnTo>
                  <a:pt x="8" y="325"/>
                </a:lnTo>
                <a:lnTo>
                  <a:pt x="5" y="309"/>
                </a:lnTo>
                <a:lnTo>
                  <a:pt x="2" y="292"/>
                </a:lnTo>
                <a:lnTo>
                  <a:pt x="1" y="275"/>
                </a:lnTo>
                <a:lnTo>
                  <a:pt x="0" y="258"/>
                </a:lnTo>
                <a:lnTo>
                  <a:pt x="1" y="240"/>
                </a:lnTo>
                <a:lnTo>
                  <a:pt x="2" y="224"/>
                </a:lnTo>
                <a:lnTo>
                  <a:pt x="5" y="207"/>
                </a:lnTo>
                <a:lnTo>
                  <a:pt x="8" y="191"/>
                </a:lnTo>
                <a:lnTo>
                  <a:pt x="13" y="175"/>
                </a:lnTo>
                <a:lnTo>
                  <a:pt x="19" y="160"/>
                </a:lnTo>
                <a:lnTo>
                  <a:pt x="27" y="144"/>
                </a:lnTo>
                <a:lnTo>
                  <a:pt x="35" y="129"/>
                </a:lnTo>
                <a:lnTo>
                  <a:pt x="44" y="114"/>
                </a:lnTo>
                <a:lnTo>
                  <a:pt x="54" y="100"/>
                </a:lnTo>
                <a:lnTo>
                  <a:pt x="64" y="87"/>
                </a:lnTo>
                <a:lnTo>
                  <a:pt x="76" y="75"/>
                </a:lnTo>
                <a:lnTo>
                  <a:pt x="88" y="64"/>
                </a:lnTo>
                <a:lnTo>
                  <a:pt x="100" y="53"/>
                </a:lnTo>
                <a:lnTo>
                  <a:pt x="114" y="43"/>
                </a:lnTo>
                <a:lnTo>
                  <a:pt x="129" y="34"/>
                </a:lnTo>
                <a:lnTo>
                  <a:pt x="144" y="26"/>
                </a:lnTo>
                <a:lnTo>
                  <a:pt x="160" y="19"/>
                </a:lnTo>
                <a:lnTo>
                  <a:pt x="175" y="13"/>
                </a:lnTo>
                <a:lnTo>
                  <a:pt x="191" y="8"/>
                </a:lnTo>
                <a:lnTo>
                  <a:pt x="207" y="5"/>
                </a:lnTo>
                <a:lnTo>
                  <a:pt x="224" y="2"/>
                </a:lnTo>
                <a:lnTo>
                  <a:pt x="241" y="0"/>
                </a:lnTo>
                <a:lnTo>
                  <a:pt x="258" y="0"/>
                </a:lnTo>
                <a:lnTo>
                  <a:pt x="276" y="0"/>
                </a:lnTo>
                <a:lnTo>
                  <a:pt x="293" y="2"/>
                </a:lnTo>
                <a:lnTo>
                  <a:pt x="309" y="5"/>
                </a:lnTo>
                <a:lnTo>
                  <a:pt x="325" y="8"/>
                </a:lnTo>
                <a:lnTo>
                  <a:pt x="341" y="13"/>
                </a:lnTo>
                <a:lnTo>
                  <a:pt x="356" y="19"/>
                </a:lnTo>
                <a:lnTo>
                  <a:pt x="372" y="26"/>
                </a:lnTo>
                <a:lnTo>
                  <a:pt x="387" y="34"/>
                </a:lnTo>
                <a:lnTo>
                  <a:pt x="402" y="43"/>
                </a:lnTo>
                <a:lnTo>
                  <a:pt x="416" y="53"/>
                </a:lnTo>
                <a:lnTo>
                  <a:pt x="429" y="64"/>
                </a:lnTo>
                <a:lnTo>
                  <a:pt x="441" y="75"/>
                </a:lnTo>
                <a:lnTo>
                  <a:pt x="452" y="87"/>
                </a:lnTo>
                <a:lnTo>
                  <a:pt x="462" y="100"/>
                </a:lnTo>
                <a:lnTo>
                  <a:pt x="472" y="114"/>
                </a:lnTo>
                <a:lnTo>
                  <a:pt x="481" y="129"/>
                </a:lnTo>
                <a:lnTo>
                  <a:pt x="489" y="144"/>
                </a:lnTo>
                <a:lnTo>
                  <a:pt x="496" y="160"/>
                </a:lnTo>
                <a:lnTo>
                  <a:pt x="502" y="175"/>
                </a:lnTo>
                <a:lnTo>
                  <a:pt x="507" y="191"/>
                </a:lnTo>
                <a:lnTo>
                  <a:pt x="511" y="207"/>
                </a:lnTo>
                <a:lnTo>
                  <a:pt x="514" y="223"/>
                </a:lnTo>
                <a:lnTo>
                  <a:pt x="515" y="240"/>
                </a:lnTo>
                <a:lnTo>
                  <a:pt x="516" y="25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40" name=""/>
          <p:cNvSpPr/>
          <p:nvPr/>
        </p:nvSpPr>
        <p:spPr>
          <a:xfrm>
            <a:off x="4947120" y="2692800"/>
            <a:ext cx="185040" cy="185040"/>
          </a:xfrm>
          <a:custGeom>
            <a:avLst/>
            <a:gdLst>
              <a:gd name="textAreaLeft" fmla="*/ 0 w 185040"/>
              <a:gd name="textAreaRight" fmla="*/ 185400 w 185040"/>
              <a:gd name="textAreaTop" fmla="*/ 0 h 185040"/>
              <a:gd name="textAreaBottom" fmla="*/ 185400 h 185040"/>
            </a:gdLst>
            <a:ahLst/>
            <a:rect l="textAreaLeft" t="textAreaTop" r="textAreaRight" b="textAreaBottom"/>
            <a:pathLst>
              <a:path w="515" h="515">
                <a:moveTo>
                  <a:pt x="515" y="258"/>
                </a:moveTo>
                <a:lnTo>
                  <a:pt x="514" y="275"/>
                </a:lnTo>
                <a:lnTo>
                  <a:pt x="513" y="292"/>
                </a:lnTo>
                <a:lnTo>
                  <a:pt x="510" y="309"/>
                </a:lnTo>
                <a:lnTo>
                  <a:pt x="507" y="325"/>
                </a:lnTo>
                <a:lnTo>
                  <a:pt x="502" y="340"/>
                </a:lnTo>
                <a:lnTo>
                  <a:pt x="496" y="356"/>
                </a:lnTo>
                <a:lnTo>
                  <a:pt x="489" y="371"/>
                </a:lnTo>
                <a:lnTo>
                  <a:pt x="481" y="387"/>
                </a:lnTo>
                <a:lnTo>
                  <a:pt x="472" y="402"/>
                </a:lnTo>
                <a:lnTo>
                  <a:pt x="462" y="416"/>
                </a:lnTo>
                <a:lnTo>
                  <a:pt x="451" y="429"/>
                </a:lnTo>
                <a:lnTo>
                  <a:pt x="440" y="441"/>
                </a:lnTo>
                <a:lnTo>
                  <a:pt x="428" y="452"/>
                </a:lnTo>
                <a:lnTo>
                  <a:pt x="415" y="462"/>
                </a:lnTo>
                <a:lnTo>
                  <a:pt x="401" y="472"/>
                </a:lnTo>
                <a:lnTo>
                  <a:pt x="386" y="481"/>
                </a:lnTo>
                <a:lnTo>
                  <a:pt x="371" y="489"/>
                </a:lnTo>
                <a:lnTo>
                  <a:pt x="355" y="496"/>
                </a:lnTo>
                <a:lnTo>
                  <a:pt x="340" y="502"/>
                </a:lnTo>
                <a:lnTo>
                  <a:pt x="324" y="507"/>
                </a:lnTo>
                <a:lnTo>
                  <a:pt x="308" y="511"/>
                </a:lnTo>
                <a:lnTo>
                  <a:pt x="291" y="513"/>
                </a:lnTo>
                <a:lnTo>
                  <a:pt x="274" y="514"/>
                </a:lnTo>
                <a:lnTo>
                  <a:pt x="257" y="515"/>
                </a:lnTo>
                <a:lnTo>
                  <a:pt x="240" y="514"/>
                </a:lnTo>
                <a:lnTo>
                  <a:pt x="223" y="513"/>
                </a:lnTo>
                <a:lnTo>
                  <a:pt x="206" y="511"/>
                </a:lnTo>
                <a:lnTo>
                  <a:pt x="191" y="507"/>
                </a:lnTo>
                <a:lnTo>
                  <a:pt x="175" y="502"/>
                </a:lnTo>
                <a:lnTo>
                  <a:pt x="160" y="496"/>
                </a:lnTo>
                <a:lnTo>
                  <a:pt x="144" y="489"/>
                </a:lnTo>
                <a:lnTo>
                  <a:pt x="129" y="481"/>
                </a:lnTo>
                <a:lnTo>
                  <a:pt x="114" y="472"/>
                </a:lnTo>
                <a:lnTo>
                  <a:pt x="100" y="462"/>
                </a:lnTo>
                <a:lnTo>
                  <a:pt x="87" y="452"/>
                </a:lnTo>
                <a:lnTo>
                  <a:pt x="75" y="441"/>
                </a:lnTo>
                <a:lnTo>
                  <a:pt x="64" y="429"/>
                </a:lnTo>
                <a:lnTo>
                  <a:pt x="53" y="416"/>
                </a:lnTo>
                <a:lnTo>
                  <a:pt x="43" y="402"/>
                </a:lnTo>
                <a:lnTo>
                  <a:pt x="34" y="387"/>
                </a:lnTo>
                <a:lnTo>
                  <a:pt x="26" y="371"/>
                </a:lnTo>
                <a:lnTo>
                  <a:pt x="19" y="356"/>
                </a:lnTo>
                <a:lnTo>
                  <a:pt x="13" y="340"/>
                </a:lnTo>
                <a:lnTo>
                  <a:pt x="8" y="325"/>
                </a:lnTo>
                <a:lnTo>
                  <a:pt x="5" y="309"/>
                </a:lnTo>
                <a:lnTo>
                  <a:pt x="2" y="292"/>
                </a:lnTo>
                <a:lnTo>
                  <a:pt x="0" y="275"/>
                </a:lnTo>
                <a:lnTo>
                  <a:pt x="0" y="258"/>
                </a:lnTo>
                <a:lnTo>
                  <a:pt x="0" y="240"/>
                </a:lnTo>
                <a:lnTo>
                  <a:pt x="2" y="224"/>
                </a:lnTo>
                <a:lnTo>
                  <a:pt x="5" y="207"/>
                </a:lnTo>
                <a:lnTo>
                  <a:pt x="8" y="191"/>
                </a:lnTo>
                <a:lnTo>
                  <a:pt x="13" y="175"/>
                </a:lnTo>
                <a:lnTo>
                  <a:pt x="19" y="160"/>
                </a:lnTo>
                <a:lnTo>
                  <a:pt x="26" y="144"/>
                </a:lnTo>
                <a:lnTo>
                  <a:pt x="34" y="129"/>
                </a:lnTo>
                <a:lnTo>
                  <a:pt x="43" y="114"/>
                </a:lnTo>
                <a:lnTo>
                  <a:pt x="53" y="100"/>
                </a:lnTo>
                <a:lnTo>
                  <a:pt x="64" y="87"/>
                </a:lnTo>
                <a:lnTo>
                  <a:pt x="75" y="75"/>
                </a:lnTo>
                <a:lnTo>
                  <a:pt x="87" y="64"/>
                </a:lnTo>
                <a:lnTo>
                  <a:pt x="100" y="53"/>
                </a:lnTo>
                <a:lnTo>
                  <a:pt x="114" y="43"/>
                </a:lnTo>
                <a:lnTo>
                  <a:pt x="129" y="34"/>
                </a:lnTo>
                <a:lnTo>
                  <a:pt x="144" y="26"/>
                </a:lnTo>
                <a:lnTo>
                  <a:pt x="160" y="19"/>
                </a:lnTo>
                <a:lnTo>
                  <a:pt x="175" y="13"/>
                </a:lnTo>
                <a:lnTo>
                  <a:pt x="191" y="8"/>
                </a:lnTo>
                <a:lnTo>
                  <a:pt x="207" y="5"/>
                </a:lnTo>
                <a:lnTo>
                  <a:pt x="223" y="2"/>
                </a:lnTo>
                <a:lnTo>
                  <a:pt x="240" y="0"/>
                </a:lnTo>
                <a:lnTo>
                  <a:pt x="257" y="0"/>
                </a:lnTo>
                <a:lnTo>
                  <a:pt x="275" y="0"/>
                </a:lnTo>
                <a:lnTo>
                  <a:pt x="292" y="2"/>
                </a:lnTo>
                <a:lnTo>
                  <a:pt x="308" y="5"/>
                </a:lnTo>
                <a:lnTo>
                  <a:pt x="324" y="8"/>
                </a:lnTo>
                <a:lnTo>
                  <a:pt x="340" y="13"/>
                </a:lnTo>
                <a:lnTo>
                  <a:pt x="355" y="19"/>
                </a:lnTo>
                <a:lnTo>
                  <a:pt x="371" y="26"/>
                </a:lnTo>
                <a:lnTo>
                  <a:pt x="386" y="34"/>
                </a:lnTo>
                <a:lnTo>
                  <a:pt x="401" y="43"/>
                </a:lnTo>
                <a:lnTo>
                  <a:pt x="415" y="53"/>
                </a:lnTo>
                <a:lnTo>
                  <a:pt x="428" y="64"/>
                </a:lnTo>
                <a:lnTo>
                  <a:pt x="440" y="75"/>
                </a:lnTo>
                <a:lnTo>
                  <a:pt x="451" y="87"/>
                </a:lnTo>
                <a:lnTo>
                  <a:pt x="462" y="100"/>
                </a:lnTo>
                <a:lnTo>
                  <a:pt x="472" y="114"/>
                </a:lnTo>
                <a:lnTo>
                  <a:pt x="481" y="129"/>
                </a:lnTo>
                <a:lnTo>
                  <a:pt x="489" y="144"/>
                </a:lnTo>
                <a:lnTo>
                  <a:pt x="496" y="160"/>
                </a:lnTo>
                <a:lnTo>
                  <a:pt x="502" y="175"/>
                </a:lnTo>
                <a:lnTo>
                  <a:pt x="507" y="191"/>
                </a:lnTo>
                <a:lnTo>
                  <a:pt x="510" y="207"/>
                </a:lnTo>
                <a:lnTo>
                  <a:pt x="513" y="223"/>
                </a:lnTo>
                <a:lnTo>
                  <a:pt x="514" y="240"/>
                </a:lnTo>
                <a:lnTo>
                  <a:pt x="515" y="25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41" name=""/>
          <p:cNvSpPr/>
          <p:nvPr/>
        </p:nvSpPr>
        <p:spPr>
          <a:xfrm>
            <a:off x="6636600" y="2692800"/>
            <a:ext cx="185040" cy="185040"/>
          </a:xfrm>
          <a:custGeom>
            <a:avLst/>
            <a:gdLst>
              <a:gd name="textAreaLeft" fmla="*/ 0 w 185040"/>
              <a:gd name="textAreaRight" fmla="*/ 185400 w 185040"/>
              <a:gd name="textAreaTop" fmla="*/ 0 h 185040"/>
              <a:gd name="textAreaBottom" fmla="*/ 185400 h 185040"/>
            </a:gdLst>
            <a:ahLst/>
            <a:rect l="textAreaLeft" t="textAreaTop" r="textAreaRight" b="textAreaBottom"/>
            <a:pathLst>
              <a:path w="515" h="515">
                <a:moveTo>
                  <a:pt x="515" y="258"/>
                </a:moveTo>
                <a:lnTo>
                  <a:pt x="514" y="275"/>
                </a:lnTo>
                <a:lnTo>
                  <a:pt x="513" y="292"/>
                </a:lnTo>
                <a:lnTo>
                  <a:pt x="510" y="309"/>
                </a:lnTo>
                <a:lnTo>
                  <a:pt x="507" y="325"/>
                </a:lnTo>
                <a:lnTo>
                  <a:pt x="502" y="340"/>
                </a:lnTo>
                <a:lnTo>
                  <a:pt x="496" y="356"/>
                </a:lnTo>
                <a:lnTo>
                  <a:pt x="489" y="371"/>
                </a:lnTo>
                <a:lnTo>
                  <a:pt x="481" y="387"/>
                </a:lnTo>
                <a:lnTo>
                  <a:pt x="472" y="402"/>
                </a:lnTo>
                <a:lnTo>
                  <a:pt x="462" y="416"/>
                </a:lnTo>
                <a:lnTo>
                  <a:pt x="451" y="429"/>
                </a:lnTo>
                <a:lnTo>
                  <a:pt x="440" y="441"/>
                </a:lnTo>
                <a:lnTo>
                  <a:pt x="428" y="452"/>
                </a:lnTo>
                <a:lnTo>
                  <a:pt x="415" y="462"/>
                </a:lnTo>
                <a:lnTo>
                  <a:pt x="401" y="472"/>
                </a:lnTo>
                <a:lnTo>
                  <a:pt x="386" y="481"/>
                </a:lnTo>
                <a:lnTo>
                  <a:pt x="371" y="489"/>
                </a:lnTo>
                <a:lnTo>
                  <a:pt x="355" y="496"/>
                </a:lnTo>
                <a:lnTo>
                  <a:pt x="340" y="502"/>
                </a:lnTo>
                <a:lnTo>
                  <a:pt x="324" y="507"/>
                </a:lnTo>
                <a:lnTo>
                  <a:pt x="308" y="511"/>
                </a:lnTo>
                <a:lnTo>
                  <a:pt x="291" y="513"/>
                </a:lnTo>
                <a:lnTo>
                  <a:pt x="274" y="514"/>
                </a:lnTo>
                <a:lnTo>
                  <a:pt x="257" y="515"/>
                </a:lnTo>
                <a:lnTo>
                  <a:pt x="240" y="514"/>
                </a:lnTo>
                <a:lnTo>
                  <a:pt x="223" y="513"/>
                </a:lnTo>
                <a:lnTo>
                  <a:pt x="206" y="511"/>
                </a:lnTo>
                <a:lnTo>
                  <a:pt x="190" y="507"/>
                </a:lnTo>
                <a:lnTo>
                  <a:pt x="175" y="502"/>
                </a:lnTo>
                <a:lnTo>
                  <a:pt x="159" y="496"/>
                </a:lnTo>
                <a:lnTo>
                  <a:pt x="144" y="489"/>
                </a:lnTo>
                <a:lnTo>
                  <a:pt x="128" y="481"/>
                </a:lnTo>
                <a:lnTo>
                  <a:pt x="113" y="472"/>
                </a:lnTo>
                <a:lnTo>
                  <a:pt x="99" y="462"/>
                </a:lnTo>
                <a:lnTo>
                  <a:pt x="86" y="452"/>
                </a:lnTo>
                <a:lnTo>
                  <a:pt x="74" y="441"/>
                </a:lnTo>
                <a:lnTo>
                  <a:pt x="63" y="429"/>
                </a:lnTo>
                <a:lnTo>
                  <a:pt x="53" y="416"/>
                </a:lnTo>
                <a:lnTo>
                  <a:pt x="43" y="402"/>
                </a:lnTo>
                <a:lnTo>
                  <a:pt x="34" y="387"/>
                </a:lnTo>
                <a:lnTo>
                  <a:pt x="26" y="371"/>
                </a:lnTo>
                <a:lnTo>
                  <a:pt x="19" y="356"/>
                </a:lnTo>
                <a:lnTo>
                  <a:pt x="13" y="340"/>
                </a:lnTo>
                <a:lnTo>
                  <a:pt x="8" y="325"/>
                </a:lnTo>
                <a:lnTo>
                  <a:pt x="4" y="309"/>
                </a:lnTo>
                <a:lnTo>
                  <a:pt x="2" y="292"/>
                </a:lnTo>
                <a:lnTo>
                  <a:pt x="0" y="275"/>
                </a:lnTo>
                <a:lnTo>
                  <a:pt x="0" y="258"/>
                </a:lnTo>
                <a:lnTo>
                  <a:pt x="0" y="240"/>
                </a:lnTo>
                <a:lnTo>
                  <a:pt x="2" y="224"/>
                </a:lnTo>
                <a:lnTo>
                  <a:pt x="4" y="207"/>
                </a:lnTo>
                <a:lnTo>
                  <a:pt x="8" y="191"/>
                </a:lnTo>
                <a:lnTo>
                  <a:pt x="13" y="175"/>
                </a:lnTo>
                <a:lnTo>
                  <a:pt x="19" y="160"/>
                </a:lnTo>
                <a:lnTo>
                  <a:pt x="26" y="144"/>
                </a:lnTo>
                <a:lnTo>
                  <a:pt x="34" y="129"/>
                </a:lnTo>
                <a:lnTo>
                  <a:pt x="43" y="114"/>
                </a:lnTo>
                <a:lnTo>
                  <a:pt x="53" y="100"/>
                </a:lnTo>
                <a:lnTo>
                  <a:pt x="63" y="87"/>
                </a:lnTo>
                <a:lnTo>
                  <a:pt x="74" y="75"/>
                </a:lnTo>
                <a:lnTo>
                  <a:pt x="86" y="64"/>
                </a:lnTo>
                <a:lnTo>
                  <a:pt x="99" y="53"/>
                </a:lnTo>
                <a:lnTo>
                  <a:pt x="113" y="43"/>
                </a:lnTo>
                <a:lnTo>
                  <a:pt x="128" y="34"/>
                </a:lnTo>
                <a:lnTo>
                  <a:pt x="144" y="26"/>
                </a:lnTo>
                <a:lnTo>
                  <a:pt x="159" y="19"/>
                </a:lnTo>
                <a:lnTo>
                  <a:pt x="175" y="13"/>
                </a:lnTo>
                <a:lnTo>
                  <a:pt x="190" y="8"/>
                </a:lnTo>
                <a:lnTo>
                  <a:pt x="206" y="5"/>
                </a:lnTo>
                <a:lnTo>
                  <a:pt x="223" y="2"/>
                </a:lnTo>
                <a:lnTo>
                  <a:pt x="240" y="0"/>
                </a:lnTo>
                <a:lnTo>
                  <a:pt x="257" y="0"/>
                </a:lnTo>
                <a:lnTo>
                  <a:pt x="275" y="0"/>
                </a:lnTo>
                <a:lnTo>
                  <a:pt x="292" y="2"/>
                </a:lnTo>
                <a:lnTo>
                  <a:pt x="308" y="5"/>
                </a:lnTo>
                <a:lnTo>
                  <a:pt x="324" y="8"/>
                </a:lnTo>
                <a:lnTo>
                  <a:pt x="340" y="13"/>
                </a:lnTo>
                <a:lnTo>
                  <a:pt x="355" y="19"/>
                </a:lnTo>
                <a:lnTo>
                  <a:pt x="371" y="26"/>
                </a:lnTo>
                <a:lnTo>
                  <a:pt x="386" y="34"/>
                </a:lnTo>
                <a:lnTo>
                  <a:pt x="401" y="43"/>
                </a:lnTo>
                <a:lnTo>
                  <a:pt x="415" y="53"/>
                </a:lnTo>
                <a:lnTo>
                  <a:pt x="428" y="64"/>
                </a:lnTo>
                <a:lnTo>
                  <a:pt x="440" y="75"/>
                </a:lnTo>
                <a:lnTo>
                  <a:pt x="451" y="87"/>
                </a:lnTo>
                <a:lnTo>
                  <a:pt x="462" y="100"/>
                </a:lnTo>
                <a:lnTo>
                  <a:pt x="472" y="114"/>
                </a:lnTo>
                <a:lnTo>
                  <a:pt x="481" y="129"/>
                </a:lnTo>
                <a:lnTo>
                  <a:pt x="489" y="144"/>
                </a:lnTo>
                <a:lnTo>
                  <a:pt x="496" y="160"/>
                </a:lnTo>
                <a:lnTo>
                  <a:pt x="502" y="175"/>
                </a:lnTo>
                <a:lnTo>
                  <a:pt x="507" y="191"/>
                </a:lnTo>
                <a:lnTo>
                  <a:pt x="510" y="207"/>
                </a:lnTo>
                <a:lnTo>
                  <a:pt x="513" y="223"/>
                </a:lnTo>
                <a:lnTo>
                  <a:pt x="514" y="240"/>
                </a:lnTo>
                <a:lnTo>
                  <a:pt x="515" y="25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42" name=""/>
          <p:cNvSpPr/>
          <p:nvPr/>
        </p:nvSpPr>
        <p:spPr>
          <a:xfrm>
            <a:off x="6588000" y="1664640"/>
            <a:ext cx="315720" cy="315360"/>
          </a:xfrm>
          <a:custGeom>
            <a:avLst/>
            <a:gdLst>
              <a:gd name="textAreaLeft" fmla="*/ 0 w 315720"/>
              <a:gd name="textAreaRight" fmla="*/ 316080 w 315720"/>
              <a:gd name="textAreaTop" fmla="*/ 0 h 315360"/>
              <a:gd name="textAreaBottom" fmla="*/ 315720 h 315360"/>
            </a:gdLst>
            <a:ahLst/>
            <a:rect l="textAreaLeft" t="textAreaTop" r="textAreaRight" b="textAreaBottom"/>
            <a:pathLst>
              <a:path w="878" h="877">
                <a:moveTo>
                  <a:pt x="780" y="0"/>
                </a:moveTo>
                <a:lnTo>
                  <a:pt x="98" y="0"/>
                </a:lnTo>
                <a:lnTo>
                  <a:pt x="88" y="1"/>
                </a:lnTo>
                <a:lnTo>
                  <a:pt x="78" y="2"/>
                </a:lnTo>
                <a:lnTo>
                  <a:pt x="69" y="4"/>
                </a:lnTo>
                <a:lnTo>
                  <a:pt x="60" y="8"/>
                </a:lnTo>
                <a:lnTo>
                  <a:pt x="51" y="12"/>
                </a:lnTo>
                <a:lnTo>
                  <a:pt x="43" y="17"/>
                </a:lnTo>
                <a:lnTo>
                  <a:pt x="36" y="22"/>
                </a:lnTo>
                <a:lnTo>
                  <a:pt x="29" y="29"/>
                </a:lnTo>
                <a:lnTo>
                  <a:pt x="22" y="36"/>
                </a:lnTo>
                <a:lnTo>
                  <a:pt x="17" y="43"/>
                </a:lnTo>
                <a:lnTo>
                  <a:pt x="12" y="51"/>
                </a:lnTo>
                <a:lnTo>
                  <a:pt x="8" y="60"/>
                </a:lnTo>
                <a:lnTo>
                  <a:pt x="4" y="69"/>
                </a:lnTo>
                <a:lnTo>
                  <a:pt x="2" y="78"/>
                </a:lnTo>
                <a:lnTo>
                  <a:pt x="1" y="88"/>
                </a:lnTo>
                <a:lnTo>
                  <a:pt x="0" y="98"/>
                </a:lnTo>
                <a:lnTo>
                  <a:pt x="0" y="780"/>
                </a:lnTo>
                <a:lnTo>
                  <a:pt x="1" y="790"/>
                </a:lnTo>
                <a:lnTo>
                  <a:pt x="2" y="800"/>
                </a:lnTo>
                <a:lnTo>
                  <a:pt x="4" y="809"/>
                </a:lnTo>
                <a:lnTo>
                  <a:pt x="8" y="818"/>
                </a:lnTo>
                <a:lnTo>
                  <a:pt x="12" y="826"/>
                </a:lnTo>
                <a:lnTo>
                  <a:pt x="17" y="834"/>
                </a:lnTo>
                <a:lnTo>
                  <a:pt x="22" y="842"/>
                </a:lnTo>
                <a:lnTo>
                  <a:pt x="29" y="849"/>
                </a:lnTo>
                <a:lnTo>
                  <a:pt x="36" y="855"/>
                </a:lnTo>
                <a:lnTo>
                  <a:pt x="43" y="860"/>
                </a:lnTo>
                <a:lnTo>
                  <a:pt x="51" y="865"/>
                </a:lnTo>
                <a:lnTo>
                  <a:pt x="60" y="869"/>
                </a:lnTo>
                <a:lnTo>
                  <a:pt x="69" y="873"/>
                </a:lnTo>
                <a:lnTo>
                  <a:pt x="78" y="875"/>
                </a:lnTo>
                <a:lnTo>
                  <a:pt x="88" y="876"/>
                </a:lnTo>
                <a:lnTo>
                  <a:pt x="98" y="877"/>
                </a:lnTo>
                <a:lnTo>
                  <a:pt x="780" y="877"/>
                </a:lnTo>
                <a:lnTo>
                  <a:pt x="790" y="876"/>
                </a:lnTo>
                <a:lnTo>
                  <a:pt x="800" y="875"/>
                </a:lnTo>
                <a:lnTo>
                  <a:pt x="809" y="873"/>
                </a:lnTo>
                <a:lnTo>
                  <a:pt x="818" y="869"/>
                </a:lnTo>
                <a:lnTo>
                  <a:pt x="827" y="865"/>
                </a:lnTo>
                <a:lnTo>
                  <a:pt x="835" y="860"/>
                </a:lnTo>
                <a:lnTo>
                  <a:pt x="842" y="855"/>
                </a:lnTo>
                <a:lnTo>
                  <a:pt x="849" y="849"/>
                </a:lnTo>
                <a:lnTo>
                  <a:pt x="856" y="842"/>
                </a:lnTo>
                <a:lnTo>
                  <a:pt x="861" y="834"/>
                </a:lnTo>
                <a:lnTo>
                  <a:pt x="866" y="826"/>
                </a:lnTo>
                <a:lnTo>
                  <a:pt x="870" y="818"/>
                </a:lnTo>
                <a:lnTo>
                  <a:pt x="874" y="809"/>
                </a:lnTo>
                <a:lnTo>
                  <a:pt x="876" y="800"/>
                </a:lnTo>
                <a:lnTo>
                  <a:pt x="877" y="790"/>
                </a:lnTo>
                <a:lnTo>
                  <a:pt x="878" y="780"/>
                </a:lnTo>
                <a:lnTo>
                  <a:pt x="878" y="98"/>
                </a:lnTo>
                <a:lnTo>
                  <a:pt x="877" y="88"/>
                </a:lnTo>
                <a:lnTo>
                  <a:pt x="876" y="78"/>
                </a:lnTo>
                <a:lnTo>
                  <a:pt x="874" y="69"/>
                </a:lnTo>
                <a:lnTo>
                  <a:pt x="870" y="60"/>
                </a:lnTo>
                <a:lnTo>
                  <a:pt x="866" y="51"/>
                </a:lnTo>
                <a:lnTo>
                  <a:pt x="861" y="43"/>
                </a:lnTo>
                <a:lnTo>
                  <a:pt x="856" y="36"/>
                </a:lnTo>
                <a:lnTo>
                  <a:pt x="849" y="29"/>
                </a:lnTo>
                <a:lnTo>
                  <a:pt x="842" y="22"/>
                </a:lnTo>
                <a:lnTo>
                  <a:pt x="835" y="17"/>
                </a:lnTo>
                <a:lnTo>
                  <a:pt x="827" y="12"/>
                </a:lnTo>
                <a:lnTo>
                  <a:pt x="818" y="8"/>
                </a:lnTo>
                <a:lnTo>
                  <a:pt x="809" y="4"/>
                </a:lnTo>
                <a:lnTo>
                  <a:pt x="800" y="2"/>
                </a:lnTo>
                <a:lnTo>
                  <a:pt x="790" y="1"/>
                </a:lnTo>
                <a:lnTo>
                  <a:pt x="780" y="0"/>
                </a:lnTo>
                <a:moveTo>
                  <a:pt x="780" y="780"/>
                </a:moveTo>
                <a:lnTo>
                  <a:pt x="98" y="780"/>
                </a:lnTo>
                <a:lnTo>
                  <a:pt x="98" y="98"/>
                </a:lnTo>
                <a:lnTo>
                  <a:pt x="780" y="98"/>
                </a:lnTo>
                <a:lnTo>
                  <a:pt x="780" y="780"/>
                </a:lnTo>
                <a:moveTo>
                  <a:pt x="195" y="341"/>
                </a:moveTo>
                <a:lnTo>
                  <a:pt x="293" y="341"/>
                </a:lnTo>
                <a:lnTo>
                  <a:pt x="293" y="682"/>
                </a:lnTo>
                <a:lnTo>
                  <a:pt x="195" y="682"/>
                </a:lnTo>
                <a:lnTo>
                  <a:pt x="195" y="341"/>
                </a:lnTo>
                <a:moveTo>
                  <a:pt x="390" y="195"/>
                </a:moveTo>
                <a:lnTo>
                  <a:pt x="488" y="195"/>
                </a:lnTo>
                <a:lnTo>
                  <a:pt x="488" y="682"/>
                </a:lnTo>
                <a:lnTo>
                  <a:pt x="390" y="682"/>
                </a:lnTo>
                <a:lnTo>
                  <a:pt x="390" y="195"/>
                </a:lnTo>
                <a:moveTo>
                  <a:pt x="585" y="488"/>
                </a:moveTo>
                <a:lnTo>
                  <a:pt x="683" y="488"/>
                </a:lnTo>
                <a:lnTo>
                  <a:pt x="683" y="682"/>
                </a:lnTo>
                <a:lnTo>
                  <a:pt x="585" y="682"/>
                </a:lnTo>
                <a:lnTo>
                  <a:pt x="585" y="48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43" name=""/>
          <p:cNvSpPr/>
          <p:nvPr/>
        </p:nvSpPr>
        <p:spPr>
          <a:xfrm>
            <a:off x="3127680" y="1612440"/>
            <a:ext cx="394560" cy="394560"/>
          </a:xfrm>
          <a:custGeom>
            <a:avLst/>
            <a:gdLst>
              <a:gd name="textAreaLeft" fmla="*/ 0 w 394560"/>
              <a:gd name="textAreaRight" fmla="*/ 394920 w 394560"/>
              <a:gd name="textAreaTop" fmla="*/ 0 h 394560"/>
              <a:gd name="textAreaBottom" fmla="*/ 394920 h 394560"/>
            </a:gdLst>
            <a:ahLst/>
            <a:rect l="textAreaLeft" t="textAreaTop" r="textAreaRight" b="textAreaBottom"/>
            <a:pathLst>
              <a:path w="1097" h="1097">
                <a:moveTo>
                  <a:pt x="548" y="0"/>
                </a:moveTo>
                <a:lnTo>
                  <a:pt x="492" y="3"/>
                </a:lnTo>
                <a:lnTo>
                  <a:pt x="437" y="11"/>
                </a:lnTo>
                <a:lnTo>
                  <a:pt x="385" y="25"/>
                </a:lnTo>
                <a:lnTo>
                  <a:pt x="335" y="43"/>
                </a:lnTo>
                <a:lnTo>
                  <a:pt x="287" y="66"/>
                </a:lnTo>
                <a:lnTo>
                  <a:pt x="241" y="94"/>
                </a:lnTo>
                <a:lnTo>
                  <a:pt x="199" y="125"/>
                </a:lnTo>
                <a:lnTo>
                  <a:pt x="160" y="161"/>
                </a:lnTo>
                <a:lnTo>
                  <a:pt x="125" y="200"/>
                </a:lnTo>
                <a:lnTo>
                  <a:pt x="93" y="242"/>
                </a:lnTo>
                <a:lnTo>
                  <a:pt x="66" y="287"/>
                </a:lnTo>
                <a:lnTo>
                  <a:pt x="43" y="335"/>
                </a:lnTo>
                <a:lnTo>
                  <a:pt x="25" y="385"/>
                </a:lnTo>
                <a:lnTo>
                  <a:pt x="11" y="438"/>
                </a:lnTo>
                <a:lnTo>
                  <a:pt x="3" y="492"/>
                </a:lnTo>
                <a:lnTo>
                  <a:pt x="0" y="548"/>
                </a:lnTo>
                <a:lnTo>
                  <a:pt x="3" y="604"/>
                </a:lnTo>
                <a:lnTo>
                  <a:pt x="11" y="659"/>
                </a:lnTo>
                <a:lnTo>
                  <a:pt x="25" y="711"/>
                </a:lnTo>
                <a:lnTo>
                  <a:pt x="43" y="762"/>
                </a:lnTo>
                <a:lnTo>
                  <a:pt x="66" y="810"/>
                </a:lnTo>
                <a:lnTo>
                  <a:pt x="93" y="855"/>
                </a:lnTo>
                <a:lnTo>
                  <a:pt x="125" y="897"/>
                </a:lnTo>
                <a:lnTo>
                  <a:pt x="160" y="936"/>
                </a:lnTo>
                <a:lnTo>
                  <a:pt x="199" y="972"/>
                </a:lnTo>
                <a:lnTo>
                  <a:pt x="241" y="1003"/>
                </a:lnTo>
                <a:lnTo>
                  <a:pt x="287" y="1031"/>
                </a:lnTo>
                <a:lnTo>
                  <a:pt x="335" y="1054"/>
                </a:lnTo>
                <a:lnTo>
                  <a:pt x="385" y="1072"/>
                </a:lnTo>
                <a:lnTo>
                  <a:pt x="437" y="1086"/>
                </a:lnTo>
                <a:lnTo>
                  <a:pt x="492" y="1094"/>
                </a:lnTo>
                <a:lnTo>
                  <a:pt x="548" y="1097"/>
                </a:lnTo>
                <a:lnTo>
                  <a:pt x="604" y="1094"/>
                </a:lnTo>
                <a:lnTo>
                  <a:pt x="659" y="1086"/>
                </a:lnTo>
                <a:lnTo>
                  <a:pt x="711" y="1072"/>
                </a:lnTo>
                <a:lnTo>
                  <a:pt x="762" y="1054"/>
                </a:lnTo>
                <a:lnTo>
                  <a:pt x="810" y="1031"/>
                </a:lnTo>
                <a:lnTo>
                  <a:pt x="855" y="1003"/>
                </a:lnTo>
                <a:lnTo>
                  <a:pt x="897" y="972"/>
                </a:lnTo>
                <a:lnTo>
                  <a:pt x="936" y="936"/>
                </a:lnTo>
                <a:lnTo>
                  <a:pt x="972" y="897"/>
                </a:lnTo>
                <a:lnTo>
                  <a:pt x="1003" y="855"/>
                </a:lnTo>
                <a:lnTo>
                  <a:pt x="1031" y="810"/>
                </a:lnTo>
                <a:lnTo>
                  <a:pt x="1054" y="762"/>
                </a:lnTo>
                <a:lnTo>
                  <a:pt x="1072" y="711"/>
                </a:lnTo>
                <a:lnTo>
                  <a:pt x="1086" y="659"/>
                </a:lnTo>
                <a:lnTo>
                  <a:pt x="1094" y="604"/>
                </a:lnTo>
                <a:lnTo>
                  <a:pt x="1097" y="548"/>
                </a:lnTo>
                <a:lnTo>
                  <a:pt x="1094" y="492"/>
                </a:lnTo>
                <a:lnTo>
                  <a:pt x="1086" y="438"/>
                </a:lnTo>
                <a:lnTo>
                  <a:pt x="1072" y="385"/>
                </a:lnTo>
                <a:lnTo>
                  <a:pt x="1054" y="335"/>
                </a:lnTo>
                <a:lnTo>
                  <a:pt x="1031" y="287"/>
                </a:lnTo>
                <a:lnTo>
                  <a:pt x="1003" y="242"/>
                </a:lnTo>
                <a:lnTo>
                  <a:pt x="972" y="200"/>
                </a:lnTo>
                <a:lnTo>
                  <a:pt x="936" y="161"/>
                </a:lnTo>
                <a:lnTo>
                  <a:pt x="897" y="125"/>
                </a:lnTo>
                <a:lnTo>
                  <a:pt x="855" y="94"/>
                </a:lnTo>
                <a:lnTo>
                  <a:pt x="810" y="66"/>
                </a:lnTo>
                <a:lnTo>
                  <a:pt x="762" y="43"/>
                </a:lnTo>
                <a:lnTo>
                  <a:pt x="711" y="25"/>
                </a:lnTo>
                <a:lnTo>
                  <a:pt x="659" y="11"/>
                </a:lnTo>
                <a:lnTo>
                  <a:pt x="604" y="3"/>
                </a:lnTo>
                <a:lnTo>
                  <a:pt x="548" y="0"/>
                </a:lnTo>
                <a:moveTo>
                  <a:pt x="109" y="548"/>
                </a:moveTo>
                <a:lnTo>
                  <a:pt x="109" y="536"/>
                </a:lnTo>
                <a:lnTo>
                  <a:pt x="110" y="523"/>
                </a:lnTo>
                <a:lnTo>
                  <a:pt x="112" y="499"/>
                </a:lnTo>
                <a:lnTo>
                  <a:pt x="116" y="475"/>
                </a:lnTo>
                <a:lnTo>
                  <a:pt x="121" y="451"/>
                </a:lnTo>
                <a:lnTo>
                  <a:pt x="383" y="713"/>
                </a:lnTo>
                <a:lnTo>
                  <a:pt x="383" y="768"/>
                </a:lnTo>
                <a:lnTo>
                  <a:pt x="384" y="779"/>
                </a:lnTo>
                <a:lnTo>
                  <a:pt x="385" y="790"/>
                </a:lnTo>
                <a:lnTo>
                  <a:pt x="388" y="800"/>
                </a:lnTo>
                <a:lnTo>
                  <a:pt x="392" y="810"/>
                </a:lnTo>
                <a:lnTo>
                  <a:pt x="396" y="820"/>
                </a:lnTo>
                <a:lnTo>
                  <a:pt x="402" y="829"/>
                </a:lnTo>
                <a:lnTo>
                  <a:pt x="408" y="837"/>
                </a:lnTo>
                <a:lnTo>
                  <a:pt x="415" y="845"/>
                </a:lnTo>
                <a:lnTo>
                  <a:pt x="423" y="852"/>
                </a:lnTo>
                <a:lnTo>
                  <a:pt x="432" y="858"/>
                </a:lnTo>
                <a:lnTo>
                  <a:pt x="441" y="864"/>
                </a:lnTo>
                <a:lnTo>
                  <a:pt x="450" y="868"/>
                </a:lnTo>
                <a:lnTo>
                  <a:pt x="461" y="872"/>
                </a:lnTo>
                <a:lnTo>
                  <a:pt x="471" y="875"/>
                </a:lnTo>
                <a:lnTo>
                  <a:pt x="482" y="876"/>
                </a:lnTo>
                <a:lnTo>
                  <a:pt x="493" y="877"/>
                </a:lnTo>
                <a:lnTo>
                  <a:pt x="493" y="983"/>
                </a:lnTo>
                <a:lnTo>
                  <a:pt x="453" y="976"/>
                </a:lnTo>
                <a:lnTo>
                  <a:pt x="415" y="966"/>
                </a:lnTo>
                <a:lnTo>
                  <a:pt x="377" y="952"/>
                </a:lnTo>
                <a:lnTo>
                  <a:pt x="342" y="935"/>
                </a:lnTo>
                <a:lnTo>
                  <a:pt x="308" y="915"/>
                </a:lnTo>
                <a:lnTo>
                  <a:pt x="277" y="892"/>
                </a:lnTo>
                <a:lnTo>
                  <a:pt x="248" y="867"/>
                </a:lnTo>
                <a:lnTo>
                  <a:pt x="220" y="839"/>
                </a:lnTo>
                <a:lnTo>
                  <a:pt x="196" y="809"/>
                </a:lnTo>
                <a:lnTo>
                  <a:pt x="174" y="776"/>
                </a:lnTo>
                <a:lnTo>
                  <a:pt x="155" y="742"/>
                </a:lnTo>
                <a:lnTo>
                  <a:pt x="139" y="706"/>
                </a:lnTo>
                <a:lnTo>
                  <a:pt x="127" y="669"/>
                </a:lnTo>
                <a:lnTo>
                  <a:pt x="118" y="630"/>
                </a:lnTo>
                <a:lnTo>
                  <a:pt x="112" y="589"/>
                </a:lnTo>
                <a:lnTo>
                  <a:pt x="110" y="548"/>
                </a:lnTo>
                <a:lnTo>
                  <a:pt x="109" y="548"/>
                </a:lnTo>
                <a:moveTo>
                  <a:pt x="767" y="768"/>
                </a:moveTo>
                <a:lnTo>
                  <a:pt x="712" y="768"/>
                </a:lnTo>
                <a:lnTo>
                  <a:pt x="712" y="603"/>
                </a:lnTo>
                <a:lnTo>
                  <a:pt x="712" y="597"/>
                </a:lnTo>
                <a:lnTo>
                  <a:pt x="711" y="592"/>
                </a:lnTo>
                <a:lnTo>
                  <a:pt x="709" y="587"/>
                </a:lnTo>
                <a:lnTo>
                  <a:pt x="708" y="582"/>
                </a:lnTo>
                <a:lnTo>
                  <a:pt x="705" y="577"/>
                </a:lnTo>
                <a:lnTo>
                  <a:pt x="702" y="572"/>
                </a:lnTo>
                <a:lnTo>
                  <a:pt x="699" y="568"/>
                </a:lnTo>
                <a:lnTo>
                  <a:pt x="696" y="564"/>
                </a:lnTo>
                <a:lnTo>
                  <a:pt x="692" y="561"/>
                </a:lnTo>
                <a:lnTo>
                  <a:pt x="688" y="557"/>
                </a:lnTo>
                <a:lnTo>
                  <a:pt x="683" y="555"/>
                </a:lnTo>
                <a:lnTo>
                  <a:pt x="678" y="552"/>
                </a:lnTo>
                <a:lnTo>
                  <a:pt x="673" y="550"/>
                </a:lnTo>
                <a:lnTo>
                  <a:pt x="668" y="549"/>
                </a:lnTo>
                <a:lnTo>
                  <a:pt x="663" y="548"/>
                </a:lnTo>
                <a:lnTo>
                  <a:pt x="657" y="548"/>
                </a:lnTo>
                <a:lnTo>
                  <a:pt x="328" y="548"/>
                </a:lnTo>
                <a:lnTo>
                  <a:pt x="328" y="439"/>
                </a:lnTo>
                <a:lnTo>
                  <a:pt x="438" y="439"/>
                </a:lnTo>
                <a:lnTo>
                  <a:pt x="444" y="439"/>
                </a:lnTo>
                <a:lnTo>
                  <a:pt x="449" y="438"/>
                </a:lnTo>
                <a:lnTo>
                  <a:pt x="454" y="436"/>
                </a:lnTo>
                <a:lnTo>
                  <a:pt x="459" y="435"/>
                </a:lnTo>
                <a:lnTo>
                  <a:pt x="464" y="432"/>
                </a:lnTo>
                <a:lnTo>
                  <a:pt x="469" y="429"/>
                </a:lnTo>
                <a:lnTo>
                  <a:pt x="473" y="426"/>
                </a:lnTo>
                <a:lnTo>
                  <a:pt x="477" y="423"/>
                </a:lnTo>
                <a:lnTo>
                  <a:pt x="480" y="419"/>
                </a:lnTo>
                <a:lnTo>
                  <a:pt x="483" y="415"/>
                </a:lnTo>
                <a:lnTo>
                  <a:pt x="486" y="410"/>
                </a:lnTo>
                <a:lnTo>
                  <a:pt x="489" y="405"/>
                </a:lnTo>
                <a:lnTo>
                  <a:pt x="490" y="400"/>
                </a:lnTo>
                <a:lnTo>
                  <a:pt x="492" y="395"/>
                </a:lnTo>
                <a:lnTo>
                  <a:pt x="493" y="390"/>
                </a:lnTo>
                <a:lnTo>
                  <a:pt x="493" y="384"/>
                </a:lnTo>
                <a:lnTo>
                  <a:pt x="493" y="274"/>
                </a:lnTo>
                <a:lnTo>
                  <a:pt x="602" y="274"/>
                </a:lnTo>
                <a:lnTo>
                  <a:pt x="613" y="273"/>
                </a:lnTo>
                <a:lnTo>
                  <a:pt x="624" y="272"/>
                </a:lnTo>
                <a:lnTo>
                  <a:pt x="635" y="269"/>
                </a:lnTo>
                <a:lnTo>
                  <a:pt x="645" y="265"/>
                </a:lnTo>
                <a:lnTo>
                  <a:pt x="655" y="261"/>
                </a:lnTo>
                <a:lnTo>
                  <a:pt x="664" y="255"/>
                </a:lnTo>
                <a:lnTo>
                  <a:pt x="672" y="249"/>
                </a:lnTo>
                <a:lnTo>
                  <a:pt x="680" y="242"/>
                </a:lnTo>
                <a:lnTo>
                  <a:pt x="687" y="234"/>
                </a:lnTo>
                <a:lnTo>
                  <a:pt x="693" y="226"/>
                </a:lnTo>
                <a:lnTo>
                  <a:pt x="699" y="217"/>
                </a:lnTo>
                <a:lnTo>
                  <a:pt x="703" y="207"/>
                </a:lnTo>
                <a:lnTo>
                  <a:pt x="707" y="197"/>
                </a:lnTo>
                <a:lnTo>
                  <a:pt x="710" y="186"/>
                </a:lnTo>
                <a:lnTo>
                  <a:pt x="711" y="175"/>
                </a:lnTo>
                <a:lnTo>
                  <a:pt x="712" y="164"/>
                </a:lnTo>
                <a:lnTo>
                  <a:pt x="712" y="142"/>
                </a:lnTo>
                <a:lnTo>
                  <a:pt x="742" y="155"/>
                </a:lnTo>
                <a:lnTo>
                  <a:pt x="770" y="171"/>
                </a:lnTo>
                <a:lnTo>
                  <a:pt x="797" y="188"/>
                </a:lnTo>
                <a:lnTo>
                  <a:pt x="823" y="207"/>
                </a:lnTo>
                <a:lnTo>
                  <a:pt x="847" y="228"/>
                </a:lnTo>
                <a:lnTo>
                  <a:pt x="870" y="251"/>
                </a:lnTo>
                <a:lnTo>
                  <a:pt x="891" y="275"/>
                </a:lnTo>
                <a:lnTo>
                  <a:pt x="910" y="301"/>
                </a:lnTo>
                <a:lnTo>
                  <a:pt x="927" y="328"/>
                </a:lnTo>
                <a:lnTo>
                  <a:pt x="942" y="356"/>
                </a:lnTo>
                <a:lnTo>
                  <a:pt x="956" y="386"/>
                </a:lnTo>
                <a:lnTo>
                  <a:pt x="967" y="416"/>
                </a:lnTo>
                <a:lnTo>
                  <a:pt x="975" y="448"/>
                </a:lnTo>
                <a:lnTo>
                  <a:pt x="982" y="481"/>
                </a:lnTo>
                <a:lnTo>
                  <a:pt x="986" y="514"/>
                </a:lnTo>
                <a:lnTo>
                  <a:pt x="987" y="548"/>
                </a:lnTo>
                <a:lnTo>
                  <a:pt x="985" y="590"/>
                </a:lnTo>
                <a:lnTo>
                  <a:pt x="979" y="631"/>
                </a:lnTo>
                <a:lnTo>
                  <a:pt x="969" y="671"/>
                </a:lnTo>
                <a:lnTo>
                  <a:pt x="956" y="710"/>
                </a:lnTo>
                <a:lnTo>
                  <a:pt x="939" y="747"/>
                </a:lnTo>
                <a:lnTo>
                  <a:pt x="919" y="781"/>
                </a:lnTo>
                <a:lnTo>
                  <a:pt x="896" y="814"/>
                </a:lnTo>
                <a:lnTo>
                  <a:pt x="871" y="844"/>
                </a:lnTo>
                <a:lnTo>
                  <a:pt x="868" y="836"/>
                </a:lnTo>
                <a:lnTo>
                  <a:pt x="864" y="828"/>
                </a:lnTo>
                <a:lnTo>
                  <a:pt x="860" y="821"/>
                </a:lnTo>
                <a:lnTo>
                  <a:pt x="856" y="814"/>
                </a:lnTo>
                <a:lnTo>
                  <a:pt x="851" y="807"/>
                </a:lnTo>
                <a:lnTo>
                  <a:pt x="845" y="801"/>
                </a:lnTo>
                <a:lnTo>
                  <a:pt x="839" y="795"/>
                </a:lnTo>
                <a:lnTo>
                  <a:pt x="832" y="789"/>
                </a:lnTo>
                <a:lnTo>
                  <a:pt x="825" y="785"/>
                </a:lnTo>
                <a:lnTo>
                  <a:pt x="818" y="780"/>
                </a:lnTo>
                <a:lnTo>
                  <a:pt x="810" y="777"/>
                </a:lnTo>
                <a:lnTo>
                  <a:pt x="802" y="774"/>
                </a:lnTo>
                <a:lnTo>
                  <a:pt x="794" y="771"/>
                </a:lnTo>
                <a:lnTo>
                  <a:pt x="785" y="769"/>
                </a:lnTo>
                <a:lnTo>
                  <a:pt x="776" y="768"/>
                </a:lnTo>
                <a:lnTo>
                  <a:pt x="767" y="76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44" name=""/>
          <p:cNvSpPr/>
          <p:nvPr/>
        </p:nvSpPr>
        <p:spPr>
          <a:xfrm>
            <a:off x="8269560" y="1594800"/>
            <a:ext cx="356400" cy="394200"/>
          </a:xfrm>
          <a:custGeom>
            <a:avLst/>
            <a:gdLst>
              <a:gd name="textAreaLeft" fmla="*/ 0 w 356400"/>
              <a:gd name="textAreaRight" fmla="*/ 356760 w 356400"/>
              <a:gd name="textAreaTop" fmla="*/ 0 h 394200"/>
              <a:gd name="textAreaBottom" fmla="*/ 394560 h 394200"/>
            </a:gdLst>
            <a:ahLst/>
            <a:rect l="textAreaLeft" t="textAreaTop" r="textAreaRight" b="textAreaBottom"/>
            <a:pathLst>
              <a:path w="991" h="1096">
                <a:moveTo>
                  <a:pt x="825" y="775"/>
                </a:moveTo>
                <a:lnTo>
                  <a:pt x="817" y="775"/>
                </a:lnTo>
                <a:lnTo>
                  <a:pt x="810" y="776"/>
                </a:lnTo>
                <a:lnTo>
                  <a:pt x="795" y="778"/>
                </a:lnTo>
                <a:lnTo>
                  <a:pt x="780" y="782"/>
                </a:lnTo>
                <a:lnTo>
                  <a:pt x="767" y="787"/>
                </a:lnTo>
                <a:lnTo>
                  <a:pt x="753" y="793"/>
                </a:lnTo>
                <a:lnTo>
                  <a:pt x="741" y="800"/>
                </a:lnTo>
                <a:lnTo>
                  <a:pt x="729" y="808"/>
                </a:lnTo>
                <a:lnTo>
                  <a:pt x="718" y="817"/>
                </a:lnTo>
                <a:lnTo>
                  <a:pt x="325" y="589"/>
                </a:lnTo>
                <a:lnTo>
                  <a:pt x="327" y="579"/>
                </a:lnTo>
                <a:lnTo>
                  <a:pt x="329" y="570"/>
                </a:lnTo>
                <a:lnTo>
                  <a:pt x="329" y="565"/>
                </a:lnTo>
                <a:lnTo>
                  <a:pt x="330" y="560"/>
                </a:lnTo>
                <a:lnTo>
                  <a:pt x="330" y="555"/>
                </a:lnTo>
                <a:lnTo>
                  <a:pt x="330" y="550"/>
                </a:lnTo>
                <a:lnTo>
                  <a:pt x="330" y="545"/>
                </a:lnTo>
                <a:lnTo>
                  <a:pt x="330" y="540"/>
                </a:lnTo>
                <a:lnTo>
                  <a:pt x="329" y="535"/>
                </a:lnTo>
                <a:lnTo>
                  <a:pt x="329" y="531"/>
                </a:lnTo>
                <a:lnTo>
                  <a:pt x="327" y="521"/>
                </a:lnTo>
                <a:lnTo>
                  <a:pt x="325" y="512"/>
                </a:lnTo>
                <a:lnTo>
                  <a:pt x="713" y="286"/>
                </a:lnTo>
                <a:lnTo>
                  <a:pt x="725" y="296"/>
                </a:lnTo>
                <a:lnTo>
                  <a:pt x="737" y="304"/>
                </a:lnTo>
                <a:lnTo>
                  <a:pt x="750" y="312"/>
                </a:lnTo>
                <a:lnTo>
                  <a:pt x="764" y="318"/>
                </a:lnTo>
                <a:lnTo>
                  <a:pt x="779" y="323"/>
                </a:lnTo>
                <a:lnTo>
                  <a:pt x="794" y="327"/>
                </a:lnTo>
                <a:lnTo>
                  <a:pt x="809" y="329"/>
                </a:lnTo>
                <a:lnTo>
                  <a:pt x="825" y="330"/>
                </a:lnTo>
                <a:lnTo>
                  <a:pt x="842" y="329"/>
                </a:lnTo>
                <a:lnTo>
                  <a:pt x="859" y="327"/>
                </a:lnTo>
                <a:lnTo>
                  <a:pt x="874" y="323"/>
                </a:lnTo>
                <a:lnTo>
                  <a:pt x="890" y="317"/>
                </a:lnTo>
                <a:lnTo>
                  <a:pt x="904" y="310"/>
                </a:lnTo>
                <a:lnTo>
                  <a:pt x="918" y="302"/>
                </a:lnTo>
                <a:lnTo>
                  <a:pt x="931" y="292"/>
                </a:lnTo>
                <a:lnTo>
                  <a:pt x="942" y="282"/>
                </a:lnTo>
                <a:lnTo>
                  <a:pt x="953" y="270"/>
                </a:lnTo>
                <a:lnTo>
                  <a:pt x="963" y="257"/>
                </a:lnTo>
                <a:lnTo>
                  <a:pt x="971" y="244"/>
                </a:lnTo>
                <a:lnTo>
                  <a:pt x="978" y="229"/>
                </a:lnTo>
                <a:lnTo>
                  <a:pt x="984" y="214"/>
                </a:lnTo>
                <a:lnTo>
                  <a:pt x="988" y="198"/>
                </a:lnTo>
                <a:lnTo>
                  <a:pt x="990" y="182"/>
                </a:lnTo>
                <a:lnTo>
                  <a:pt x="991" y="165"/>
                </a:lnTo>
                <a:lnTo>
                  <a:pt x="990" y="148"/>
                </a:lnTo>
                <a:lnTo>
                  <a:pt x="988" y="132"/>
                </a:lnTo>
                <a:lnTo>
                  <a:pt x="984" y="116"/>
                </a:lnTo>
                <a:lnTo>
                  <a:pt x="978" y="101"/>
                </a:lnTo>
                <a:lnTo>
                  <a:pt x="971" y="86"/>
                </a:lnTo>
                <a:lnTo>
                  <a:pt x="963" y="73"/>
                </a:lnTo>
                <a:lnTo>
                  <a:pt x="953" y="60"/>
                </a:lnTo>
                <a:lnTo>
                  <a:pt x="942" y="48"/>
                </a:lnTo>
                <a:lnTo>
                  <a:pt x="931" y="38"/>
                </a:lnTo>
                <a:lnTo>
                  <a:pt x="918" y="28"/>
                </a:lnTo>
                <a:lnTo>
                  <a:pt x="904" y="20"/>
                </a:lnTo>
                <a:lnTo>
                  <a:pt x="890" y="13"/>
                </a:lnTo>
                <a:lnTo>
                  <a:pt x="874" y="7"/>
                </a:lnTo>
                <a:lnTo>
                  <a:pt x="859" y="3"/>
                </a:lnTo>
                <a:lnTo>
                  <a:pt x="842" y="1"/>
                </a:lnTo>
                <a:lnTo>
                  <a:pt x="825" y="0"/>
                </a:lnTo>
                <a:lnTo>
                  <a:pt x="808" y="1"/>
                </a:lnTo>
                <a:lnTo>
                  <a:pt x="792" y="3"/>
                </a:lnTo>
                <a:lnTo>
                  <a:pt x="776" y="7"/>
                </a:lnTo>
                <a:lnTo>
                  <a:pt x="761" y="13"/>
                </a:lnTo>
                <a:lnTo>
                  <a:pt x="746" y="20"/>
                </a:lnTo>
                <a:lnTo>
                  <a:pt x="733" y="28"/>
                </a:lnTo>
                <a:lnTo>
                  <a:pt x="720" y="38"/>
                </a:lnTo>
                <a:lnTo>
                  <a:pt x="708" y="48"/>
                </a:lnTo>
                <a:lnTo>
                  <a:pt x="698" y="60"/>
                </a:lnTo>
                <a:lnTo>
                  <a:pt x="688" y="73"/>
                </a:lnTo>
                <a:lnTo>
                  <a:pt x="680" y="86"/>
                </a:lnTo>
                <a:lnTo>
                  <a:pt x="673" y="101"/>
                </a:lnTo>
                <a:lnTo>
                  <a:pt x="667" y="116"/>
                </a:lnTo>
                <a:lnTo>
                  <a:pt x="663" y="132"/>
                </a:lnTo>
                <a:lnTo>
                  <a:pt x="661" y="148"/>
                </a:lnTo>
                <a:lnTo>
                  <a:pt x="660" y="165"/>
                </a:lnTo>
                <a:lnTo>
                  <a:pt x="660" y="170"/>
                </a:lnTo>
                <a:lnTo>
                  <a:pt x="660" y="175"/>
                </a:lnTo>
                <a:lnTo>
                  <a:pt x="662" y="184"/>
                </a:lnTo>
                <a:lnTo>
                  <a:pt x="665" y="204"/>
                </a:lnTo>
                <a:lnTo>
                  <a:pt x="277" y="430"/>
                </a:lnTo>
                <a:lnTo>
                  <a:pt x="265" y="420"/>
                </a:lnTo>
                <a:lnTo>
                  <a:pt x="253" y="411"/>
                </a:lnTo>
                <a:lnTo>
                  <a:pt x="240" y="403"/>
                </a:lnTo>
                <a:lnTo>
                  <a:pt x="226" y="397"/>
                </a:lnTo>
                <a:lnTo>
                  <a:pt x="211" y="392"/>
                </a:lnTo>
                <a:lnTo>
                  <a:pt x="196" y="388"/>
                </a:lnTo>
                <a:lnTo>
                  <a:pt x="181" y="386"/>
                </a:lnTo>
                <a:lnTo>
                  <a:pt x="165" y="385"/>
                </a:lnTo>
                <a:lnTo>
                  <a:pt x="148" y="386"/>
                </a:lnTo>
                <a:lnTo>
                  <a:pt x="131" y="388"/>
                </a:lnTo>
                <a:lnTo>
                  <a:pt x="116" y="392"/>
                </a:lnTo>
                <a:lnTo>
                  <a:pt x="100" y="398"/>
                </a:lnTo>
                <a:lnTo>
                  <a:pt x="86" y="405"/>
                </a:lnTo>
                <a:lnTo>
                  <a:pt x="72" y="413"/>
                </a:lnTo>
                <a:lnTo>
                  <a:pt x="60" y="423"/>
                </a:lnTo>
                <a:lnTo>
                  <a:pt x="48" y="433"/>
                </a:lnTo>
                <a:lnTo>
                  <a:pt x="37" y="445"/>
                </a:lnTo>
                <a:lnTo>
                  <a:pt x="28" y="458"/>
                </a:lnTo>
                <a:lnTo>
                  <a:pt x="20" y="471"/>
                </a:lnTo>
                <a:lnTo>
                  <a:pt x="13" y="486"/>
                </a:lnTo>
                <a:lnTo>
                  <a:pt x="7" y="501"/>
                </a:lnTo>
                <a:lnTo>
                  <a:pt x="3" y="517"/>
                </a:lnTo>
                <a:lnTo>
                  <a:pt x="1" y="533"/>
                </a:lnTo>
                <a:lnTo>
                  <a:pt x="0" y="550"/>
                </a:lnTo>
                <a:lnTo>
                  <a:pt x="1" y="567"/>
                </a:lnTo>
                <a:lnTo>
                  <a:pt x="3" y="584"/>
                </a:lnTo>
                <a:lnTo>
                  <a:pt x="7" y="599"/>
                </a:lnTo>
                <a:lnTo>
                  <a:pt x="13" y="615"/>
                </a:lnTo>
                <a:lnTo>
                  <a:pt x="20" y="629"/>
                </a:lnTo>
                <a:lnTo>
                  <a:pt x="28" y="643"/>
                </a:lnTo>
                <a:lnTo>
                  <a:pt x="37" y="656"/>
                </a:lnTo>
                <a:lnTo>
                  <a:pt x="48" y="667"/>
                </a:lnTo>
                <a:lnTo>
                  <a:pt x="60" y="678"/>
                </a:lnTo>
                <a:lnTo>
                  <a:pt x="72" y="688"/>
                </a:lnTo>
                <a:lnTo>
                  <a:pt x="86" y="696"/>
                </a:lnTo>
                <a:lnTo>
                  <a:pt x="100" y="703"/>
                </a:lnTo>
                <a:lnTo>
                  <a:pt x="116" y="709"/>
                </a:lnTo>
                <a:lnTo>
                  <a:pt x="131" y="713"/>
                </a:lnTo>
                <a:lnTo>
                  <a:pt x="148" y="715"/>
                </a:lnTo>
                <a:lnTo>
                  <a:pt x="165" y="716"/>
                </a:lnTo>
                <a:lnTo>
                  <a:pt x="173" y="716"/>
                </a:lnTo>
                <a:lnTo>
                  <a:pt x="181" y="715"/>
                </a:lnTo>
                <a:lnTo>
                  <a:pt x="189" y="714"/>
                </a:lnTo>
                <a:lnTo>
                  <a:pt x="196" y="713"/>
                </a:lnTo>
                <a:lnTo>
                  <a:pt x="211" y="709"/>
                </a:lnTo>
                <a:lnTo>
                  <a:pt x="226" y="704"/>
                </a:lnTo>
                <a:lnTo>
                  <a:pt x="240" y="697"/>
                </a:lnTo>
                <a:lnTo>
                  <a:pt x="253" y="689"/>
                </a:lnTo>
                <a:lnTo>
                  <a:pt x="265" y="681"/>
                </a:lnTo>
                <a:lnTo>
                  <a:pt x="277" y="671"/>
                </a:lnTo>
                <a:lnTo>
                  <a:pt x="669" y="900"/>
                </a:lnTo>
                <a:lnTo>
                  <a:pt x="668" y="904"/>
                </a:lnTo>
                <a:lnTo>
                  <a:pt x="667" y="909"/>
                </a:lnTo>
                <a:lnTo>
                  <a:pt x="666" y="913"/>
                </a:lnTo>
                <a:lnTo>
                  <a:pt x="666" y="918"/>
                </a:lnTo>
                <a:lnTo>
                  <a:pt x="665" y="927"/>
                </a:lnTo>
                <a:lnTo>
                  <a:pt x="665" y="936"/>
                </a:lnTo>
                <a:lnTo>
                  <a:pt x="666" y="952"/>
                </a:lnTo>
                <a:lnTo>
                  <a:pt x="668" y="968"/>
                </a:lnTo>
                <a:lnTo>
                  <a:pt x="672" y="983"/>
                </a:lnTo>
                <a:lnTo>
                  <a:pt x="678" y="998"/>
                </a:lnTo>
                <a:lnTo>
                  <a:pt x="684" y="1012"/>
                </a:lnTo>
                <a:lnTo>
                  <a:pt x="692" y="1025"/>
                </a:lnTo>
                <a:lnTo>
                  <a:pt x="702" y="1038"/>
                </a:lnTo>
                <a:lnTo>
                  <a:pt x="712" y="1049"/>
                </a:lnTo>
                <a:lnTo>
                  <a:pt x="724" y="1059"/>
                </a:lnTo>
                <a:lnTo>
                  <a:pt x="736" y="1069"/>
                </a:lnTo>
                <a:lnTo>
                  <a:pt x="749" y="1077"/>
                </a:lnTo>
                <a:lnTo>
                  <a:pt x="763" y="1083"/>
                </a:lnTo>
                <a:lnTo>
                  <a:pt x="778" y="1089"/>
                </a:lnTo>
                <a:lnTo>
                  <a:pt x="794" y="1093"/>
                </a:lnTo>
                <a:lnTo>
                  <a:pt x="809" y="1095"/>
                </a:lnTo>
                <a:lnTo>
                  <a:pt x="826" y="1096"/>
                </a:lnTo>
                <a:lnTo>
                  <a:pt x="842" y="1095"/>
                </a:lnTo>
                <a:lnTo>
                  <a:pt x="858" y="1093"/>
                </a:lnTo>
                <a:lnTo>
                  <a:pt x="873" y="1089"/>
                </a:lnTo>
                <a:lnTo>
                  <a:pt x="888" y="1083"/>
                </a:lnTo>
                <a:lnTo>
                  <a:pt x="902" y="1077"/>
                </a:lnTo>
                <a:lnTo>
                  <a:pt x="915" y="1069"/>
                </a:lnTo>
                <a:lnTo>
                  <a:pt x="928" y="1059"/>
                </a:lnTo>
                <a:lnTo>
                  <a:pt x="939" y="1049"/>
                </a:lnTo>
                <a:lnTo>
                  <a:pt x="949" y="1038"/>
                </a:lnTo>
                <a:lnTo>
                  <a:pt x="959" y="1025"/>
                </a:lnTo>
                <a:lnTo>
                  <a:pt x="967" y="1012"/>
                </a:lnTo>
                <a:lnTo>
                  <a:pt x="973" y="998"/>
                </a:lnTo>
                <a:lnTo>
                  <a:pt x="979" y="983"/>
                </a:lnTo>
                <a:lnTo>
                  <a:pt x="983" y="968"/>
                </a:lnTo>
                <a:lnTo>
                  <a:pt x="985" y="952"/>
                </a:lnTo>
                <a:lnTo>
                  <a:pt x="986" y="936"/>
                </a:lnTo>
                <a:lnTo>
                  <a:pt x="985" y="919"/>
                </a:lnTo>
                <a:lnTo>
                  <a:pt x="983" y="903"/>
                </a:lnTo>
                <a:lnTo>
                  <a:pt x="979" y="888"/>
                </a:lnTo>
                <a:lnTo>
                  <a:pt x="973" y="873"/>
                </a:lnTo>
                <a:lnTo>
                  <a:pt x="967" y="859"/>
                </a:lnTo>
                <a:lnTo>
                  <a:pt x="959" y="846"/>
                </a:lnTo>
                <a:lnTo>
                  <a:pt x="949" y="834"/>
                </a:lnTo>
                <a:lnTo>
                  <a:pt x="939" y="822"/>
                </a:lnTo>
                <a:lnTo>
                  <a:pt x="928" y="812"/>
                </a:lnTo>
                <a:lnTo>
                  <a:pt x="915" y="802"/>
                </a:lnTo>
                <a:lnTo>
                  <a:pt x="902" y="794"/>
                </a:lnTo>
                <a:lnTo>
                  <a:pt x="888" y="788"/>
                </a:lnTo>
                <a:lnTo>
                  <a:pt x="873" y="782"/>
                </a:lnTo>
                <a:lnTo>
                  <a:pt x="858" y="778"/>
                </a:lnTo>
                <a:lnTo>
                  <a:pt x="842" y="776"/>
                </a:lnTo>
                <a:lnTo>
                  <a:pt x="826" y="775"/>
                </a:lnTo>
                <a:lnTo>
                  <a:pt x="825" y="775"/>
                </a:lnTo>
                <a:moveTo>
                  <a:pt x="825" y="110"/>
                </a:moveTo>
                <a:lnTo>
                  <a:pt x="831" y="110"/>
                </a:lnTo>
                <a:lnTo>
                  <a:pt x="836" y="111"/>
                </a:lnTo>
                <a:lnTo>
                  <a:pt x="842" y="112"/>
                </a:lnTo>
                <a:lnTo>
                  <a:pt x="847" y="114"/>
                </a:lnTo>
                <a:lnTo>
                  <a:pt x="852" y="117"/>
                </a:lnTo>
                <a:lnTo>
                  <a:pt x="856" y="119"/>
                </a:lnTo>
                <a:lnTo>
                  <a:pt x="861" y="123"/>
                </a:lnTo>
                <a:lnTo>
                  <a:pt x="865" y="126"/>
                </a:lnTo>
                <a:lnTo>
                  <a:pt x="868" y="130"/>
                </a:lnTo>
                <a:lnTo>
                  <a:pt x="871" y="134"/>
                </a:lnTo>
                <a:lnTo>
                  <a:pt x="874" y="139"/>
                </a:lnTo>
                <a:lnTo>
                  <a:pt x="877" y="144"/>
                </a:lnTo>
                <a:lnTo>
                  <a:pt x="878" y="149"/>
                </a:lnTo>
                <a:lnTo>
                  <a:pt x="880" y="154"/>
                </a:lnTo>
                <a:lnTo>
                  <a:pt x="881" y="159"/>
                </a:lnTo>
                <a:lnTo>
                  <a:pt x="881" y="165"/>
                </a:lnTo>
                <a:lnTo>
                  <a:pt x="881" y="171"/>
                </a:lnTo>
                <a:lnTo>
                  <a:pt x="880" y="176"/>
                </a:lnTo>
                <a:lnTo>
                  <a:pt x="878" y="181"/>
                </a:lnTo>
                <a:lnTo>
                  <a:pt x="877" y="186"/>
                </a:lnTo>
                <a:lnTo>
                  <a:pt x="874" y="191"/>
                </a:lnTo>
                <a:lnTo>
                  <a:pt x="871" y="196"/>
                </a:lnTo>
                <a:lnTo>
                  <a:pt x="868" y="200"/>
                </a:lnTo>
                <a:lnTo>
                  <a:pt x="865" y="204"/>
                </a:lnTo>
                <a:lnTo>
                  <a:pt x="861" y="207"/>
                </a:lnTo>
                <a:lnTo>
                  <a:pt x="856" y="210"/>
                </a:lnTo>
                <a:lnTo>
                  <a:pt x="852" y="213"/>
                </a:lnTo>
                <a:lnTo>
                  <a:pt x="847" y="216"/>
                </a:lnTo>
                <a:lnTo>
                  <a:pt x="842" y="217"/>
                </a:lnTo>
                <a:lnTo>
                  <a:pt x="836" y="219"/>
                </a:lnTo>
                <a:lnTo>
                  <a:pt x="831" y="220"/>
                </a:lnTo>
                <a:lnTo>
                  <a:pt x="825" y="220"/>
                </a:lnTo>
                <a:lnTo>
                  <a:pt x="819" y="220"/>
                </a:lnTo>
                <a:lnTo>
                  <a:pt x="814" y="219"/>
                </a:lnTo>
                <a:lnTo>
                  <a:pt x="809" y="217"/>
                </a:lnTo>
                <a:lnTo>
                  <a:pt x="804" y="216"/>
                </a:lnTo>
                <a:lnTo>
                  <a:pt x="799" y="213"/>
                </a:lnTo>
                <a:lnTo>
                  <a:pt x="794" y="210"/>
                </a:lnTo>
                <a:lnTo>
                  <a:pt x="790" y="207"/>
                </a:lnTo>
                <a:lnTo>
                  <a:pt x="786" y="204"/>
                </a:lnTo>
                <a:lnTo>
                  <a:pt x="783" y="200"/>
                </a:lnTo>
                <a:lnTo>
                  <a:pt x="779" y="196"/>
                </a:lnTo>
                <a:lnTo>
                  <a:pt x="777" y="191"/>
                </a:lnTo>
                <a:lnTo>
                  <a:pt x="774" y="186"/>
                </a:lnTo>
                <a:lnTo>
                  <a:pt x="772" y="181"/>
                </a:lnTo>
                <a:lnTo>
                  <a:pt x="771" y="176"/>
                </a:lnTo>
                <a:lnTo>
                  <a:pt x="770" y="171"/>
                </a:lnTo>
                <a:lnTo>
                  <a:pt x="770" y="165"/>
                </a:lnTo>
                <a:lnTo>
                  <a:pt x="770" y="159"/>
                </a:lnTo>
                <a:lnTo>
                  <a:pt x="771" y="154"/>
                </a:lnTo>
                <a:lnTo>
                  <a:pt x="772" y="149"/>
                </a:lnTo>
                <a:lnTo>
                  <a:pt x="774" y="144"/>
                </a:lnTo>
                <a:lnTo>
                  <a:pt x="777" y="139"/>
                </a:lnTo>
                <a:lnTo>
                  <a:pt x="779" y="134"/>
                </a:lnTo>
                <a:lnTo>
                  <a:pt x="783" y="130"/>
                </a:lnTo>
                <a:lnTo>
                  <a:pt x="786" y="126"/>
                </a:lnTo>
                <a:lnTo>
                  <a:pt x="790" y="123"/>
                </a:lnTo>
                <a:lnTo>
                  <a:pt x="794" y="119"/>
                </a:lnTo>
                <a:lnTo>
                  <a:pt x="799" y="117"/>
                </a:lnTo>
                <a:lnTo>
                  <a:pt x="804" y="114"/>
                </a:lnTo>
                <a:lnTo>
                  <a:pt x="809" y="112"/>
                </a:lnTo>
                <a:lnTo>
                  <a:pt x="814" y="111"/>
                </a:lnTo>
                <a:lnTo>
                  <a:pt x="819" y="110"/>
                </a:lnTo>
                <a:lnTo>
                  <a:pt x="825" y="110"/>
                </a:lnTo>
                <a:moveTo>
                  <a:pt x="165" y="605"/>
                </a:moveTo>
                <a:lnTo>
                  <a:pt x="159" y="605"/>
                </a:lnTo>
                <a:lnTo>
                  <a:pt x="154" y="604"/>
                </a:lnTo>
                <a:lnTo>
                  <a:pt x="149" y="602"/>
                </a:lnTo>
                <a:lnTo>
                  <a:pt x="144" y="601"/>
                </a:lnTo>
                <a:lnTo>
                  <a:pt x="139" y="598"/>
                </a:lnTo>
                <a:lnTo>
                  <a:pt x="134" y="596"/>
                </a:lnTo>
                <a:lnTo>
                  <a:pt x="130" y="592"/>
                </a:lnTo>
                <a:lnTo>
                  <a:pt x="126" y="589"/>
                </a:lnTo>
                <a:lnTo>
                  <a:pt x="123" y="585"/>
                </a:lnTo>
                <a:lnTo>
                  <a:pt x="119" y="581"/>
                </a:lnTo>
                <a:lnTo>
                  <a:pt x="117" y="576"/>
                </a:lnTo>
                <a:lnTo>
                  <a:pt x="114" y="571"/>
                </a:lnTo>
                <a:lnTo>
                  <a:pt x="113" y="566"/>
                </a:lnTo>
                <a:lnTo>
                  <a:pt x="111" y="561"/>
                </a:lnTo>
                <a:lnTo>
                  <a:pt x="110" y="556"/>
                </a:lnTo>
                <a:lnTo>
                  <a:pt x="110" y="550"/>
                </a:lnTo>
                <a:lnTo>
                  <a:pt x="110" y="544"/>
                </a:lnTo>
                <a:lnTo>
                  <a:pt x="111" y="539"/>
                </a:lnTo>
                <a:lnTo>
                  <a:pt x="113" y="534"/>
                </a:lnTo>
                <a:lnTo>
                  <a:pt x="114" y="529"/>
                </a:lnTo>
                <a:lnTo>
                  <a:pt x="117" y="524"/>
                </a:lnTo>
                <a:lnTo>
                  <a:pt x="119" y="519"/>
                </a:lnTo>
                <a:lnTo>
                  <a:pt x="123" y="515"/>
                </a:lnTo>
                <a:lnTo>
                  <a:pt x="126" y="511"/>
                </a:lnTo>
                <a:lnTo>
                  <a:pt x="130" y="507"/>
                </a:lnTo>
                <a:lnTo>
                  <a:pt x="134" y="504"/>
                </a:lnTo>
                <a:lnTo>
                  <a:pt x="139" y="502"/>
                </a:lnTo>
                <a:lnTo>
                  <a:pt x="144" y="499"/>
                </a:lnTo>
                <a:lnTo>
                  <a:pt x="149" y="497"/>
                </a:lnTo>
                <a:lnTo>
                  <a:pt x="154" y="496"/>
                </a:lnTo>
                <a:lnTo>
                  <a:pt x="159" y="495"/>
                </a:lnTo>
                <a:lnTo>
                  <a:pt x="165" y="495"/>
                </a:lnTo>
                <a:lnTo>
                  <a:pt x="171" y="495"/>
                </a:lnTo>
                <a:lnTo>
                  <a:pt x="176" y="496"/>
                </a:lnTo>
                <a:lnTo>
                  <a:pt x="181" y="497"/>
                </a:lnTo>
                <a:lnTo>
                  <a:pt x="186" y="499"/>
                </a:lnTo>
                <a:lnTo>
                  <a:pt x="191" y="502"/>
                </a:lnTo>
                <a:lnTo>
                  <a:pt x="196" y="504"/>
                </a:lnTo>
                <a:lnTo>
                  <a:pt x="200" y="507"/>
                </a:lnTo>
                <a:lnTo>
                  <a:pt x="204" y="511"/>
                </a:lnTo>
                <a:lnTo>
                  <a:pt x="207" y="515"/>
                </a:lnTo>
                <a:lnTo>
                  <a:pt x="211" y="519"/>
                </a:lnTo>
                <a:lnTo>
                  <a:pt x="213" y="524"/>
                </a:lnTo>
                <a:lnTo>
                  <a:pt x="216" y="529"/>
                </a:lnTo>
                <a:lnTo>
                  <a:pt x="217" y="534"/>
                </a:lnTo>
                <a:lnTo>
                  <a:pt x="219" y="539"/>
                </a:lnTo>
                <a:lnTo>
                  <a:pt x="220" y="544"/>
                </a:lnTo>
                <a:lnTo>
                  <a:pt x="220" y="550"/>
                </a:lnTo>
                <a:lnTo>
                  <a:pt x="220" y="556"/>
                </a:lnTo>
                <a:lnTo>
                  <a:pt x="219" y="561"/>
                </a:lnTo>
                <a:lnTo>
                  <a:pt x="217" y="566"/>
                </a:lnTo>
                <a:lnTo>
                  <a:pt x="216" y="571"/>
                </a:lnTo>
                <a:lnTo>
                  <a:pt x="213" y="576"/>
                </a:lnTo>
                <a:lnTo>
                  <a:pt x="211" y="581"/>
                </a:lnTo>
                <a:lnTo>
                  <a:pt x="207" y="585"/>
                </a:lnTo>
                <a:lnTo>
                  <a:pt x="204" y="589"/>
                </a:lnTo>
                <a:lnTo>
                  <a:pt x="200" y="592"/>
                </a:lnTo>
                <a:lnTo>
                  <a:pt x="196" y="596"/>
                </a:lnTo>
                <a:lnTo>
                  <a:pt x="191" y="598"/>
                </a:lnTo>
                <a:lnTo>
                  <a:pt x="186" y="601"/>
                </a:lnTo>
                <a:lnTo>
                  <a:pt x="181" y="602"/>
                </a:lnTo>
                <a:lnTo>
                  <a:pt x="176" y="604"/>
                </a:lnTo>
                <a:lnTo>
                  <a:pt x="171" y="605"/>
                </a:lnTo>
                <a:lnTo>
                  <a:pt x="165" y="605"/>
                </a:lnTo>
                <a:moveTo>
                  <a:pt x="825" y="992"/>
                </a:moveTo>
                <a:lnTo>
                  <a:pt x="819" y="992"/>
                </a:lnTo>
                <a:lnTo>
                  <a:pt x="814" y="991"/>
                </a:lnTo>
                <a:lnTo>
                  <a:pt x="809" y="989"/>
                </a:lnTo>
                <a:lnTo>
                  <a:pt x="804" y="988"/>
                </a:lnTo>
                <a:lnTo>
                  <a:pt x="799" y="985"/>
                </a:lnTo>
                <a:lnTo>
                  <a:pt x="794" y="982"/>
                </a:lnTo>
                <a:lnTo>
                  <a:pt x="790" y="979"/>
                </a:lnTo>
                <a:lnTo>
                  <a:pt x="786" y="976"/>
                </a:lnTo>
                <a:lnTo>
                  <a:pt x="783" y="972"/>
                </a:lnTo>
                <a:lnTo>
                  <a:pt x="779" y="968"/>
                </a:lnTo>
                <a:lnTo>
                  <a:pt x="777" y="963"/>
                </a:lnTo>
                <a:lnTo>
                  <a:pt x="774" y="958"/>
                </a:lnTo>
                <a:lnTo>
                  <a:pt x="772" y="953"/>
                </a:lnTo>
                <a:lnTo>
                  <a:pt x="771" y="948"/>
                </a:lnTo>
                <a:lnTo>
                  <a:pt x="770" y="943"/>
                </a:lnTo>
                <a:lnTo>
                  <a:pt x="770" y="937"/>
                </a:lnTo>
                <a:lnTo>
                  <a:pt x="770" y="931"/>
                </a:lnTo>
                <a:lnTo>
                  <a:pt x="771" y="926"/>
                </a:lnTo>
                <a:lnTo>
                  <a:pt x="772" y="921"/>
                </a:lnTo>
                <a:lnTo>
                  <a:pt x="774" y="916"/>
                </a:lnTo>
                <a:lnTo>
                  <a:pt x="777" y="911"/>
                </a:lnTo>
                <a:lnTo>
                  <a:pt x="779" y="906"/>
                </a:lnTo>
                <a:lnTo>
                  <a:pt x="782" y="902"/>
                </a:lnTo>
                <a:lnTo>
                  <a:pt x="786" y="898"/>
                </a:lnTo>
                <a:lnTo>
                  <a:pt x="790" y="895"/>
                </a:lnTo>
                <a:lnTo>
                  <a:pt x="794" y="891"/>
                </a:lnTo>
                <a:lnTo>
                  <a:pt x="799" y="889"/>
                </a:lnTo>
                <a:lnTo>
                  <a:pt x="804" y="886"/>
                </a:lnTo>
                <a:lnTo>
                  <a:pt x="809" y="884"/>
                </a:lnTo>
                <a:lnTo>
                  <a:pt x="814" y="883"/>
                </a:lnTo>
                <a:lnTo>
                  <a:pt x="819" y="882"/>
                </a:lnTo>
                <a:lnTo>
                  <a:pt x="825" y="882"/>
                </a:lnTo>
                <a:lnTo>
                  <a:pt x="831" y="882"/>
                </a:lnTo>
                <a:lnTo>
                  <a:pt x="836" y="883"/>
                </a:lnTo>
                <a:lnTo>
                  <a:pt x="841" y="884"/>
                </a:lnTo>
                <a:lnTo>
                  <a:pt x="847" y="886"/>
                </a:lnTo>
                <a:lnTo>
                  <a:pt x="851" y="889"/>
                </a:lnTo>
                <a:lnTo>
                  <a:pt x="856" y="891"/>
                </a:lnTo>
                <a:lnTo>
                  <a:pt x="860" y="895"/>
                </a:lnTo>
                <a:lnTo>
                  <a:pt x="864" y="898"/>
                </a:lnTo>
                <a:lnTo>
                  <a:pt x="868" y="902"/>
                </a:lnTo>
                <a:lnTo>
                  <a:pt x="871" y="906"/>
                </a:lnTo>
                <a:lnTo>
                  <a:pt x="874" y="911"/>
                </a:lnTo>
                <a:lnTo>
                  <a:pt x="877" y="916"/>
                </a:lnTo>
                <a:lnTo>
                  <a:pt x="878" y="921"/>
                </a:lnTo>
                <a:lnTo>
                  <a:pt x="880" y="926"/>
                </a:lnTo>
                <a:lnTo>
                  <a:pt x="881" y="931"/>
                </a:lnTo>
                <a:lnTo>
                  <a:pt x="881" y="937"/>
                </a:lnTo>
                <a:lnTo>
                  <a:pt x="881" y="943"/>
                </a:lnTo>
                <a:lnTo>
                  <a:pt x="880" y="948"/>
                </a:lnTo>
                <a:lnTo>
                  <a:pt x="878" y="953"/>
                </a:lnTo>
                <a:lnTo>
                  <a:pt x="877" y="958"/>
                </a:lnTo>
                <a:lnTo>
                  <a:pt x="874" y="963"/>
                </a:lnTo>
                <a:lnTo>
                  <a:pt x="871" y="968"/>
                </a:lnTo>
                <a:lnTo>
                  <a:pt x="868" y="972"/>
                </a:lnTo>
                <a:lnTo>
                  <a:pt x="865" y="976"/>
                </a:lnTo>
                <a:lnTo>
                  <a:pt x="861" y="979"/>
                </a:lnTo>
                <a:lnTo>
                  <a:pt x="856" y="982"/>
                </a:lnTo>
                <a:lnTo>
                  <a:pt x="852" y="985"/>
                </a:lnTo>
                <a:lnTo>
                  <a:pt x="847" y="988"/>
                </a:lnTo>
                <a:lnTo>
                  <a:pt x="842" y="989"/>
                </a:lnTo>
                <a:lnTo>
                  <a:pt x="836" y="991"/>
                </a:lnTo>
                <a:lnTo>
                  <a:pt x="831" y="992"/>
                </a:lnTo>
                <a:lnTo>
                  <a:pt x="825" y="992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45" name=""/>
          <p:cNvSpPr/>
          <p:nvPr/>
        </p:nvSpPr>
        <p:spPr>
          <a:xfrm>
            <a:off x="1572840" y="1634040"/>
            <a:ext cx="290520" cy="394560"/>
          </a:xfrm>
          <a:custGeom>
            <a:avLst/>
            <a:gdLst>
              <a:gd name="textAreaLeft" fmla="*/ 0 w 290520"/>
              <a:gd name="textAreaRight" fmla="*/ 290880 w 290520"/>
              <a:gd name="textAreaTop" fmla="*/ 0 h 394560"/>
              <a:gd name="textAreaBottom" fmla="*/ 394920 h 394560"/>
            </a:gdLst>
            <a:ahLst/>
            <a:rect l="textAreaLeft" t="textAreaTop" r="textAreaRight" b="textAreaBottom"/>
            <a:pathLst>
              <a:path w="808" h="1097">
                <a:moveTo>
                  <a:pt x="404" y="0"/>
                </a:moveTo>
                <a:lnTo>
                  <a:pt x="384" y="0"/>
                </a:lnTo>
                <a:lnTo>
                  <a:pt x="364" y="2"/>
                </a:lnTo>
                <a:lnTo>
                  <a:pt x="343" y="4"/>
                </a:lnTo>
                <a:lnTo>
                  <a:pt x="333" y="6"/>
                </a:lnTo>
                <a:lnTo>
                  <a:pt x="323" y="8"/>
                </a:lnTo>
                <a:lnTo>
                  <a:pt x="294" y="15"/>
                </a:lnTo>
                <a:lnTo>
                  <a:pt x="265" y="24"/>
                </a:lnTo>
                <a:lnTo>
                  <a:pt x="238" y="35"/>
                </a:lnTo>
                <a:lnTo>
                  <a:pt x="211" y="49"/>
                </a:lnTo>
                <a:lnTo>
                  <a:pt x="185" y="64"/>
                </a:lnTo>
                <a:lnTo>
                  <a:pt x="161" y="81"/>
                </a:lnTo>
                <a:lnTo>
                  <a:pt x="138" y="99"/>
                </a:lnTo>
                <a:lnTo>
                  <a:pt x="117" y="119"/>
                </a:lnTo>
                <a:lnTo>
                  <a:pt x="97" y="141"/>
                </a:lnTo>
                <a:lnTo>
                  <a:pt x="78" y="164"/>
                </a:lnTo>
                <a:lnTo>
                  <a:pt x="62" y="189"/>
                </a:lnTo>
                <a:lnTo>
                  <a:pt x="47" y="214"/>
                </a:lnTo>
                <a:lnTo>
                  <a:pt x="34" y="241"/>
                </a:lnTo>
                <a:lnTo>
                  <a:pt x="23" y="269"/>
                </a:lnTo>
                <a:lnTo>
                  <a:pt x="14" y="298"/>
                </a:lnTo>
                <a:lnTo>
                  <a:pt x="7" y="327"/>
                </a:lnTo>
                <a:lnTo>
                  <a:pt x="3" y="355"/>
                </a:lnTo>
                <a:lnTo>
                  <a:pt x="1" y="383"/>
                </a:lnTo>
                <a:lnTo>
                  <a:pt x="0" y="410"/>
                </a:lnTo>
                <a:lnTo>
                  <a:pt x="1" y="437"/>
                </a:lnTo>
                <a:lnTo>
                  <a:pt x="4" y="463"/>
                </a:lnTo>
                <a:lnTo>
                  <a:pt x="9" y="489"/>
                </a:lnTo>
                <a:lnTo>
                  <a:pt x="15" y="514"/>
                </a:lnTo>
                <a:lnTo>
                  <a:pt x="23" y="539"/>
                </a:lnTo>
                <a:lnTo>
                  <a:pt x="33" y="563"/>
                </a:lnTo>
                <a:lnTo>
                  <a:pt x="43" y="586"/>
                </a:lnTo>
                <a:lnTo>
                  <a:pt x="56" y="608"/>
                </a:lnTo>
                <a:lnTo>
                  <a:pt x="69" y="629"/>
                </a:lnTo>
                <a:lnTo>
                  <a:pt x="84" y="650"/>
                </a:lnTo>
                <a:lnTo>
                  <a:pt x="100" y="669"/>
                </a:lnTo>
                <a:lnTo>
                  <a:pt x="117" y="688"/>
                </a:lnTo>
                <a:lnTo>
                  <a:pt x="135" y="705"/>
                </a:lnTo>
                <a:lnTo>
                  <a:pt x="140" y="709"/>
                </a:lnTo>
                <a:lnTo>
                  <a:pt x="144" y="714"/>
                </a:lnTo>
                <a:lnTo>
                  <a:pt x="148" y="718"/>
                </a:lnTo>
                <a:lnTo>
                  <a:pt x="152" y="723"/>
                </a:lnTo>
                <a:lnTo>
                  <a:pt x="155" y="728"/>
                </a:lnTo>
                <a:lnTo>
                  <a:pt x="158" y="733"/>
                </a:lnTo>
                <a:lnTo>
                  <a:pt x="161" y="738"/>
                </a:lnTo>
                <a:lnTo>
                  <a:pt x="164" y="744"/>
                </a:lnTo>
                <a:lnTo>
                  <a:pt x="166" y="749"/>
                </a:lnTo>
                <a:lnTo>
                  <a:pt x="168" y="755"/>
                </a:lnTo>
                <a:lnTo>
                  <a:pt x="169" y="760"/>
                </a:lnTo>
                <a:lnTo>
                  <a:pt x="171" y="766"/>
                </a:lnTo>
                <a:lnTo>
                  <a:pt x="172" y="772"/>
                </a:lnTo>
                <a:lnTo>
                  <a:pt x="173" y="778"/>
                </a:lnTo>
                <a:lnTo>
                  <a:pt x="173" y="784"/>
                </a:lnTo>
                <a:lnTo>
                  <a:pt x="173" y="790"/>
                </a:lnTo>
                <a:lnTo>
                  <a:pt x="173" y="924"/>
                </a:lnTo>
                <a:lnTo>
                  <a:pt x="174" y="936"/>
                </a:lnTo>
                <a:lnTo>
                  <a:pt x="176" y="947"/>
                </a:lnTo>
                <a:lnTo>
                  <a:pt x="178" y="958"/>
                </a:lnTo>
                <a:lnTo>
                  <a:pt x="182" y="968"/>
                </a:lnTo>
                <a:lnTo>
                  <a:pt x="187" y="979"/>
                </a:lnTo>
                <a:lnTo>
                  <a:pt x="193" y="988"/>
                </a:lnTo>
                <a:lnTo>
                  <a:pt x="200" y="997"/>
                </a:lnTo>
                <a:lnTo>
                  <a:pt x="207" y="1005"/>
                </a:lnTo>
                <a:lnTo>
                  <a:pt x="215" y="1013"/>
                </a:lnTo>
                <a:lnTo>
                  <a:pt x="224" y="1019"/>
                </a:lnTo>
                <a:lnTo>
                  <a:pt x="234" y="1025"/>
                </a:lnTo>
                <a:lnTo>
                  <a:pt x="244" y="1030"/>
                </a:lnTo>
                <a:lnTo>
                  <a:pt x="255" y="1034"/>
                </a:lnTo>
                <a:lnTo>
                  <a:pt x="266" y="1037"/>
                </a:lnTo>
                <a:lnTo>
                  <a:pt x="277" y="1038"/>
                </a:lnTo>
                <a:lnTo>
                  <a:pt x="289" y="1039"/>
                </a:lnTo>
                <a:lnTo>
                  <a:pt x="305" y="1039"/>
                </a:lnTo>
                <a:lnTo>
                  <a:pt x="309" y="1045"/>
                </a:lnTo>
                <a:lnTo>
                  <a:pt x="313" y="1051"/>
                </a:lnTo>
                <a:lnTo>
                  <a:pt x="318" y="1057"/>
                </a:lnTo>
                <a:lnTo>
                  <a:pt x="323" y="1063"/>
                </a:lnTo>
                <a:lnTo>
                  <a:pt x="328" y="1068"/>
                </a:lnTo>
                <a:lnTo>
                  <a:pt x="334" y="1073"/>
                </a:lnTo>
                <a:lnTo>
                  <a:pt x="340" y="1077"/>
                </a:lnTo>
                <a:lnTo>
                  <a:pt x="346" y="1081"/>
                </a:lnTo>
                <a:lnTo>
                  <a:pt x="352" y="1085"/>
                </a:lnTo>
                <a:lnTo>
                  <a:pt x="359" y="1088"/>
                </a:lnTo>
                <a:lnTo>
                  <a:pt x="366" y="1091"/>
                </a:lnTo>
                <a:lnTo>
                  <a:pt x="373" y="1093"/>
                </a:lnTo>
                <a:lnTo>
                  <a:pt x="381" y="1095"/>
                </a:lnTo>
                <a:lnTo>
                  <a:pt x="388" y="1096"/>
                </a:lnTo>
                <a:lnTo>
                  <a:pt x="396" y="1097"/>
                </a:lnTo>
                <a:lnTo>
                  <a:pt x="404" y="1097"/>
                </a:lnTo>
                <a:lnTo>
                  <a:pt x="412" y="1097"/>
                </a:lnTo>
                <a:lnTo>
                  <a:pt x="420" y="1096"/>
                </a:lnTo>
                <a:lnTo>
                  <a:pt x="428" y="1095"/>
                </a:lnTo>
                <a:lnTo>
                  <a:pt x="435" y="1093"/>
                </a:lnTo>
                <a:lnTo>
                  <a:pt x="442" y="1091"/>
                </a:lnTo>
                <a:lnTo>
                  <a:pt x="449" y="1088"/>
                </a:lnTo>
                <a:lnTo>
                  <a:pt x="456" y="1085"/>
                </a:lnTo>
                <a:lnTo>
                  <a:pt x="463" y="1081"/>
                </a:lnTo>
                <a:lnTo>
                  <a:pt x="469" y="1077"/>
                </a:lnTo>
                <a:lnTo>
                  <a:pt x="475" y="1073"/>
                </a:lnTo>
                <a:lnTo>
                  <a:pt x="480" y="1068"/>
                </a:lnTo>
                <a:lnTo>
                  <a:pt x="486" y="1063"/>
                </a:lnTo>
                <a:lnTo>
                  <a:pt x="491" y="1057"/>
                </a:lnTo>
                <a:lnTo>
                  <a:pt x="495" y="1051"/>
                </a:lnTo>
                <a:lnTo>
                  <a:pt x="499" y="1045"/>
                </a:lnTo>
                <a:lnTo>
                  <a:pt x="503" y="1039"/>
                </a:lnTo>
                <a:lnTo>
                  <a:pt x="519" y="1039"/>
                </a:lnTo>
                <a:lnTo>
                  <a:pt x="531" y="1038"/>
                </a:lnTo>
                <a:lnTo>
                  <a:pt x="542" y="1037"/>
                </a:lnTo>
                <a:lnTo>
                  <a:pt x="554" y="1034"/>
                </a:lnTo>
                <a:lnTo>
                  <a:pt x="564" y="1030"/>
                </a:lnTo>
                <a:lnTo>
                  <a:pt x="574" y="1025"/>
                </a:lnTo>
                <a:lnTo>
                  <a:pt x="584" y="1019"/>
                </a:lnTo>
                <a:lnTo>
                  <a:pt x="593" y="1013"/>
                </a:lnTo>
                <a:lnTo>
                  <a:pt x="601" y="1005"/>
                </a:lnTo>
                <a:lnTo>
                  <a:pt x="609" y="997"/>
                </a:lnTo>
                <a:lnTo>
                  <a:pt x="615" y="988"/>
                </a:lnTo>
                <a:lnTo>
                  <a:pt x="621" y="979"/>
                </a:lnTo>
                <a:lnTo>
                  <a:pt x="626" y="968"/>
                </a:lnTo>
                <a:lnTo>
                  <a:pt x="630" y="958"/>
                </a:lnTo>
                <a:lnTo>
                  <a:pt x="633" y="947"/>
                </a:lnTo>
                <a:lnTo>
                  <a:pt x="635" y="936"/>
                </a:lnTo>
                <a:lnTo>
                  <a:pt x="635" y="924"/>
                </a:lnTo>
                <a:lnTo>
                  <a:pt x="635" y="790"/>
                </a:lnTo>
                <a:lnTo>
                  <a:pt x="635" y="784"/>
                </a:lnTo>
                <a:lnTo>
                  <a:pt x="636" y="778"/>
                </a:lnTo>
                <a:lnTo>
                  <a:pt x="636" y="772"/>
                </a:lnTo>
                <a:lnTo>
                  <a:pt x="638" y="767"/>
                </a:lnTo>
                <a:lnTo>
                  <a:pt x="639" y="761"/>
                </a:lnTo>
                <a:lnTo>
                  <a:pt x="641" y="755"/>
                </a:lnTo>
                <a:lnTo>
                  <a:pt x="642" y="750"/>
                </a:lnTo>
                <a:lnTo>
                  <a:pt x="645" y="744"/>
                </a:lnTo>
                <a:lnTo>
                  <a:pt x="647" y="739"/>
                </a:lnTo>
                <a:lnTo>
                  <a:pt x="650" y="734"/>
                </a:lnTo>
                <a:lnTo>
                  <a:pt x="653" y="728"/>
                </a:lnTo>
                <a:lnTo>
                  <a:pt x="656" y="724"/>
                </a:lnTo>
                <a:lnTo>
                  <a:pt x="660" y="719"/>
                </a:lnTo>
                <a:lnTo>
                  <a:pt x="664" y="714"/>
                </a:lnTo>
                <a:lnTo>
                  <a:pt x="668" y="710"/>
                </a:lnTo>
                <a:lnTo>
                  <a:pt x="672" y="706"/>
                </a:lnTo>
                <a:lnTo>
                  <a:pt x="687" y="692"/>
                </a:lnTo>
                <a:lnTo>
                  <a:pt x="702" y="677"/>
                </a:lnTo>
                <a:lnTo>
                  <a:pt x="716" y="661"/>
                </a:lnTo>
                <a:lnTo>
                  <a:pt x="729" y="644"/>
                </a:lnTo>
                <a:lnTo>
                  <a:pt x="741" y="627"/>
                </a:lnTo>
                <a:lnTo>
                  <a:pt x="752" y="610"/>
                </a:lnTo>
                <a:lnTo>
                  <a:pt x="762" y="591"/>
                </a:lnTo>
                <a:lnTo>
                  <a:pt x="772" y="572"/>
                </a:lnTo>
                <a:lnTo>
                  <a:pt x="780" y="553"/>
                </a:lnTo>
                <a:lnTo>
                  <a:pt x="787" y="533"/>
                </a:lnTo>
                <a:lnTo>
                  <a:pt x="794" y="512"/>
                </a:lnTo>
                <a:lnTo>
                  <a:pt x="799" y="491"/>
                </a:lnTo>
                <a:lnTo>
                  <a:pt x="803" y="470"/>
                </a:lnTo>
                <a:lnTo>
                  <a:pt x="806" y="448"/>
                </a:lnTo>
                <a:lnTo>
                  <a:pt x="808" y="426"/>
                </a:lnTo>
                <a:lnTo>
                  <a:pt x="808" y="404"/>
                </a:lnTo>
                <a:lnTo>
                  <a:pt x="806" y="363"/>
                </a:lnTo>
                <a:lnTo>
                  <a:pt x="800" y="323"/>
                </a:lnTo>
                <a:lnTo>
                  <a:pt x="790" y="284"/>
                </a:lnTo>
                <a:lnTo>
                  <a:pt x="776" y="247"/>
                </a:lnTo>
                <a:lnTo>
                  <a:pt x="759" y="211"/>
                </a:lnTo>
                <a:lnTo>
                  <a:pt x="739" y="178"/>
                </a:lnTo>
                <a:lnTo>
                  <a:pt x="716" y="147"/>
                </a:lnTo>
                <a:lnTo>
                  <a:pt x="690" y="118"/>
                </a:lnTo>
                <a:lnTo>
                  <a:pt x="661" y="92"/>
                </a:lnTo>
                <a:lnTo>
                  <a:pt x="630" y="69"/>
                </a:lnTo>
                <a:lnTo>
                  <a:pt x="597" y="49"/>
                </a:lnTo>
                <a:lnTo>
                  <a:pt x="561" y="32"/>
                </a:lnTo>
                <a:lnTo>
                  <a:pt x="524" y="18"/>
                </a:lnTo>
                <a:lnTo>
                  <a:pt x="486" y="8"/>
                </a:lnTo>
                <a:lnTo>
                  <a:pt x="445" y="2"/>
                </a:lnTo>
                <a:lnTo>
                  <a:pt x="404" y="0"/>
                </a:lnTo>
                <a:moveTo>
                  <a:pt x="519" y="808"/>
                </a:moveTo>
                <a:lnTo>
                  <a:pt x="289" y="808"/>
                </a:lnTo>
                <a:lnTo>
                  <a:pt x="289" y="750"/>
                </a:lnTo>
                <a:lnTo>
                  <a:pt x="519" y="750"/>
                </a:lnTo>
                <a:lnTo>
                  <a:pt x="519" y="808"/>
                </a:lnTo>
                <a:moveTo>
                  <a:pt x="289" y="924"/>
                </a:moveTo>
                <a:lnTo>
                  <a:pt x="289" y="866"/>
                </a:lnTo>
                <a:lnTo>
                  <a:pt x="519" y="866"/>
                </a:lnTo>
                <a:lnTo>
                  <a:pt x="519" y="924"/>
                </a:lnTo>
                <a:lnTo>
                  <a:pt x="289" y="924"/>
                </a:lnTo>
                <a:moveTo>
                  <a:pt x="581" y="635"/>
                </a:moveTo>
                <a:lnTo>
                  <a:pt x="226" y="635"/>
                </a:lnTo>
                <a:lnTo>
                  <a:pt x="220" y="627"/>
                </a:lnTo>
                <a:lnTo>
                  <a:pt x="218" y="625"/>
                </a:lnTo>
                <a:lnTo>
                  <a:pt x="216" y="623"/>
                </a:lnTo>
                <a:lnTo>
                  <a:pt x="214" y="621"/>
                </a:lnTo>
                <a:lnTo>
                  <a:pt x="212" y="619"/>
                </a:lnTo>
                <a:lnTo>
                  <a:pt x="198" y="606"/>
                </a:lnTo>
                <a:lnTo>
                  <a:pt x="186" y="592"/>
                </a:lnTo>
                <a:lnTo>
                  <a:pt x="174" y="577"/>
                </a:lnTo>
                <a:lnTo>
                  <a:pt x="163" y="562"/>
                </a:lnTo>
                <a:lnTo>
                  <a:pt x="154" y="547"/>
                </a:lnTo>
                <a:lnTo>
                  <a:pt x="145" y="530"/>
                </a:lnTo>
                <a:lnTo>
                  <a:pt x="137" y="513"/>
                </a:lnTo>
                <a:lnTo>
                  <a:pt x="131" y="496"/>
                </a:lnTo>
                <a:lnTo>
                  <a:pt x="126" y="479"/>
                </a:lnTo>
                <a:lnTo>
                  <a:pt x="122" y="461"/>
                </a:lnTo>
                <a:lnTo>
                  <a:pt x="119" y="442"/>
                </a:lnTo>
                <a:lnTo>
                  <a:pt x="117" y="424"/>
                </a:lnTo>
                <a:lnTo>
                  <a:pt x="116" y="405"/>
                </a:lnTo>
                <a:lnTo>
                  <a:pt x="116" y="386"/>
                </a:lnTo>
                <a:lnTo>
                  <a:pt x="118" y="367"/>
                </a:lnTo>
                <a:lnTo>
                  <a:pt x="121" y="348"/>
                </a:lnTo>
                <a:lnTo>
                  <a:pt x="126" y="327"/>
                </a:lnTo>
                <a:lnTo>
                  <a:pt x="132" y="307"/>
                </a:lnTo>
                <a:lnTo>
                  <a:pt x="140" y="287"/>
                </a:lnTo>
                <a:lnTo>
                  <a:pt x="149" y="268"/>
                </a:lnTo>
                <a:lnTo>
                  <a:pt x="160" y="250"/>
                </a:lnTo>
                <a:lnTo>
                  <a:pt x="172" y="233"/>
                </a:lnTo>
                <a:lnTo>
                  <a:pt x="185" y="216"/>
                </a:lnTo>
                <a:lnTo>
                  <a:pt x="199" y="201"/>
                </a:lnTo>
                <a:lnTo>
                  <a:pt x="214" y="186"/>
                </a:lnTo>
                <a:lnTo>
                  <a:pt x="231" y="173"/>
                </a:lnTo>
                <a:lnTo>
                  <a:pt x="248" y="161"/>
                </a:lnTo>
                <a:lnTo>
                  <a:pt x="266" y="150"/>
                </a:lnTo>
                <a:lnTo>
                  <a:pt x="285" y="141"/>
                </a:lnTo>
                <a:lnTo>
                  <a:pt x="304" y="132"/>
                </a:lnTo>
                <a:lnTo>
                  <a:pt x="325" y="126"/>
                </a:lnTo>
                <a:lnTo>
                  <a:pt x="345" y="121"/>
                </a:lnTo>
                <a:lnTo>
                  <a:pt x="353" y="120"/>
                </a:lnTo>
                <a:lnTo>
                  <a:pt x="360" y="119"/>
                </a:lnTo>
                <a:lnTo>
                  <a:pt x="375" y="117"/>
                </a:lnTo>
                <a:lnTo>
                  <a:pt x="389" y="116"/>
                </a:lnTo>
                <a:lnTo>
                  <a:pt x="404" y="116"/>
                </a:lnTo>
                <a:lnTo>
                  <a:pt x="434" y="117"/>
                </a:lnTo>
                <a:lnTo>
                  <a:pt x="462" y="122"/>
                </a:lnTo>
                <a:lnTo>
                  <a:pt x="490" y="129"/>
                </a:lnTo>
                <a:lnTo>
                  <a:pt x="516" y="139"/>
                </a:lnTo>
                <a:lnTo>
                  <a:pt x="542" y="151"/>
                </a:lnTo>
                <a:lnTo>
                  <a:pt x="565" y="165"/>
                </a:lnTo>
                <a:lnTo>
                  <a:pt x="588" y="182"/>
                </a:lnTo>
                <a:lnTo>
                  <a:pt x="608" y="200"/>
                </a:lnTo>
                <a:lnTo>
                  <a:pt x="627" y="221"/>
                </a:lnTo>
                <a:lnTo>
                  <a:pt x="644" y="243"/>
                </a:lnTo>
                <a:lnTo>
                  <a:pt x="658" y="267"/>
                </a:lnTo>
                <a:lnTo>
                  <a:pt x="670" y="292"/>
                </a:lnTo>
                <a:lnTo>
                  <a:pt x="680" y="318"/>
                </a:lnTo>
                <a:lnTo>
                  <a:pt x="687" y="346"/>
                </a:lnTo>
                <a:lnTo>
                  <a:pt x="692" y="375"/>
                </a:lnTo>
                <a:lnTo>
                  <a:pt x="693" y="404"/>
                </a:lnTo>
                <a:lnTo>
                  <a:pt x="693" y="419"/>
                </a:lnTo>
                <a:lnTo>
                  <a:pt x="691" y="435"/>
                </a:lnTo>
                <a:lnTo>
                  <a:pt x="689" y="450"/>
                </a:lnTo>
                <a:lnTo>
                  <a:pt x="687" y="465"/>
                </a:lnTo>
                <a:lnTo>
                  <a:pt x="683" y="480"/>
                </a:lnTo>
                <a:lnTo>
                  <a:pt x="678" y="494"/>
                </a:lnTo>
                <a:lnTo>
                  <a:pt x="673" y="509"/>
                </a:lnTo>
                <a:lnTo>
                  <a:pt x="667" y="522"/>
                </a:lnTo>
                <a:lnTo>
                  <a:pt x="661" y="536"/>
                </a:lnTo>
                <a:lnTo>
                  <a:pt x="653" y="549"/>
                </a:lnTo>
                <a:lnTo>
                  <a:pt x="645" y="562"/>
                </a:lnTo>
                <a:lnTo>
                  <a:pt x="637" y="575"/>
                </a:lnTo>
                <a:lnTo>
                  <a:pt x="627" y="587"/>
                </a:lnTo>
                <a:lnTo>
                  <a:pt x="617" y="598"/>
                </a:lnTo>
                <a:lnTo>
                  <a:pt x="606" y="609"/>
                </a:lnTo>
                <a:lnTo>
                  <a:pt x="595" y="620"/>
                </a:lnTo>
                <a:lnTo>
                  <a:pt x="592" y="624"/>
                </a:lnTo>
                <a:lnTo>
                  <a:pt x="588" y="627"/>
                </a:lnTo>
                <a:lnTo>
                  <a:pt x="585" y="631"/>
                </a:lnTo>
                <a:lnTo>
                  <a:pt x="581" y="63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46" name=""/>
          <p:cNvSpPr/>
          <p:nvPr/>
        </p:nvSpPr>
        <p:spPr>
          <a:xfrm>
            <a:off x="1707840" y="1800360"/>
            <a:ext cx="20520" cy="61920"/>
          </a:xfrm>
          <a:custGeom>
            <a:avLst/>
            <a:gdLst>
              <a:gd name="textAreaLeft" fmla="*/ 0 w 20520"/>
              <a:gd name="textAreaRight" fmla="*/ 20880 w 20520"/>
              <a:gd name="textAreaTop" fmla="*/ 0 h 61920"/>
              <a:gd name="textAreaBottom" fmla="*/ 62280 h 61920"/>
            </a:gdLst>
            <a:ahLst/>
            <a:rect l="textAreaLeft" t="textAreaTop" r="textAreaRight" b="textAreaBottom"/>
            <a:pathLst>
              <a:path w="58" h="173">
                <a:moveTo>
                  <a:pt x="0" y="0"/>
                </a:moveTo>
                <a:lnTo>
                  <a:pt x="58" y="0"/>
                </a:lnTo>
                <a:lnTo>
                  <a:pt x="58" y="173"/>
                </a:lnTo>
                <a:lnTo>
                  <a:pt x="0" y="1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2640" bIns="62640" anchor="ctr" anchorCtr="1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47" name=""/>
          <p:cNvSpPr/>
          <p:nvPr/>
        </p:nvSpPr>
        <p:spPr>
          <a:xfrm>
            <a:off x="1670040" y="1756080"/>
            <a:ext cx="58320" cy="58320"/>
          </a:xfrm>
          <a:custGeom>
            <a:avLst/>
            <a:gdLst>
              <a:gd name="textAreaLeft" fmla="*/ 0 w 58320"/>
              <a:gd name="textAreaRight" fmla="*/ 58680 w 58320"/>
              <a:gd name="textAreaTop" fmla="*/ 0 h 58320"/>
              <a:gd name="textAreaBottom" fmla="*/ 58680 h 58320"/>
            </a:gdLst>
            <a:ahLst/>
            <a:rect l="textAreaLeft" t="textAreaTop" r="textAreaRight" b="textAreaBottom"/>
            <a:pathLst>
              <a:path w="163" h="163">
                <a:moveTo>
                  <a:pt x="143" y="143"/>
                </a:moveTo>
                <a:lnTo>
                  <a:pt x="122" y="163"/>
                </a:lnTo>
                <a:lnTo>
                  <a:pt x="0" y="41"/>
                </a:lnTo>
                <a:lnTo>
                  <a:pt x="40" y="0"/>
                </a:lnTo>
                <a:lnTo>
                  <a:pt x="163" y="123"/>
                </a:lnTo>
                <a:lnTo>
                  <a:pt x="143" y="143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9040" bIns="59040" anchor="ctr" anchorCtr="1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48" name=""/>
          <p:cNvSpPr/>
          <p:nvPr/>
        </p:nvSpPr>
        <p:spPr>
          <a:xfrm>
            <a:off x="1707840" y="1756440"/>
            <a:ext cx="58320" cy="58320"/>
          </a:xfrm>
          <a:custGeom>
            <a:avLst/>
            <a:gdLst>
              <a:gd name="textAreaLeft" fmla="*/ 0 w 58320"/>
              <a:gd name="textAreaRight" fmla="*/ 58680 w 58320"/>
              <a:gd name="textAreaTop" fmla="*/ 0 h 58320"/>
              <a:gd name="textAreaBottom" fmla="*/ 58680 h 58320"/>
            </a:gdLst>
            <a:ahLst/>
            <a:rect l="textAreaLeft" t="textAreaTop" r="textAreaRight" b="textAreaBottom"/>
            <a:pathLst>
              <a:path w="163" h="163">
                <a:moveTo>
                  <a:pt x="143" y="20"/>
                </a:moveTo>
                <a:lnTo>
                  <a:pt x="163" y="41"/>
                </a:lnTo>
                <a:lnTo>
                  <a:pt x="41" y="163"/>
                </a:lnTo>
                <a:lnTo>
                  <a:pt x="0" y="122"/>
                </a:lnTo>
                <a:lnTo>
                  <a:pt x="123" y="0"/>
                </a:lnTo>
                <a:lnTo>
                  <a:pt x="143" y="2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9040" bIns="59040" anchor="ctr" anchorCtr="1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49" name=""/>
          <p:cNvSpPr/>
          <p:nvPr/>
        </p:nvSpPr>
        <p:spPr>
          <a:xfrm>
            <a:off x="5053680" y="1834920"/>
            <a:ext cx="145080" cy="145080"/>
          </a:xfrm>
          <a:custGeom>
            <a:avLst/>
            <a:gdLst>
              <a:gd name="textAreaLeft" fmla="*/ 0 w 145080"/>
              <a:gd name="textAreaRight" fmla="*/ 145440 w 145080"/>
              <a:gd name="textAreaTop" fmla="*/ 0 h 145080"/>
              <a:gd name="textAreaBottom" fmla="*/ 145440 h 145080"/>
            </a:gdLst>
            <a:ahLst/>
            <a:rect l="textAreaLeft" t="textAreaTop" r="textAreaRight" b="textAreaBottom"/>
            <a:pathLst>
              <a:path w="404" h="404">
                <a:moveTo>
                  <a:pt x="351" y="351"/>
                </a:moveTo>
                <a:lnTo>
                  <a:pt x="299" y="404"/>
                </a:lnTo>
                <a:lnTo>
                  <a:pt x="0" y="105"/>
                </a:lnTo>
                <a:lnTo>
                  <a:pt x="105" y="0"/>
                </a:lnTo>
                <a:lnTo>
                  <a:pt x="404" y="299"/>
                </a:lnTo>
                <a:lnTo>
                  <a:pt x="351" y="351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 anchorCtr="1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50" name=""/>
          <p:cNvSpPr/>
          <p:nvPr/>
        </p:nvSpPr>
        <p:spPr>
          <a:xfrm>
            <a:off x="4860000" y="1647720"/>
            <a:ext cx="338760" cy="332280"/>
          </a:xfrm>
          <a:custGeom>
            <a:avLst/>
            <a:gdLst>
              <a:gd name="textAreaLeft" fmla="*/ 0 w 338760"/>
              <a:gd name="textAreaRight" fmla="*/ 339120 w 338760"/>
              <a:gd name="textAreaTop" fmla="*/ 0 h 332280"/>
              <a:gd name="textAreaBottom" fmla="*/ 332640 h 332280"/>
            </a:gdLst>
            <a:ahLst/>
            <a:rect l="textAreaLeft" t="textAreaTop" r="textAreaRight" b="textAreaBottom"/>
            <a:pathLst>
              <a:path w="942" h="924">
                <a:moveTo>
                  <a:pt x="768" y="368"/>
                </a:moveTo>
                <a:lnTo>
                  <a:pt x="786" y="368"/>
                </a:lnTo>
                <a:lnTo>
                  <a:pt x="803" y="365"/>
                </a:lnTo>
                <a:lnTo>
                  <a:pt x="820" y="361"/>
                </a:lnTo>
                <a:lnTo>
                  <a:pt x="836" y="355"/>
                </a:lnTo>
                <a:lnTo>
                  <a:pt x="851" y="347"/>
                </a:lnTo>
                <a:lnTo>
                  <a:pt x="865" y="338"/>
                </a:lnTo>
                <a:lnTo>
                  <a:pt x="879" y="328"/>
                </a:lnTo>
                <a:lnTo>
                  <a:pt x="891" y="317"/>
                </a:lnTo>
                <a:lnTo>
                  <a:pt x="902" y="305"/>
                </a:lnTo>
                <a:lnTo>
                  <a:pt x="912" y="291"/>
                </a:lnTo>
                <a:lnTo>
                  <a:pt x="921" y="277"/>
                </a:lnTo>
                <a:lnTo>
                  <a:pt x="928" y="261"/>
                </a:lnTo>
                <a:lnTo>
                  <a:pt x="934" y="245"/>
                </a:lnTo>
                <a:lnTo>
                  <a:pt x="938" y="229"/>
                </a:lnTo>
                <a:lnTo>
                  <a:pt x="941" y="211"/>
                </a:lnTo>
                <a:lnTo>
                  <a:pt x="942" y="193"/>
                </a:lnTo>
                <a:lnTo>
                  <a:pt x="942" y="183"/>
                </a:lnTo>
                <a:lnTo>
                  <a:pt x="941" y="172"/>
                </a:lnTo>
                <a:lnTo>
                  <a:pt x="939" y="162"/>
                </a:lnTo>
                <a:lnTo>
                  <a:pt x="936" y="152"/>
                </a:lnTo>
                <a:lnTo>
                  <a:pt x="934" y="142"/>
                </a:lnTo>
                <a:lnTo>
                  <a:pt x="930" y="132"/>
                </a:lnTo>
                <a:lnTo>
                  <a:pt x="926" y="123"/>
                </a:lnTo>
                <a:lnTo>
                  <a:pt x="922" y="113"/>
                </a:lnTo>
                <a:lnTo>
                  <a:pt x="787" y="248"/>
                </a:lnTo>
                <a:lnTo>
                  <a:pt x="713" y="174"/>
                </a:lnTo>
                <a:lnTo>
                  <a:pt x="848" y="39"/>
                </a:lnTo>
                <a:lnTo>
                  <a:pt x="839" y="35"/>
                </a:lnTo>
                <a:lnTo>
                  <a:pt x="829" y="31"/>
                </a:lnTo>
                <a:lnTo>
                  <a:pt x="820" y="28"/>
                </a:lnTo>
                <a:lnTo>
                  <a:pt x="810" y="25"/>
                </a:lnTo>
                <a:lnTo>
                  <a:pt x="800" y="23"/>
                </a:lnTo>
                <a:lnTo>
                  <a:pt x="789" y="21"/>
                </a:lnTo>
                <a:lnTo>
                  <a:pt x="779" y="20"/>
                </a:lnTo>
                <a:lnTo>
                  <a:pt x="768" y="19"/>
                </a:lnTo>
                <a:lnTo>
                  <a:pt x="750" y="20"/>
                </a:lnTo>
                <a:lnTo>
                  <a:pt x="733" y="23"/>
                </a:lnTo>
                <a:lnTo>
                  <a:pt x="716" y="27"/>
                </a:lnTo>
                <a:lnTo>
                  <a:pt x="700" y="33"/>
                </a:lnTo>
                <a:lnTo>
                  <a:pt x="685" y="41"/>
                </a:lnTo>
                <a:lnTo>
                  <a:pt x="670" y="49"/>
                </a:lnTo>
                <a:lnTo>
                  <a:pt x="657" y="59"/>
                </a:lnTo>
                <a:lnTo>
                  <a:pt x="644" y="70"/>
                </a:lnTo>
                <a:lnTo>
                  <a:pt x="633" y="83"/>
                </a:lnTo>
                <a:lnTo>
                  <a:pt x="623" y="96"/>
                </a:lnTo>
                <a:lnTo>
                  <a:pt x="614" y="111"/>
                </a:lnTo>
                <a:lnTo>
                  <a:pt x="607" y="126"/>
                </a:lnTo>
                <a:lnTo>
                  <a:pt x="601" y="142"/>
                </a:lnTo>
                <a:lnTo>
                  <a:pt x="597" y="158"/>
                </a:lnTo>
                <a:lnTo>
                  <a:pt x="594" y="176"/>
                </a:lnTo>
                <a:lnTo>
                  <a:pt x="593" y="193"/>
                </a:lnTo>
                <a:lnTo>
                  <a:pt x="593" y="201"/>
                </a:lnTo>
                <a:lnTo>
                  <a:pt x="594" y="209"/>
                </a:lnTo>
                <a:lnTo>
                  <a:pt x="595" y="216"/>
                </a:lnTo>
                <a:lnTo>
                  <a:pt x="596" y="224"/>
                </a:lnTo>
                <a:lnTo>
                  <a:pt x="597" y="231"/>
                </a:lnTo>
                <a:lnTo>
                  <a:pt x="599" y="238"/>
                </a:lnTo>
                <a:lnTo>
                  <a:pt x="601" y="245"/>
                </a:lnTo>
                <a:lnTo>
                  <a:pt x="604" y="251"/>
                </a:lnTo>
                <a:lnTo>
                  <a:pt x="512" y="343"/>
                </a:lnTo>
                <a:lnTo>
                  <a:pt x="423" y="254"/>
                </a:lnTo>
                <a:lnTo>
                  <a:pt x="458" y="219"/>
                </a:lnTo>
                <a:lnTo>
                  <a:pt x="388" y="149"/>
                </a:lnTo>
                <a:lnTo>
                  <a:pt x="494" y="43"/>
                </a:lnTo>
                <a:lnTo>
                  <a:pt x="483" y="33"/>
                </a:lnTo>
                <a:lnTo>
                  <a:pt x="470" y="24"/>
                </a:lnTo>
                <a:lnTo>
                  <a:pt x="458" y="17"/>
                </a:lnTo>
                <a:lnTo>
                  <a:pt x="444" y="11"/>
                </a:lnTo>
                <a:lnTo>
                  <a:pt x="431" y="6"/>
                </a:lnTo>
                <a:lnTo>
                  <a:pt x="417" y="3"/>
                </a:lnTo>
                <a:lnTo>
                  <a:pt x="402" y="1"/>
                </a:lnTo>
                <a:lnTo>
                  <a:pt x="388" y="0"/>
                </a:lnTo>
                <a:lnTo>
                  <a:pt x="374" y="1"/>
                </a:lnTo>
                <a:lnTo>
                  <a:pt x="359" y="3"/>
                </a:lnTo>
                <a:lnTo>
                  <a:pt x="345" y="6"/>
                </a:lnTo>
                <a:lnTo>
                  <a:pt x="332" y="11"/>
                </a:lnTo>
                <a:lnTo>
                  <a:pt x="318" y="17"/>
                </a:lnTo>
                <a:lnTo>
                  <a:pt x="306" y="24"/>
                </a:lnTo>
                <a:lnTo>
                  <a:pt x="293" y="33"/>
                </a:lnTo>
                <a:lnTo>
                  <a:pt x="282" y="43"/>
                </a:lnTo>
                <a:lnTo>
                  <a:pt x="106" y="220"/>
                </a:lnTo>
                <a:lnTo>
                  <a:pt x="176" y="290"/>
                </a:lnTo>
                <a:lnTo>
                  <a:pt x="36" y="290"/>
                </a:lnTo>
                <a:lnTo>
                  <a:pt x="0" y="325"/>
                </a:lnTo>
                <a:lnTo>
                  <a:pt x="177" y="502"/>
                </a:lnTo>
                <a:lnTo>
                  <a:pt x="212" y="466"/>
                </a:lnTo>
                <a:lnTo>
                  <a:pt x="212" y="325"/>
                </a:lnTo>
                <a:lnTo>
                  <a:pt x="282" y="396"/>
                </a:lnTo>
                <a:lnTo>
                  <a:pt x="318" y="360"/>
                </a:lnTo>
                <a:lnTo>
                  <a:pt x="407" y="449"/>
                </a:lnTo>
                <a:lnTo>
                  <a:pt x="37" y="818"/>
                </a:lnTo>
                <a:lnTo>
                  <a:pt x="143" y="924"/>
                </a:lnTo>
                <a:lnTo>
                  <a:pt x="710" y="357"/>
                </a:lnTo>
                <a:lnTo>
                  <a:pt x="717" y="360"/>
                </a:lnTo>
                <a:lnTo>
                  <a:pt x="724" y="362"/>
                </a:lnTo>
                <a:lnTo>
                  <a:pt x="731" y="364"/>
                </a:lnTo>
                <a:lnTo>
                  <a:pt x="738" y="366"/>
                </a:lnTo>
                <a:lnTo>
                  <a:pt x="746" y="367"/>
                </a:lnTo>
                <a:lnTo>
                  <a:pt x="753" y="368"/>
                </a:lnTo>
                <a:lnTo>
                  <a:pt x="760" y="368"/>
                </a:lnTo>
                <a:lnTo>
                  <a:pt x="768" y="36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51" name=""/>
          <p:cNvSpPr/>
          <p:nvPr/>
        </p:nvSpPr>
        <p:spPr>
          <a:xfrm>
            <a:off x="1004040" y="3006360"/>
            <a:ext cx="1462680" cy="18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GB" sz="1050" spc="-1" strike="noStrike">
                <a:solidFill>
                  <a:srgbClr val="000000"/>
                </a:solidFill>
                <a:latin typeface="Noto Sans"/>
              </a:rPr>
              <a:t>The project idea is from my day to day job. I am a Bureau Manager at ASDA Travel Money.</a:t>
            </a:r>
            <a:endParaRPr b="0" lang="en-GB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2" name=""/>
          <p:cNvSpPr/>
          <p:nvPr/>
        </p:nvSpPr>
        <p:spPr>
          <a:xfrm>
            <a:off x="2649960" y="3895200"/>
            <a:ext cx="1462680" cy="18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GB" sz="1050" spc="-1" strike="noStrike">
                <a:solidFill>
                  <a:srgbClr val="000000"/>
                </a:solidFill>
                <a:latin typeface="Noto Sans"/>
              </a:rPr>
              <a:t>I used w3schools.com, www.mysqltutorial.org and stackoverflow.com for learning and troubleshooting.</a:t>
            </a:r>
            <a:endParaRPr b="0" lang="en-GB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3" name=""/>
          <p:cNvSpPr/>
          <p:nvPr/>
        </p:nvSpPr>
        <p:spPr>
          <a:xfrm>
            <a:off x="4295880" y="2980800"/>
            <a:ext cx="1462680" cy="18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GB" sz="1050" spc="-1" strike="noStrike">
                <a:solidFill>
                  <a:srgbClr val="000000"/>
                </a:solidFill>
                <a:latin typeface="Noto Sans"/>
              </a:rPr>
              <a:t>I used workbench and visual studio code to complete this project.</a:t>
            </a:r>
            <a:endParaRPr b="0" lang="en-GB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4" name=""/>
          <p:cNvSpPr/>
          <p:nvPr/>
        </p:nvSpPr>
        <p:spPr>
          <a:xfrm>
            <a:off x="7770600" y="3052800"/>
            <a:ext cx="1462680" cy="18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GB" sz="1050" spc="-1" strike="noStrike">
                <a:solidFill>
                  <a:srgbClr val="000000"/>
                </a:solidFill>
                <a:latin typeface="Noto Sans"/>
              </a:rPr>
              <a:t>All the scripts used to create this project database are checked into git repository - https://github.com/navdeep-kaur-py/cfg-sql-project</a:t>
            </a:r>
            <a:endParaRPr b="0" lang="en-GB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5" name=""/>
          <p:cNvSpPr/>
          <p:nvPr/>
        </p:nvSpPr>
        <p:spPr>
          <a:xfrm>
            <a:off x="6033240" y="3859200"/>
            <a:ext cx="1706760" cy="128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GB" sz="1050" spc="-1" strike="noStrike">
                <a:solidFill>
                  <a:srgbClr val="000000"/>
                </a:solidFill>
                <a:latin typeface="Noto Sans"/>
              </a:rPr>
              <a:t>I used generatedata.com to generate random data to populate my tables.</a:t>
            </a:r>
            <a:endParaRPr b="0" lang="en-GB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6" name="PlaceHolder 1"/>
          <p:cNvSpPr>
            <a:spLocks noGrp="1"/>
          </p:cNvSpPr>
          <p:nvPr>
            <p:ph type="title"/>
          </p:nvPr>
        </p:nvSpPr>
        <p:spPr>
          <a:xfrm>
            <a:off x="799200" y="102600"/>
            <a:ext cx="2717280" cy="48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200" spc="-1" strike="noStrike">
                <a:solidFill>
                  <a:srgbClr val="000000"/>
                </a:solidFill>
                <a:latin typeface="Noto Sans"/>
              </a:rPr>
              <a:t>References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PlaceHolder 1"/>
          <p:cNvSpPr>
            <a:spLocks noGrp="1"/>
          </p:cNvSpPr>
          <p:nvPr>
            <p:ph type="title"/>
          </p:nvPr>
        </p:nvSpPr>
        <p:spPr>
          <a:xfrm>
            <a:off x="2412720" y="640080"/>
            <a:ext cx="2883960" cy="3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Noto Sans"/>
              </a:rPr>
              <a:t>Project Idea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7" name=""/>
          <p:cNvSpPr/>
          <p:nvPr/>
        </p:nvSpPr>
        <p:spPr>
          <a:xfrm>
            <a:off x="2412720" y="895680"/>
            <a:ext cx="2975400" cy="111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Noto Sans"/>
              </a:rPr>
              <a:t>A travel money card is similar to a debit card. It can be pre-loaded with one or many currencies. In this section, I will explain idea behind my project, what it is for and how it is expected to be used.</a:t>
            </a:r>
            <a:endParaRPr b="0" lang="en-GB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8" name="PlaceHolder 2"/>
          <p:cNvSpPr>
            <a:spLocks noGrp="1"/>
          </p:cNvSpPr>
          <p:nvPr>
            <p:ph type="title"/>
          </p:nvPr>
        </p:nvSpPr>
        <p:spPr>
          <a:xfrm>
            <a:off x="2402280" y="2286000"/>
            <a:ext cx="2883960" cy="3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Noto Sans"/>
              </a:rPr>
              <a:t>D</a:t>
            </a:r>
            <a:r>
              <a:rPr b="0" lang="en-GB" sz="1800" spc="-1" strike="noStrike">
                <a:solidFill>
                  <a:srgbClr val="000000"/>
                </a:solidFill>
                <a:latin typeface="Noto Sans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latin typeface="Noto Sans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Noto Sans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latin typeface="Noto Sans"/>
              </a:rPr>
              <a:t>b</a:t>
            </a:r>
            <a:r>
              <a:rPr b="0" lang="en-GB" sz="1800" spc="-1" strike="noStrike">
                <a:solidFill>
                  <a:srgbClr val="000000"/>
                </a:solidFill>
                <a:latin typeface="Noto Sans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latin typeface="Noto Sans"/>
              </a:rPr>
              <a:t>s</a:t>
            </a:r>
            <a:r>
              <a:rPr b="0" lang="en-GB" sz="1800" spc="-1" strike="noStrike">
                <a:solidFill>
                  <a:srgbClr val="000000"/>
                </a:solidFill>
                <a:latin typeface="Noto Sans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Noto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Noto Sans"/>
              </a:rPr>
              <a:t>d</a:t>
            </a:r>
            <a:r>
              <a:rPr b="0" lang="en-GB" sz="1800" spc="-1" strike="noStrike">
                <a:solidFill>
                  <a:srgbClr val="000000"/>
                </a:solidFill>
                <a:latin typeface="Noto Sans"/>
              </a:rPr>
              <a:t>i</a:t>
            </a:r>
            <a:r>
              <a:rPr b="0" lang="en-GB" sz="1800" spc="-1" strike="noStrike">
                <a:solidFill>
                  <a:srgbClr val="000000"/>
                </a:solidFill>
                <a:latin typeface="Noto Sans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latin typeface="Noto Sans"/>
              </a:rPr>
              <a:t>g</a:t>
            </a:r>
            <a:r>
              <a:rPr b="0" lang="en-GB" sz="1800" spc="-1" strike="noStrike">
                <a:solidFill>
                  <a:srgbClr val="000000"/>
                </a:solidFill>
                <a:latin typeface="Noto Sans"/>
              </a:rPr>
              <a:t>r</a:t>
            </a:r>
            <a:r>
              <a:rPr b="0" lang="en-GB" sz="1800" spc="-1" strike="noStrike">
                <a:solidFill>
                  <a:srgbClr val="000000"/>
                </a:solidFill>
                <a:latin typeface="Noto Sans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latin typeface="Noto Sans"/>
              </a:rPr>
              <a:t>m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9" name=""/>
          <p:cNvSpPr/>
          <p:nvPr/>
        </p:nvSpPr>
        <p:spPr>
          <a:xfrm>
            <a:off x="2402280" y="2541600"/>
            <a:ext cx="2985840" cy="111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Noto Sans"/>
              </a:rPr>
              <a:t>Analyse the database diagram and see</a:t>
            </a:r>
            <a:endParaRPr b="0" lang="en-GB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0" name="PlaceHolder 3"/>
          <p:cNvSpPr>
            <a:spLocks noGrp="1"/>
          </p:cNvSpPr>
          <p:nvPr>
            <p:ph type="title"/>
          </p:nvPr>
        </p:nvSpPr>
        <p:spPr>
          <a:xfrm>
            <a:off x="6668640" y="2250000"/>
            <a:ext cx="2883960" cy="3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Noto Sans"/>
              </a:rPr>
              <a:t>Demo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1" name=""/>
          <p:cNvSpPr/>
          <p:nvPr/>
        </p:nvSpPr>
        <p:spPr>
          <a:xfrm>
            <a:off x="6668640" y="2564280"/>
            <a:ext cx="292572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Noto Sans"/>
              </a:rPr>
              <a:t>Lorem ipsum dolor sit amet, consectetur adipiscing elit. In mollis dictum volutpat. Donec bibendum magna vel risus consectetur, sit amet aliquet est ullamcorper. Praesent ullamcorper faucibus imperdiet.</a:t>
            </a:r>
            <a:endParaRPr b="0" lang="en-GB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2" name="PlaceHolder 4"/>
          <p:cNvSpPr>
            <a:spLocks noGrp="1"/>
          </p:cNvSpPr>
          <p:nvPr>
            <p:ph type="title"/>
          </p:nvPr>
        </p:nvSpPr>
        <p:spPr>
          <a:xfrm>
            <a:off x="6668640" y="3859920"/>
            <a:ext cx="2883960" cy="3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Noto Sans"/>
              </a:rPr>
              <a:t>Q&amp;A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3" name=""/>
          <p:cNvSpPr/>
          <p:nvPr/>
        </p:nvSpPr>
        <p:spPr>
          <a:xfrm>
            <a:off x="6668640" y="4210200"/>
            <a:ext cx="292572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Noto Sans"/>
              </a:rPr>
              <a:t>Lorem ipsum dolor sit amet, consectetur adipiscing elit. In mollis dictum volutpat. Donec bibendum magna vel risus consectetur, sit amet aliquet est ullamcorper. Praesent ullamcorper faucibus imperdiet.</a:t>
            </a:r>
            <a:endParaRPr b="0" lang="en-GB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PlaceHolder 1"/>
          <p:cNvSpPr>
            <a:spLocks noGrp="1"/>
          </p:cNvSpPr>
          <p:nvPr>
            <p:ph type="title"/>
          </p:nvPr>
        </p:nvSpPr>
        <p:spPr>
          <a:xfrm>
            <a:off x="4198680" y="2103840"/>
            <a:ext cx="4388760" cy="69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Noto Sans"/>
              </a:rPr>
              <a:t>Project Idea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5" name=""/>
          <p:cNvSpPr/>
          <p:nvPr/>
        </p:nvSpPr>
        <p:spPr>
          <a:xfrm>
            <a:off x="4198680" y="2810160"/>
            <a:ext cx="402300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Noto Sans"/>
              </a:rPr>
              <a:t>My database stores data about travel money cards. A travel money card is similar to a debit card. It can be pre-loaded with one or many currencies.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6" name="PlaceHolder 2"/>
          <p:cNvSpPr>
            <a:spLocks noGrp="1"/>
          </p:cNvSpPr>
          <p:nvPr>
            <p:ph type="title"/>
          </p:nvPr>
        </p:nvSpPr>
        <p:spPr>
          <a:xfrm>
            <a:off x="2474280" y="1686240"/>
            <a:ext cx="2102040" cy="22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3000" spc="-1" strike="noStrike">
                <a:solidFill>
                  <a:srgbClr val="000000"/>
                </a:solidFill>
                <a:latin typeface="Noto Sans"/>
              </a:rPr>
              <a:t>1</a:t>
            </a:r>
            <a:endParaRPr b="0" lang="en-GB" sz="1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"/>
          <p:cNvSpPr/>
          <p:nvPr/>
        </p:nvSpPr>
        <p:spPr>
          <a:xfrm>
            <a:off x="2971440" y="2068200"/>
            <a:ext cx="4587480" cy="111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Noto Sans"/>
              </a:rPr>
              <a:t>A travel money card has card number and expiry date, just like a debit or credit card.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8" name="" descr=""/>
          <p:cNvPicPr/>
          <p:nvPr/>
        </p:nvPicPr>
        <p:blipFill>
          <a:blip r:embed="rId1"/>
          <a:stretch/>
        </p:blipFill>
        <p:spPr>
          <a:xfrm>
            <a:off x="2880000" y="3357000"/>
            <a:ext cx="4009320" cy="494640"/>
          </a:xfrm>
          <a:prstGeom prst="rect">
            <a:avLst/>
          </a:prstGeom>
          <a:ln w="0">
            <a:noFill/>
          </a:ln>
        </p:spPr>
      </p:pic>
      <p:pic>
        <p:nvPicPr>
          <p:cNvPr id="879" name="" descr=""/>
          <p:cNvPicPr/>
          <p:nvPr/>
        </p:nvPicPr>
        <p:blipFill>
          <a:blip r:embed="rId2"/>
          <a:stretch/>
        </p:blipFill>
        <p:spPr>
          <a:xfrm>
            <a:off x="1980000" y="3848760"/>
            <a:ext cx="5847480" cy="137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PlaceHolder 1"/>
          <p:cNvSpPr>
            <a:spLocks noGrp="1"/>
          </p:cNvSpPr>
          <p:nvPr>
            <p:ph type="title"/>
          </p:nvPr>
        </p:nvSpPr>
        <p:spPr>
          <a:xfrm>
            <a:off x="4198680" y="2103840"/>
            <a:ext cx="4388760" cy="69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Noto Sans"/>
              </a:rPr>
              <a:t>Database Model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1" name=""/>
          <p:cNvSpPr/>
          <p:nvPr/>
        </p:nvSpPr>
        <p:spPr>
          <a:xfrm>
            <a:off x="4198680" y="2810160"/>
            <a:ext cx="402300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Noto Sans"/>
              </a:rPr>
              <a:t>The main tables in my database are: Customers, Customer Addresses, Money Cards and Card Balances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2" name="PlaceHolder 2"/>
          <p:cNvSpPr>
            <a:spLocks noGrp="1"/>
          </p:cNvSpPr>
          <p:nvPr>
            <p:ph type="title"/>
          </p:nvPr>
        </p:nvSpPr>
        <p:spPr>
          <a:xfrm>
            <a:off x="2474280" y="1686240"/>
            <a:ext cx="2102040" cy="22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3000" spc="-1" strike="noStrike">
                <a:solidFill>
                  <a:srgbClr val="000000"/>
                </a:solidFill>
                <a:latin typeface="Noto Sans"/>
              </a:rPr>
              <a:t>2</a:t>
            </a:r>
            <a:endParaRPr b="0" lang="en-GB" sz="1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3" name="" descr=""/>
          <p:cNvPicPr/>
          <p:nvPr/>
        </p:nvPicPr>
        <p:blipFill>
          <a:blip r:embed="rId1"/>
          <a:stretch/>
        </p:blipFill>
        <p:spPr>
          <a:xfrm>
            <a:off x="721800" y="341640"/>
            <a:ext cx="8781480" cy="500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PlaceHolder 1"/>
          <p:cNvSpPr>
            <a:spLocks noGrp="1"/>
          </p:cNvSpPr>
          <p:nvPr>
            <p:ph type="title"/>
          </p:nvPr>
        </p:nvSpPr>
        <p:spPr>
          <a:xfrm>
            <a:off x="802800" y="101880"/>
            <a:ext cx="2717280" cy="48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200" spc="-1" strike="noStrike">
                <a:solidFill>
                  <a:srgbClr val="000000"/>
                </a:solidFill>
                <a:latin typeface="Noto Sans"/>
              </a:rPr>
              <a:t>Dolor Sit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5" name="PlaceHolder 2"/>
          <p:cNvSpPr>
            <a:spLocks noGrp="1"/>
          </p:cNvSpPr>
          <p:nvPr>
            <p:ph type="title"/>
          </p:nvPr>
        </p:nvSpPr>
        <p:spPr>
          <a:xfrm>
            <a:off x="3780000" y="1620000"/>
            <a:ext cx="2699640" cy="3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Noto Sans"/>
              </a:rPr>
              <a:t>Money Cards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6" name=""/>
          <p:cNvSpPr/>
          <p:nvPr/>
        </p:nvSpPr>
        <p:spPr>
          <a:xfrm>
            <a:off x="3780000" y="2160000"/>
            <a:ext cx="2699640" cy="28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Noto Sans"/>
              </a:rPr>
              <a:t>Money Cards table has card numbers and expiry month and year. 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Noto Sans"/>
              </a:rPr>
              <a:t>It’s linked to customers table using customer_id. 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Noto Sans"/>
              </a:rPr>
              <a:t>It’s one to many relationship, means one customer can have multiple cards.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7" name="PlaceHolder 3"/>
          <p:cNvSpPr>
            <a:spLocks noGrp="1"/>
          </p:cNvSpPr>
          <p:nvPr>
            <p:ph type="title"/>
          </p:nvPr>
        </p:nvSpPr>
        <p:spPr>
          <a:xfrm>
            <a:off x="6766920" y="1619280"/>
            <a:ext cx="2412720" cy="3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Noto Sans"/>
              </a:rPr>
              <a:t>Card Balances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8" name=""/>
          <p:cNvSpPr/>
          <p:nvPr/>
        </p:nvSpPr>
        <p:spPr>
          <a:xfrm>
            <a:off x="6660000" y="2160000"/>
            <a:ext cx="2569680" cy="291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Noto Sans"/>
              </a:rPr>
              <a:t>Balances table has card balances for each purchased currency. 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Noto Sans"/>
              </a:rPr>
              <a:t>It’s linked to money cards table using card_number.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Noto Sans"/>
              </a:rPr>
              <a:t>It’s one to many relationship means one card can hold multiple currencies at the same time.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9" name="PlaceHolder 4"/>
          <p:cNvSpPr>
            <a:spLocks noGrp="1"/>
          </p:cNvSpPr>
          <p:nvPr>
            <p:ph type="title"/>
          </p:nvPr>
        </p:nvSpPr>
        <p:spPr>
          <a:xfrm>
            <a:off x="900000" y="1644480"/>
            <a:ext cx="2574720" cy="3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Noto Sans"/>
              </a:rPr>
              <a:t>Customers Data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0" name=""/>
          <p:cNvSpPr/>
          <p:nvPr/>
        </p:nvSpPr>
        <p:spPr>
          <a:xfrm>
            <a:off x="848520" y="2160000"/>
            <a:ext cx="2571120" cy="291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Noto Sans"/>
              </a:rPr>
              <a:t>Customers table holds customer data such as first name, last name, email and phone. 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Noto Sans"/>
              </a:rPr>
              <a:t>A separate table is created to hold customer addresses, has columns for address, city, postcode and country. 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Noto Sans"/>
              </a:rPr>
              <a:t>Addresses table linked to customers table using customer_id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1" name="PlaceHolder 5"/>
          <p:cNvSpPr>
            <a:spLocks noGrp="1"/>
          </p:cNvSpPr>
          <p:nvPr>
            <p:ph type="title"/>
          </p:nvPr>
        </p:nvSpPr>
        <p:spPr>
          <a:xfrm>
            <a:off x="1620000" y="540000"/>
            <a:ext cx="6794280" cy="966240"/>
          </a:xfrm>
          <a:prstGeom prst="rect">
            <a:avLst/>
          </a:prstGeom>
          <a:noFill/>
          <a:ln w="0">
            <a:noFill/>
          </a:ln>
          <a:effectLst>
            <a:outerShdw dist="35638" dir="2700000" blurRad="76320" rotWithShape="0">
              <a:srgbClr val="e8a202"/>
            </a:outerShdw>
          </a:effectLst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5400" spc="-1" strike="noStrike">
                <a:solidFill>
                  <a:srgbClr val="000000"/>
                </a:solidFill>
                <a:latin typeface="Noto Sans"/>
              </a:rPr>
              <a:t>Tables</a:t>
            </a:r>
            <a:endParaRPr b="0" lang="en-GB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"/>
          <p:cNvSpPr/>
          <p:nvPr/>
        </p:nvSpPr>
        <p:spPr>
          <a:xfrm>
            <a:off x="2971440" y="2068200"/>
            <a:ext cx="4587480" cy="111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Noto Sans"/>
              </a:rPr>
              <a:t>There are two reference data tables; currencies and countries; to store list of available currencies to purchase and list of countries for customer addresses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PlaceHolder 1"/>
          <p:cNvSpPr>
            <a:spLocks noGrp="1"/>
          </p:cNvSpPr>
          <p:nvPr>
            <p:ph type="title"/>
          </p:nvPr>
        </p:nvSpPr>
        <p:spPr>
          <a:xfrm>
            <a:off x="4198680" y="2103840"/>
            <a:ext cx="4388760" cy="69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Noto Sans"/>
              </a:rPr>
              <a:t>Demo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4" name=""/>
          <p:cNvSpPr/>
          <p:nvPr/>
        </p:nvSpPr>
        <p:spPr>
          <a:xfrm>
            <a:off x="4198680" y="2810160"/>
            <a:ext cx="402300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Noto Sans"/>
              </a:rPr>
              <a:t>Let’s have a look inside the money cards data and run some queries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5" name="PlaceHolder 2"/>
          <p:cNvSpPr>
            <a:spLocks noGrp="1"/>
          </p:cNvSpPr>
          <p:nvPr>
            <p:ph type="title"/>
          </p:nvPr>
        </p:nvSpPr>
        <p:spPr>
          <a:xfrm>
            <a:off x="2474280" y="1686240"/>
            <a:ext cx="2102040" cy="22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3000" spc="-1" strike="noStrike">
                <a:solidFill>
                  <a:srgbClr val="000000"/>
                </a:solidFill>
                <a:latin typeface="Noto Sans"/>
              </a:rPr>
              <a:t>3</a:t>
            </a:r>
            <a:endParaRPr b="0" lang="en-GB" sz="1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Application>LibreOffice/7.4.2.3$Linux_X86_64 LibreOffice_project/40$Build-3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2023-06-06T20:06:57Z</dcterms:created>
  <dc:creator/>
  <dc:description/>
  <dc:language>en-GB</dc:language>
  <cp:lastModifiedBy/>
  <dcterms:modified xsi:type="dcterms:W3CDTF">2023-06-06T22:17:28Z</dcterms:modified>
  <cp:revision>5</cp:revision>
  <dc:subject/>
  <dc:title>Yellow Idea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