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ADBC70-F8BB-4DFE-8255-2DA14A22DF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61150-0525-4026-BB9D-0BAE7D2E46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E692B71-FEA4-4D65-846D-16E995D593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0FA3D9E-99E3-4799-9D23-87591CA91E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CF6C912-5DC0-4808-A16C-16AE9F9A6D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AB80649-2E50-4410-B31F-F90D356B40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5AEF380-77D3-426C-8595-5F8EEED4AE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EF89F1F-5DFA-4D50-80C0-BC59BC2D27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8F7D4A2-C21A-4AD5-B083-956DE47E85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8959C39-B07D-46C2-BC4F-F47EA6D30A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6EA35E9-9CAE-423B-9E20-61BC4DB2BE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B41CB34-ED51-4C33-855B-ABA66BFB4F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598CD5-EE58-41B4-814C-16EF8121CE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B113D11-2D72-4F8E-A241-4511F2855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54C9980-8FC8-4C36-83CE-BDD5B54F5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C8D1385-EAA5-447B-8A3E-EA9C4423F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D99F3DE-0428-4CEC-BDF6-D5AFB6CC99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21DBFBA-D745-4173-8228-E08F03E63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6261BC0-2CA5-4786-9FC8-10677AC50E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4DDE2BD-7E94-4E07-9190-EED02FBA60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453B4D6-FB97-437A-A42F-73F9D02B67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E6671DC-9F7A-426F-921B-EB822112CA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4763911-4058-4078-A7CB-46A5B49568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106E9-78F4-480F-A1B4-711D705BF3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6038A41-E24C-436D-BA38-947CE654DE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8454B98-84C4-46AE-B837-B6A245A1CA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886947F-B386-4EE3-B476-FB066B95F5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63F15D6-187F-4E64-9436-E3EA64C43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E1DB549-22BE-4F8C-887A-572BC4DC99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2D13E12-4168-4F80-8BFE-6192A7229B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568D4EB-FF8E-4557-8CA2-AD630F72EE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0051F51-0758-4DC3-8199-30A47F2780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95920D8-B108-4FF1-8115-BD9E1DEB5F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C43E1D0-5B8B-44F2-9214-4C74ED0E46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10088D-138B-4051-B3CC-82CD58BEE4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DD2733C-89C5-4D38-BCDF-1B6780278E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3FAEA69-7D1E-45AA-B1B1-F59ADD712D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7173FF0-BC86-4C30-A26D-6A24D36E17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EBDFF4-B61B-45C8-842F-12AC55DB38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722307-BD39-49D6-9D6C-7F00BDB2A5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99F09D-10BE-4388-A653-532013572F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5EBF2E-4088-47A0-BD0B-DE456A9046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990EF7-D843-4675-9067-0CD8985EE0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70792-D0F0-43BF-9624-93399A9DCF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D33570-19D4-4589-B00B-005B264E49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6BF64F-0194-4151-BE00-B928BCFBD7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D0657E-17FE-4DB4-A56A-CD5E2940F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D20D08-6C4D-4178-A8FA-5CD60445BA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4D96DE-BACD-4EC2-81BB-F7F986050A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FD2E6F-E8B9-4B85-B925-E8185C1E43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C4B9D4-3042-428E-9ABF-5BE1EE070E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019B4E-01BD-4DDA-8589-C0D2A99F2C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755A6A-59FB-45A2-9DC0-BA2D0579BF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3B06A8-1779-42C6-BC53-8E639CD52E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9F25C7-DEBC-42C9-98BB-8B1489F8B9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CA6108-F01E-4864-B328-EB67E774B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42899-C603-40E3-B1B0-4AA9639045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EAA191-C155-413B-9677-8FB754EAC2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00ED7E-ED67-4F8B-AF29-E65CD31EF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39B71A-7C64-4C6D-BECE-DE8EEC3D37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9A4344-596F-47DC-88B5-3757FD3283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C650C1-7C56-40BF-8773-475DFCD0F5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15C51E-86B3-4EBD-BDE0-25B1E1D27A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5015B4-A86D-4DB4-A5A1-3079EE7897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0631BA-5D02-4B0F-8BCC-345775B966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1CF6BDC-4EE0-4D6B-B1C7-E9E4D99F7A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9621D-68E9-4D5E-B2FB-5EA22285AF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49F94A-0E48-4662-A035-EBA6B10465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1C09C8-6ED6-4CA7-BC49-E9B54B3A4B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74AC00-88EE-4171-AA7C-333C1DDBDC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6CD6E2-D3D1-4E39-848E-791F54BF0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EFE971-0BD3-4CA6-B354-1CC2C03DA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D3CE18-CBA8-4EBB-BB0E-8A3D6B017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AF6DCB-BDD0-457A-8F89-A81D1DC67F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755F70-EF37-4D62-992E-F83A4C39D4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CD43CE-E5D5-44FD-B1C6-5C45D28EAB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EDB2C03-A638-42C6-BFB3-5AE6A36624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F8882D-7A57-4D09-BD7A-D389FA8625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865DE93-AC27-471B-8701-EA04C713E4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388CBC0-11B6-4DBC-87F1-09B58CBC59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C14517C-B2AC-4D00-92FA-C2E098627A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98DD15-23B4-4E52-B404-0434F22597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8296076-C39E-4247-9154-A3D3060CA4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BC5EDC-DB31-4B6C-92D6-E236176DF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D3F914-00E7-4DE6-AE22-BC5E99B807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8D4FAA9-AFE1-42D5-8454-094294645C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10D685-6466-4C54-96EF-206F38BEB8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04134B1-9435-457C-89FB-97A937EA15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867A8-8093-4036-91C5-7C43A8F7B7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E21A55-70BA-43C2-8FF3-10F2A3D77E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822CFA5-D183-45B6-9609-56FA712949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BACD0F7-32EF-4A4C-BE54-B1B452613F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D41937-7153-4262-B4C9-DF9478CA9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211FF7A-56F4-4D7C-BD79-1B2B7736AC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35D605A-E13F-4FC4-B5CB-0CCC01986C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E2B262-2213-4981-BBAA-7935B07788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1F2F7E2-3C3F-4AD3-AE98-1390D3B29C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C26A89B-5C53-4FFC-AC5F-AC8F9B1D8E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A929F71-DABF-4C59-A51E-2AB44298D0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9CAFED-24D6-4804-8C7B-275D15ADE8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6A3BFC3-B293-4BDD-8211-9A40C742D4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B59FB0-05F4-4A94-A7A0-FEB12299FC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27CD1AF-0F72-420F-B4A5-63C8CA61A8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6C45E2A-E16A-4006-9A36-1C25CDBFB8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26676C8-7D29-4708-AF87-454BA8CC91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E31201A-F288-4149-94AC-D6383F77E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7C9ADB5-B357-4E47-892B-6F3F4133BD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3965DA2-774E-4A69-9159-C0650CC4A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F60517-7EA3-4795-BF98-E76D76FE08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A8ABE3A-D6F7-4E83-87C0-68DB6FF17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E07F54-7F5E-4C62-A165-725E633878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B891DC8-2C12-4C92-854E-24DD8CB15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6592BB1-1E41-4734-9780-38E08ABB00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03DA1C8-AA11-4E5B-9DA0-1277DCA3FC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F3AFE49-D87F-4F4E-9CC9-945F47413A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7D47FD4-4FFA-450E-955F-3D3B9B2F6D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45412DD-07B1-4205-A99F-48792917AA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4420925-3D17-4FD2-B37A-5A409165A6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8425C10-2D28-4545-8D65-5C99A68BDF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F1E51D1-4921-4FCA-BC29-49B510EBE3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74D4135-8572-484C-8F64-6BCE3CED52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7424C-9921-4619-8036-D2DE34A02F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DCF1566-66DA-4A52-B6F4-1547AE150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4BAB1DC-7F78-4CC2-9D32-8C2BB8D73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24FC2E4-0C21-4B5C-955E-AEBD596DEC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67E33A5-1766-4340-8F59-527D6A3D2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CE25AA2-ED68-417F-96E2-59294E19CA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957B5A8-3B49-461E-8FDC-9C422BAB24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BB27CC3-A629-435C-BD54-5A6341DFEC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AACEFE9-3008-4998-893D-43BF166A0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CDCEA5A-D449-4635-BFD4-C509AB30B1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60EFEBF-CD27-4F70-A232-6C4EBE0D76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668240" y="2219040"/>
            <a:ext cx="1556280" cy="1873800"/>
          </a:xfrm>
          <a:custGeom>
            <a:avLst/>
            <a:gdLst>
              <a:gd name="textAreaLeft" fmla="*/ 0 w 1556280"/>
              <a:gd name="textAreaRight" fmla="*/ 1557000 w 1556280"/>
              <a:gd name="textAreaTop" fmla="*/ 0 h 1873800"/>
              <a:gd name="textAreaBottom" fmla="*/ 1874520 h 1873800"/>
            </a:gdLst>
            <a:ah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2081160" y="4093200"/>
            <a:ext cx="730080" cy="182160"/>
          </a:xfrm>
          <a:custGeom>
            <a:avLst/>
            <a:gdLst>
              <a:gd name="textAreaLeft" fmla="*/ 0 w 730080"/>
              <a:gd name="textAreaRight" fmla="*/ 730800 w 730080"/>
              <a:gd name="textAreaTop" fmla="*/ 0 h 182160"/>
              <a:gd name="textAreaBottom" fmla="*/ 182880 h 18216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82880" bIns="182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2151720" y="4273560"/>
            <a:ext cx="588960" cy="182160"/>
          </a:xfrm>
          <a:custGeom>
            <a:avLst/>
            <a:gdLst>
              <a:gd name="textAreaLeft" fmla="*/ 0 w 588960"/>
              <a:gd name="textAreaRight" fmla="*/ 589680 w 588960"/>
              <a:gd name="textAreaTop" fmla="*/ 0 h 182160"/>
              <a:gd name="textAreaBottom" fmla="*/ 182880 h 18216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82880" bIns="182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094120" y="2736360"/>
            <a:ext cx="712440" cy="1356120"/>
          </a:xfrm>
          <a:custGeom>
            <a:avLst/>
            <a:gdLst>
              <a:gd name="textAreaLeft" fmla="*/ 0 w 712440"/>
              <a:gd name="textAreaRight" fmla="*/ 713160 w 712440"/>
              <a:gd name="textAreaTop" fmla="*/ 0 h 1356120"/>
              <a:gd name="textAreaBottom" fmla="*/ 1356840 h 1356120"/>
            </a:gdLst>
            <a:ah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266400" bIns="266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639440" y="2187720"/>
            <a:ext cx="1556280" cy="1873800"/>
          </a:xfrm>
          <a:custGeom>
            <a:avLst/>
            <a:gdLst>
              <a:gd name="textAreaLeft" fmla="*/ 0 w 1556280"/>
              <a:gd name="textAreaRight" fmla="*/ 1557000 w 1556280"/>
              <a:gd name="textAreaTop" fmla="*/ 0 h 1873800"/>
              <a:gd name="textAreaBottom" fmla="*/ 1874520 h 1873800"/>
            </a:gdLst>
            <a:ah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2052720" y="4061880"/>
            <a:ext cx="730080" cy="182160"/>
          </a:xfrm>
          <a:custGeom>
            <a:avLst/>
            <a:gdLst>
              <a:gd name="textAreaLeft" fmla="*/ 0 w 730080"/>
              <a:gd name="textAreaRight" fmla="*/ 730800 w 730080"/>
              <a:gd name="textAreaTop" fmla="*/ 0 h 182160"/>
              <a:gd name="textAreaBottom" fmla="*/ 182880 h 18216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82880" bIns="182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2123280" y="4242240"/>
            <a:ext cx="588960" cy="182160"/>
          </a:xfrm>
          <a:custGeom>
            <a:avLst/>
            <a:gdLst>
              <a:gd name="textAreaLeft" fmla="*/ 0 w 588960"/>
              <a:gd name="textAreaRight" fmla="*/ 589680 w 588960"/>
              <a:gd name="textAreaTop" fmla="*/ 0 h 182160"/>
              <a:gd name="textAreaBottom" fmla="*/ 182880 h 18216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182880" bIns="182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2065320" y="2705040"/>
            <a:ext cx="712800" cy="1356120"/>
          </a:xfrm>
          <a:custGeom>
            <a:avLst/>
            <a:gdLst>
              <a:gd name="textAreaLeft" fmla="*/ 0 w 712800"/>
              <a:gd name="textAreaRight" fmla="*/ 713520 w 712800"/>
              <a:gd name="textAreaTop" fmla="*/ 0 h 1356120"/>
              <a:gd name="textAreaBottom" fmla="*/ 1356840 h 1356120"/>
            </a:gdLst>
            <a:ah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267120" bIns="2671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26000" bIns="126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1568880" y="4125600"/>
            <a:ext cx="183960" cy="205200"/>
          </a:xfrm>
          <a:custGeom>
            <a:avLst/>
            <a:gdLst>
              <a:gd name="textAreaLeft" fmla="*/ 0 w 183960"/>
              <a:gd name="textAreaRight" fmla="*/ 184680 w 183960"/>
              <a:gd name="textAreaTop" fmla="*/ 0 h 205200"/>
              <a:gd name="textAreaBottom" fmla="*/ 205920 h 205200"/>
            </a:gdLst>
            <a:ah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205920" bIns="2059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3604680" y="3255840"/>
            <a:ext cx="186120" cy="201960"/>
          </a:xfrm>
          <a:custGeom>
            <a:avLst/>
            <a:gdLst>
              <a:gd name="textAreaLeft" fmla="*/ 0 w 186120"/>
              <a:gd name="textAreaRight" fmla="*/ 186840 w 186120"/>
              <a:gd name="textAreaTop" fmla="*/ 0 h 201960"/>
              <a:gd name="textAreaBottom" fmla="*/ 202680 h 20196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203040" bIns="2030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785160" y="2122200"/>
            <a:ext cx="207000" cy="182520"/>
          </a:xfrm>
          <a:custGeom>
            <a:avLst/>
            <a:gdLst>
              <a:gd name="textAreaLeft" fmla="*/ 0 w 207000"/>
              <a:gd name="textAreaRight" fmla="*/ 207720 w 207000"/>
              <a:gd name="textAreaTop" fmla="*/ 0 h 182520"/>
              <a:gd name="textAreaBottom" fmla="*/ 183240 h 182520"/>
            </a:gdLst>
            <a:ah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83600" bIns="183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3624480" y="2125440"/>
            <a:ext cx="215640" cy="215280"/>
          </a:xfrm>
          <a:custGeom>
            <a:avLst/>
            <a:gdLst>
              <a:gd name="textAreaLeft" fmla="*/ 0 w 215640"/>
              <a:gd name="textAreaRight" fmla="*/ 216360 w 215640"/>
              <a:gd name="textAreaTop" fmla="*/ 0 h 215280"/>
              <a:gd name="textAreaBottom" fmla="*/ 216000 h 21528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216000" bIns="216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120240" bIns="1202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159840" bIns="159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52920" bIns="52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5040" bIns="50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52920" bIns="52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009400" y="429480"/>
            <a:ext cx="207000" cy="182160"/>
          </a:xfrm>
          <a:custGeom>
            <a:avLst/>
            <a:gdLst>
              <a:gd name="textAreaLeft" fmla="*/ 0 w 207000"/>
              <a:gd name="textAreaRight" fmla="*/ 207720 w 207000"/>
              <a:gd name="textAreaTop" fmla="*/ 0 h 182160"/>
              <a:gd name="textAreaBottom" fmla="*/ 182880 h 182160"/>
            </a:gdLst>
            <a:ah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182880" bIns="182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6346800" y="5160240"/>
            <a:ext cx="186120" cy="201960"/>
          </a:xfrm>
          <a:custGeom>
            <a:avLst/>
            <a:gdLst>
              <a:gd name="textAreaLeft" fmla="*/ 0 w 186120"/>
              <a:gd name="textAreaRight" fmla="*/ 186840 w 186120"/>
              <a:gd name="textAreaTop" fmla="*/ 0 h 201960"/>
              <a:gd name="textAreaBottom" fmla="*/ 202680 h 20196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203040" bIns="2030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63000" bIns="63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63000" bIns="630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9668880" y="2216880"/>
            <a:ext cx="215640" cy="215280"/>
          </a:xfrm>
          <a:custGeom>
            <a:avLst/>
            <a:gdLst>
              <a:gd name="textAreaLeft" fmla="*/ 0 w 215640"/>
              <a:gd name="textAreaRight" fmla="*/ 216360 w 215640"/>
              <a:gd name="textAreaTop" fmla="*/ 0 h 215280"/>
              <a:gd name="textAreaBottom" fmla="*/ 216000 h 21528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216000" bIns="216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0" y="3714120"/>
            <a:ext cx="109080" cy="1969560"/>
          </a:xfrm>
          <a:custGeom>
            <a:avLst/>
            <a:gdLst>
              <a:gd name="textAreaLeft" fmla="*/ 0 w 109080"/>
              <a:gd name="textAreaRight" fmla="*/ 109800 w 109080"/>
              <a:gd name="textAreaTop" fmla="*/ 0 h 1969560"/>
              <a:gd name="textAreaBottom" fmla="*/ 1970280 h 196956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9997920" y="360"/>
            <a:ext cx="109080" cy="1969560"/>
          </a:xfrm>
          <a:custGeom>
            <a:avLst/>
            <a:gdLst>
              <a:gd name="textAreaLeft" fmla="*/ 0 w 109080"/>
              <a:gd name="textAreaRight" fmla="*/ 109800 w 109080"/>
              <a:gd name="textAreaTop" fmla="*/ 0 h 1969560"/>
              <a:gd name="textAreaBottom" fmla="*/ 1970280 h 196956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1E6ACC-17B3-4801-BC6A-A660744077F2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"/>
          <p:cNvSpPr/>
          <p:nvPr/>
        </p:nvSpPr>
        <p:spPr>
          <a:xfrm>
            <a:off x="571680" y="261360"/>
            <a:ext cx="8935200" cy="5145840"/>
          </a:xfrm>
          <a:custGeom>
            <a:avLst/>
            <a:gdLst>
              <a:gd name="textAreaLeft" fmla="*/ 0 w 8935200"/>
              <a:gd name="textAreaRight" fmla="*/ 8935920 w 8935200"/>
              <a:gd name="textAreaTop" fmla="*/ 0 h 5145840"/>
              <a:gd name="textAreaBottom" fmla="*/ 5146560 h 514584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0" name=""/>
          <p:cNvSpPr/>
          <p:nvPr/>
        </p:nvSpPr>
        <p:spPr>
          <a:xfrm>
            <a:off x="1888200" y="1732320"/>
            <a:ext cx="1409040" cy="1697040"/>
          </a:xfrm>
          <a:custGeom>
            <a:avLst/>
            <a:gdLst>
              <a:gd name="textAreaLeft" fmla="*/ 0 w 1409040"/>
              <a:gd name="textAreaRight" fmla="*/ 1409760 w 1409040"/>
              <a:gd name="textAreaTop" fmla="*/ 0 h 1697040"/>
              <a:gd name="textAreaBottom" fmla="*/ 1697760 h 169704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1" name=""/>
          <p:cNvSpPr/>
          <p:nvPr/>
        </p:nvSpPr>
        <p:spPr>
          <a:xfrm>
            <a:off x="2262240" y="3429720"/>
            <a:ext cx="660960" cy="164520"/>
          </a:xfrm>
          <a:custGeom>
            <a:avLst/>
            <a:gdLst>
              <a:gd name="textAreaLeft" fmla="*/ 0 w 660960"/>
              <a:gd name="textAreaRight" fmla="*/ 661680 w 660960"/>
              <a:gd name="textAreaTop" fmla="*/ 0 h 164520"/>
              <a:gd name="textAreaBottom" fmla="*/ 165240 h 16452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5600" bIns="165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2" name=""/>
          <p:cNvSpPr/>
          <p:nvPr/>
        </p:nvSpPr>
        <p:spPr>
          <a:xfrm>
            <a:off x="2325960" y="3592800"/>
            <a:ext cx="533160" cy="164880"/>
          </a:xfrm>
          <a:custGeom>
            <a:avLst/>
            <a:gdLst>
              <a:gd name="textAreaLeft" fmla="*/ 0 w 533160"/>
              <a:gd name="textAreaRight" fmla="*/ 533880 w 533160"/>
              <a:gd name="textAreaTop" fmla="*/ 0 h 164880"/>
              <a:gd name="textAreaBottom" fmla="*/ 165600 h 164880"/>
            </a:gdLst>
            <a:ah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5600" bIns="165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3" name=""/>
          <p:cNvSpPr/>
          <p:nvPr/>
        </p:nvSpPr>
        <p:spPr>
          <a:xfrm>
            <a:off x="2273760" y="2201040"/>
            <a:ext cx="645120" cy="1228320"/>
          </a:xfrm>
          <a:custGeom>
            <a:avLst/>
            <a:gdLst>
              <a:gd name="textAreaLeft" fmla="*/ 0 w 645120"/>
              <a:gd name="textAreaRight" fmla="*/ 645840 w 645120"/>
              <a:gd name="textAreaTop" fmla="*/ 0 h 1228320"/>
              <a:gd name="textAreaBottom" fmla="*/ 1229040 h 122832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4" name="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241920" bIns="241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5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6" name="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7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8" name="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9" name=""/>
          <p:cNvSpPr/>
          <p:nvPr/>
        </p:nvSpPr>
        <p:spPr>
          <a:xfrm>
            <a:off x="1862280" y="1703880"/>
            <a:ext cx="1409040" cy="1697040"/>
          </a:xfrm>
          <a:custGeom>
            <a:avLst/>
            <a:gdLst>
              <a:gd name="textAreaLeft" fmla="*/ 0 w 1409040"/>
              <a:gd name="textAreaRight" fmla="*/ 1409760 w 1409040"/>
              <a:gd name="textAreaTop" fmla="*/ 0 h 1697040"/>
              <a:gd name="textAreaBottom" fmla="*/ 1697760 h 169704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0" name=""/>
          <p:cNvSpPr/>
          <p:nvPr/>
        </p:nvSpPr>
        <p:spPr>
          <a:xfrm>
            <a:off x="2236320" y="3401280"/>
            <a:ext cx="660960" cy="164520"/>
          </a:xfrm>
          <a:custGeom>
            <a:avLst/>
            <a:gdLst>
              <a:gd name="textAreaLeft" fmla="*/ 0 w 660960"/>
              <a:gd name="textAreaRight" fmla="*/ 661680 w 660960"/>
              <a:gd name="textAreaTop" fmla="*/ 0 h 164520"/>
              <a:gd name="textAreaBottom" fmla="*/ 165240 h 16452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5600" bIns="165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1" name=""/>
          <p:cNvSpPr/>
          <p:nvPr/>
        </p:nvSpPr>
        <p:spPr>
          <a:xfrm>
            <a:off x="2300040" y="3564360"/>
            <a:ext cx="533520" cy="164880"/>
          </a:xfrm>
          <a:custGeom>
            <a:avLst/>
            <a:gdLst>
              <a:gd name="textAreaLeft" fmla="*/ 0 w 533520"/>
              <a:gd name="textAreaRight" fmla="*/ 534240 w 533520"/>
              <a:gd name="textAreaTop" fmla="*/ 0 h 164880"/>
              <a:gd name="textAreaBottom" fmla="*/ 165600 h 164880"/>
            </a:gdLst>
            <a:ah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165600" bIns="165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2" name=""/>
          <p:cNvSpPr/>
          <p:nvPr/>
        </p:nvSpPr>
        <p:spPr>
          <a:xfrm>
            <a:off x="2247840" y="2172600"/>
            <a:ext cx="645120" cy="1228320"/>
          </a:xfrm>
          <a:custGeom>
            <a:avLst/>
            <a:gdLst>
              <a:gd name="textAreaLeft" fmla="*/ 0 w 645120"/>
              <a:gd name="textAreaRight" fmla="*/ 645840 w 645120"/>
              <a:gd name="textAreaTop" fmla="*/ 0 h 1228320"/>
              <a:gd name="textAreaBottom" fmla="*/ 1229040 h 122832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3" name="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241920" bIns="24192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4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5" name="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6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7" name="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8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9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0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1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56880" bIns="5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2" name=""/>
          <p:cNvSpPr/>
          <p:nvPr/>
        </p:nvSpPr>
        <p:spPr>
          <a:xfrm>
            <a:off x="1798200" y="3458880"/>
            <a:ext cx="166680" cy="185760"/>
          </a:xfrm>
          <a:custGeom>
            <a:avLst/>
            <a:gdLst>
              <a:gd name="textAreaLeft" fmla="*/ 0 w 166680"/>
              <a:gd name="textAreaRight" fmla="*/ 167400 w 166680"/>
              <a:gd name="textAreaTop" fmla="*/ 0 h 185760"/>
              <a:gd name="textAreaBottom" fmla="*/ 186480 h 185760"/>
            </a:gdLst>
            <a:ah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6480" bIns="186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3" name=""/>
          <p:cNvSpPr/>
          <p:nvPr/>
        </p:nvSpPr>
        <p:spPr>
          <a:xfrm>
            <a:off x="3641760" y="2671560"/>
            <a:ext cx="168480" cy="182880"/>
          </a:xfrm>
          <a:custGeom>
            <a:avLst/>
            <a:gdLst>
              <a:gd name="textAreaLeft" fmla="*/ 0 w 168480"/>
              <a:gd name="textAreaRight" fmla="*/ 169200 w 168480"/>
              <a:gd name="textAreaTop" fmla="*/ 0 h 182880"/>
              <a:gd name="textAreaBottom" fmla="*/ 183600 h 182880"/>
            </a:gdLst>
            <a:ah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3600" bIns="183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4" name=""/>
          <p:cNvSpPr/>
          <p:nvPr/>
        </p:nvSpPr>
        <p:spPr>
          <a:xfrm>
            <a:off x="1088640" y="1644840"/>
            <a:ext cx="187200" cy="164880"/>
          </a:xfrm>
          <a:custGeom>
            <a:avLst/>
            <a:gdLst>
              <a:gd name="textAreaLeft" fmla="*/ 0 w 187200"/>
              <a:gd name="textAreaRight" fmla="*/ 187920 w 187200"/>
              <a:gd name="textAreaTop" fmla="*/ 0 h 164880"/>
              <a:gd name="textAreaBottom" fmla="*/ 165600 h 164880"/>
            </a:gdLst>
            <a:ah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65600" bIns="1656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5" name=""/>
          <p:cNvSpPr/>
          <p:nvPr/>
        </p:nvSpPr>
        <p:spPr>
          <a:xfrm>
            <a:off x="3659760" y="1647360"/>
            <a:ext cx="194760" cy="195120"/>
          </a:xfrm>
          <a:custGeom>
            <a:avLst/>
            <a:gdLst>
              <a:gd name="textAreaLeft" fmla="*/ 0 w 194760"/>
              <a:gd name="textAreaRight" fmla="*/ 195480 w 194760"/>
              <a:gd name="textAreaTop" fmla="*/ 0 h 195120"/>
              <a:gd name="textAreaBottom" fmla="*/ 195840 h 195120"/>
            </a:gdLst>
            <a:ah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95840" bIns="195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6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46880" bIns="14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7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6200" bIns="16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8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400" bIns="5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9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75680" bIns="175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0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760" bIns="50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1" name=""/>
          <p:cNvSpPr/>
          <p:nvPr/>
        </p:nvSpPr>
        <p:spPr>
          <a:xfrm>
            <a:off x="1951200" y="4389480"/>
            <a:ext cx="167400" cy="180360"/>
          </a:xfrm>
          <a:custGeom>
            <a:avLst/>
            <a:gdLst>
              <a:gd name="textAreaLeft" fmla="*/ 0 w 167400"/>
              <a:gd name="textAreaRight" fmla="*/ 168120 w 16740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2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3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4" name=""/>
          <p:cNvSpPr/>
          <p:nvPr/>
        </p:nvSpPr>
        <p:spPr>
          <a:xfrm>
            <a:off x="7007400" y="2572920"/>
            <a:ext cx="189720" cy="189720"/>
          </a:xfrm>
          <a:custGeom>
            <a:avLst/>
            <a:gdLst>
              <a:gd name="textAreaLeft" fmla="*/ 0 w 189720"/>
              <a:gd name="textAreaRight" fmla="*/ 190440 w 189720"/>
              <a:gd name="textAreaTop" fmla="*/ 0 h 189720"/>
              <a:gd name="textAreaBottom" fmla="*/ 190440 h 18972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5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1E25E1-60FB-4A9E-A3FB-09CAB0C52318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"/>
          <p:cNvSpPr/>
          <p:nvPr/>
        </p:nvSpPr>
        <p:spPr>
          <a:xfrm>
            <a:off x="0" y="179280"/>
            <a:ext cx="4149360" cy="416520"/>
          </a:xfrm>
          <a:custGeom>
            <a:avLst/>
            <a:gdLst>
              <a:gd name="textAreaLeft" fmla="*/ 0 w 4149360"/>
              <a:gd name="textAreaRight" fmla="*/ 4150080 w 4149360"/>
              <a:gd name="textAreaTop" fmla="*/ 0 h 416520"/>
              <a:gd name="textAreaBottom" fmla="*/ 417240 h 41652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7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8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9" name=""/>
          <p:cNvSpPr/>
          <p:nvPr/>
        </p:nvSpPr>
        <p:spPr>
          <a:xfrm>
            <a:off x="5675400" y="126828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0" name=""/>
          <p:cNvSpPr/>
          <p:nvPr/>
        </p:nvSpPr>
        <p:spPr>
          <a:xfrm>
            <a:off x="7669440" y="445248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1" name=""/>
          <p:cNvSpPr/>
          <p:nvPr/>
        </p:nvSpPr>
        <p:spPr>
          <a:xfrm>
            <a:off x="7669440" y="445248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2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3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4" name=""/>
          <p:cNvSpPr/>
          <p:nvPr/>
        </p:nvSpPr>
        <p:spPr>
          <a:xfrm>
            <a:off x="152640" y="111204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5" name=""/>
          <p:cNvSpPr/>
          <p:nvPr/>
        </p:nvSpPr>
        <p:spPr>
          <a:xfrm>
            <a:off x="152640" y="111204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6" name=""/>
          <p:cNvSpPr/>
          <p:nvPr/>
        </p:nvSpPr>
        <p:spPr>
          <a:xfrm>
            <a:off x="22572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7" name=""/>
          <p:cNvSpPr/>
          <p:nvPr/>
        </p:nvSpPr>
        <p:spPr>
          <a:xfrm>
            <a:off x="320400" y="66708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8" name=""/>
          <p:cNvSpPr/>
          <p:nvPr/>
        </p:nvSpPr>
        <p:spPr>
          <a:xfrm>
            <a:off x="336600" y="708480"/>
            <a:ext cx="134280" cy="41040"/>
          </a:xfrm>
          <a:custGeom>
            <a:avLst/>
            <a:gdLst>
              <a:gd name="textAreaLeft" fmla="*/ 0 w 134280"/>
              <a:gd name="textAreaRight" fmla="*/ 135000 w 1342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9" name=""/>
          <p:cNvSpPr/>
          <p:nvPr/>
        </p:nvSpPr>
        <p:spPr>
          <a:xfrm>
            <a:off x="323280" y="356040"/>
            <a:ext cx="162720" cy="310320"/>
          </a:xfrm>
          <a:custGeom>
            <a:avLst/>
            <a:gdLst>
              <a:gd name="textAreaLeft" fmla="*/ 0 w 162720"/>
              <a:gd name="textAreaRight" fmla="*/ 163440 w 162720"/>
              <a:gd name="textAreaTop" fmla="*/ 0 h 310320"/>
              <a:gd name="textAreaBottom" fmla="*/ 311040 h 31032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0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1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2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3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4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5" name=""/>
          <p:cNvSpPr/>
          <p:nvPr/>
        </p:nvSpPr>
        <p:spPr>
          <a:xfrm>
            <a:off x="212400" y="217080"/>
            <a:ext cx="356400" cy="429120"/>
          </a:xfrm>
          <a:custGeom>
            <a:avLst/>
            <a:gdLst>
              <a:gd name="textAreaLeft" fmla="*/ 0 w 356400"/>
              <a:gd name="textAreaRight" fmla="*/ 357120 w 356400"/>
              <a:gd name="textAreaTop" fmla="*/ 0 h 429120"/>
              <a:gd name="textAreaBottom" fmla="*/ 429840 h 42912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6" name=""/>
          <p:cNvSpPr/>
          <p:nvPr/>
        </p:nvSpPr>
        <p:spPr>
          <a:xfrm>
            <a:off x="307080" y="646920"/>
            <a:ext cx="167040" cy="41040"/>
          </a:xfrm>
          <a:custGeom>
            <a:avLst/>
            <a:gdLst>
              <a:gd name="textAreaLeft" fmla="*/ 0 w 167040"/>
              <a:gd name="textAreaRight" fmla="*/ 167760 w 16704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7" name=""/>
          <p:cNvSpPr/>
          <p:nvPr/>
        </p:nvSpPr>
        <p:spPr>
          <a:xfrm>
            <a:off x="323280" y="687960"/>
            <a:ext cx="134640" cy="41400"/>
          </a:xfrm>
          <a:custGeom>
            <a:avLst/>
            <a:gdLst>
              <a:gd name="textAreaLeft" fmla="*/ 0 w 134640"/>
              <a:gd name="textAreaRight" fmla="*/ 135360 w 13464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8" name=""/>
          <p:cNvSpPr/>
          <p:nvPr/>
        </p:nvSpPr>
        <p:spPr>
          <a:xfrm>
            <a:off x="309960" y="335520"/>
            <a:ext cx="163080" cy="310680"/>
          </a:xfrm>
          <a:custGeom>
            <a:avLst/>
            <a:gdLst>
              <a:gd name="textAreaLeft" fmla="*/ 0 w 163080"/>
              <a:gd name="textAreaRight" fmla="*/ 163800 w 163080"/>
              <a:gd name="textAreaTop" fmla="*/ 0 h 310680"/>
              <a:gd name="textAreaBottom" fmla="*/ 311400 h 31068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9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0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1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2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3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4" name="PlaceHolder 1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A0E93F-CDCC-45D8-A4E9-C52966A43201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0078560" cy="5668560"/>
          </a:xfrm>
          <a:custGeom>
            <a:avLst/>
            <a:gdLst>
              <a:gd name="textAreaLeft" fmla="*/ 0 w 10078560"/>
              <a:gd name="textAreaRight" fmla="*/ 10079280 w 10078560"/>
              <a:gd name="textAreaTop" fmla="*/ 0 h 5668560"/>
              <a:gd name="textAreaBottom" fmla="*/ 5669280 h 5668560"/>
            </a:gdLst>
            <a:ahLst/>
            <a:rect l="textAreaLeft" t="textAreaTop" r="textAreaRight" b="textAreaBottom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900000" y="3465720"/>
            <a:ext cx="1506960" cy="1795320"/>
          </a:xfrm>
          <a:custGeom>
            <a:avLst/>
            <a:gdLst>
              <a:gd name="textAreaLeft" fmla="*/ 0 w 1506960"/>
              <a:gd name="textAreaRight" fmla="*/ 1507680 w 1506960"/>
              <a:gd name="textAreaTop" fmla="*/ 0 h 1795320"/>
              <a:gd name="textAreaBottom" fmla="*/ 1796040 h 1795320"/>
            </a:gdLst>
            <a:ahLst/>
            <a:rect l="textAreaLeft" t="textAreaTop" r="textAreaRight" b="textAreaBottom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280880" y="5189760"/>
            <a:ext cx="745200" cy="239040"/>
          </a:xfrm>
          <a:custGeom>
            <a:avLst/>
            <a:gdLst>
              <a:gd name="textAreaLeft" fmla="*/ 0 w 745200"/>
              <a:gd name="textAreaRight" fmla="*/ 745920 w 745200"/>
              <a:gd name="textAreaTop" fmla="*/ 0 h 239040"/>
              <a:gd name="textAreaBottom" fmla="*/ 239760 h 239040"/>
            </a:gdLst>
            <a:ahLst/>
            <a:rect l="textAreaLeft" t="textAreaTop" r="textAreaRight" b="textAreaBottom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346040" y="5355360"/>
            <a:ext cx="615240" cy="239400"/>
          </a:xfrm>
          <a:custGeom>
            <a:avLst/>
            <a:gdLst>
              <a:gd name="textAreaLeft" fmla="*/ 0 w 615240"/>
              <a:gd name="textAreaRight" fmla="*/ 615960 w 615240"/>
              <a:gd name="textAreaTop" fmla="*/ 0 h 239400"/>
              <a:gd name="textAreaBottom" fmla="*/ 240120 h 239400"/>
            </a:gdLst>
            <a:ahLst/>
            <a:rect l="textAreaLeft" t="textAreaTop" r="textAreaRight" b="textAreaBottom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1292760" y="3941640"/>
            <a:ext cx="729360" cy="1319400"/>
          </a:xfrm>
          <a:custGeom>
            <a:avLst/>
            <a:gdLst>
              <a:gd name="textAreaLeft" fmla="*/ 0 w 729360"/>
              <a:gd name="textAreaRight" fmla="*/ 730080 w 729360"/>
              <a:gd name="textAreaTop" fmla="*/ 0 h 1319400"/>
              <a:gd name="textAreaBottom" fmla="*/ 1320120 h 1319400"/>
            </a:gdLst>
            <a:ahLst/>
            <a:rect l="textAreaLeft" t="textAreaTop" r="textAreaRight" b="textAreaBottom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1617840" y="2832480"/>
            <a:ext cx="71640" cy="316800"/>
          </a:xfrm>
          <a:custGeom>
            <a:avLst/>
            <a:gdLst>
              <a:gd name="textAreaLeft" fmla="*/ 0 w 71640"/>
              <a:gd name="textAreaRight" fmla="*/ 72360 w 71640"/>
              <a:gd name="textAreaTop" fmla="*/ 0 h 316800"/>
              <a:gd name="textAreaBottom" fmla="*/ 317520 h 316800"/>
            </a:gdLst>
            <a:ahLst/>
            <a:rect l="textAreaLeft" t="textAreaTop" r="textAreaRight" b="textAreaBottom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17520" bIns="3175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2467800" y="3187800"/>
            <a:ext cx="245520" cy="244800"/>
          </a:xfrm>
          <a:custGeom>
            <a:avLst/>
            <a:gdLst>
              <a:gd name="textAreaLeft" fmla="*/ 0 w 245520"/>
              <a:gd name="textAreaRight" fmla="*/ 246240 w 245520"/>
              <a:gd name="textAreaTop" fmla="*/ 0 h 244800"/>
              <a:gd name="textAreaBottom" fmla="*/ 245520 h 24480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2665440" y="4138560"/>
            <a:ext cx="317520" cy="71280"/>
          </a:xfrm>
          <a:custGeom>
            <a:avLst/>
            <a:gdLst>
              <a:gd name="textAreaLeft" fmla="*/ 0 w 317520"/>
              <a:gd name="textAreaRight" fmla="*/ 318240 w 317520"/>
              <a:gd name="textAreaTop" fmla="*/ 0 h 71280"/>
              <a:gd name="textAreaBottom" fmla="*/ 72000 h 71280"/>
            </a:gdLst>
            <a:ahLst/>
            <a:rect l="textAreaLeft" t="textAreaTop" r="textAreaRight" b="textAreaBottom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594000" y="3187800"/>
            <a:ext cx="245520" cy="244800"/>
          </a:xfrm>
          <a:custGeom>
            <a:avLst/>
            <a:gdLst>
              <a:gd name="textAreaLeft" fmla="*/ 0 w 245520"/>
              <a:gd name="textAreaRight" fmla="*/ 246240 w 245520"/>
              <a:gd name="textAreaTop" fmla="*/ 0 h 244800"/>
              <a:gd name="textAreaBottom" fmla="*/ 245520 h 24480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324000" y="4138560"/>
            <a:ext cx="317880" cy="71280"/>
          </a:xfrm>
          <a:custGeom>
            <a:avLst/>
            <a:gdLst>
              <a:gd name="textAreaLeft" fmla="*/ 0 w 317880"/>
              <a:gd name="textAreaRight" fmla="*/ 318600 w 317880"/>
              <a:gd name="textAreaTop" fmla="*/ 0 h 71280"/>
              <a:gd name="textAreaBottom" fmla="*/ 72000 h 71280"/>
            </a:gdLst>
            <a:ahLst/>
            <a:rect l="textAreaLeft" t="textAreaTop" r="textAreaRight" b="textAreaBottom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869760" y="3578040"/>
            <a:ext cx="1359360" cy="1632240"/>
          </a:xfrm>
          <a:custGeom>
            <a:avLst/>
            <a:gdLst>
              <a:gd name="textAreaLeft" fmla="*/ 0 w 1359360"/>
              <a:gd name="textAreaRight" fmla="*/ 1360080 w 1359360"/>
              <a:gd name="textAreaTop" fmla="*/ 0 h 1632240"/>
              <a:gd name="textAreaBottom" fmla="*/ 1632960 h 1632240"/>
            </a:gdLst>
            <a:ahLst/>
            <a:rect l="textAreaLeft" t="textAreaTop" r="textAreaRight" b="textAreaBottom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1230840" y="5211000"/>
            <a:ext cx="637560" cy="158760"/>
          </a:xfrm>
          <a:custGeom>
            <a:avLst/>
            <a:gdLst>
              <a:gd name="textAreaLeft" fmla="*/ 0 w 637560"/>
              <a:gd name="textAreaRight" fmla="*/ 638280 w 637560"/>
              <a:gd name="textAreaTop" fmla="*/ 0 h 158760"/>
              <a:gd name="textAreaBottom" fmla="*/ 159480 h 158760"/>
            </a:gdLst>
            <a:ahLst/>
            <a:rect l="textAreaLeft" t="textAreaTop" r="textAreaRight" b="textAreaBottom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159840" bIns="159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292400" y="5368320"/>
            <a:ext cx="514440" cy="158400"/>
          </a:xfrm>
          <a:custGeom>
            <a:avLst/>
            <a:gdLst>
              <a:gd name="textAreaLeft" fmla="*/ 0 w 514440"/>
              <a:gd name="textAreaRight" fmla="*/ 515160 w 514440"/>
              <a:gd name="textAreaTop" fmla="*/ 0 h 158400"/>
              <a:gd name="textAreaBottom" fmla="*/ 159120 h 158400"/>
            </a:gdLst>
            <a:ahLst/>
            <a:rect l="textAreaLeft" t="textAreaTop" r="textAreaRight" b="textAreaBottom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159120" bIns="1591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242000" y="4029120"/>
            <a:ext cx="622440" cy="1181160"/>
          </a:xfrm>
          <a:custGeom>
            <a:avLst/>
            <a:gdLst>
              <a:gd name="textAreaLeft" fmla="*/ 0 w 622440"/>
              <a:gd name="textAreaRight" fmla="*/ 623160 w 622440"/>
              <a:gd name="textAreaTop" fmla="*/ 0 h 1181160"/>
              <a:gd name="textAreaBottom" fmla="*/ 1181880 h 1181160"/>
            </a:gdLst>
            <a:ahLst/>
            <a:rect l="textAreaLeft" t="textAreaTop" r="textAreaRight" b="textAreaBottom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549800" y="2977920"/>
            <a:ext cx="36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232560" bIns="232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254232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32436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1421280" y="783360"/>
            <a:ext cx="857520" cy="528480"/>
          </a:xfrm>
          <a:custGeom>
            <a:avLst/>
            <a:gdLst>
              <a:gd name="textAreaLeft" fmla="*/ 0 w 857520"/>
              <a:gd name="textAreaRight" fmla="*/ 858240 w 857520"/>
              <a:gd name="textAreaTop" fmla="*/ 0 h 528480"/>
              <a:gd name="textAreaBottom" fmla="*/ 529200 h 52848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1421280" y="2422800"/>
            <a:ext cx="857520" cy="528120"/>
          </a:xfrm>
          <a:custGeom>
            <a:avLst/>
            <a:gdLst>
              <a:gd name="textAreaLeft" fmla="*/ 0 w 857520"/>
              <a:gd name="textAreaRight" fmla="*/ 858240 w 857520"/>
              <a:gd name="textAreaTop" fmla="*/ 0 h 528120"/>
              <a:gd name="textAreaBottom" fmla="*/ 528840 h 52812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5708880" y="2422800"/>
            <a:ext cx="857160" cy="528120"/>
          </a:xfrm>
          <a:custGeom>
            <a:avLst/>
            <a:gdLst>
              <a:gd name="textAreaLeft" fmla="*/ 0 w 857160"/>
              <a:gd name="textAreaRight" fmla="*/ 857880 w 857160"/>
              <a:gd name="textAreaTop" fmla="*/ 0 h 528120"/>
              <a:gd name="textAreaBottom" fmla="*/ 528840 h 52812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5708880" y="4061520"/>
            <a:ext cx="857160" cy="528120"/>
          </a:xfrm>
          <a:custGeom>
            <a:avLst/>
            <a:gdLst>
              <a:gd name="textAreaLeft" fmla="*/ 0 w 857160"/>
              <a:gd name="textAreaRight" fmla="*/ 857880 w 857160"/>
              <a:gd name="textAreaTop" fmla="*/ 0 h 528120"/>
              <a:gd name="textAreaBottom" fmla="*/ 528840 h 52812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352520" y="720000"/>
            <a:ext cx="857160" cy="528120"/>
          </a:xfrm>
          <a:custGeom>
            <a:avLst/>
            <a:gdLst>
              <a:gd name="textAreaLeft" fmla="*/ 0 w 857160"/>
              <a:gd name="textAreaRight" fmla="*/ 857880 w 857160"/>
              <a:gd name="textAreaTop" fmla="*/ 0 h 528120"/>
              <a:gd name="textAreaBottom" fmla="*/ 528840 h 52812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352520" y="2359080"/>
            <a:ext cx="857160" cy="528480"/>
          </a:xfrm>
          <a:custGeom>
            <a:avLst/>
            <a:gdLst>
              <a:gd name="textAreaLeft" fmla="*/ 0 w 857160"/>
              <a:gd name="textAreaRight" fmla="*/ 857880 w 857160"/>
              <a:gd name="textAreaTop" fmla="*/ 0 h 528480"/>
              <a:gd name="textAreaBottom" fmla="*/ 529200 h 528480"/>
            </a:gdLst>
            <a:ahLst/>
            <a:rect l="textAreaLeft" t="textAreaTop" r="textAreaRight" b="textAreaBottom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5639760" y="2359080"/>
            <a:ext cx="857520" cy="528480"/>
          </a:xfrm>
          <a:custGeom>
            <a:avLst/>
            <a:gdLst>
              <a:gd name="textAreaLeft" fmla="*/ 0 w 857520"/>
              <a:gd name="textAreaRight" fmla="*/ 858240 w 857520"/>
              <a:gd name="textAreaTop" fmla="*/ 0 h 528480"/>
              <a:gd name="textAreaBottom" fmla="*/ 529200 h 52848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5639760" y="3998160"/>
            <a:ext cx="857520" cy="528120"/>
          </a:xfrm>
          <a:custGeom>
            <a:avLst/>
            <a:gdLst>
              <a:gd name="textAreaLeft" fmla="*/ 0 w 857520"/>
              <a:gd name="textAreaRight" fmla="*/ 858240 w 857520"/>
              <a:gd name="textAreaTop" fmla="*/ 0 h 528120"/>
              <a:gd name="textAreaBottom" fmla="*/ 528840 h 52812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1606320" y="820440"/>
            <a:ext cx="173520" cy="327240"/>
          </a:xfrm>
          <a:custGeom>
            <a:avLst/>
            <a:gdLst>
              <a:gd name="textAreaLeft" fmla="*/ 0 w 173520"/>
              <a:gd name="textAreaRight" fmla="*/ 174240 w 173520"/>
              <a:gd name="textAreaTop" fmla="*/ 0 h 327240"/>
              <a:gd name="textAreaBottom" fmla="*/ 327960 h 32724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07" name=""/>
          <p:cNvSpPr/>
          <p:nvPr/>
        </p:nvSpPr>
        <p:spPr>
          <a:xfrm>
            <a:off x="1818720" y="825480"/>
            <a:ext cx="136800" cy="317880"/>
          </a:xfrm>
          <a:custGeom>
            <a:avLst/>
            <a:gdLst>
              <a:gd name="textAreaLeft" fmla="*/ 0 w 136800"/>
              <a:gd name="textAreaRight" fmla="*/ 137520 w 136800"/>
              <a:gd name="textAreaTop" fmla="*/ 0 h 317880"/>
              <a:gd name="textAreaBottom" fmla="*/ 318600 h 317880"/>
            </a:gdLst>
            <a:ahLst/>
            <a:rect l="textAreaLeft" t="textAreaTop" r="textAreaRight" b="textAreaBottom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08" name=""/>
          <p:cNvSpPr/>
          <p:nvPr/>
        </p:nvSpPr>
        <p:spPr>
          <a:xfrm>
            <a:off x="1606320" y="2459880"/>
            <a:ext cx="173520" cy="327240"/>
          </a:xfrm>
          <a:custGeom>
            <a:avLst/>
            <a:gdLst>
              <a:gd name="textAreaLeft" fmla="*/ 0 w 173520"/>
              <a:gd name="textAreaRight" fmla="*/ 174240 w 173520"/>
              <a:gd name="textAreaTop" fmla="*/ 0 h 327240"/>
              <a:gd name="textAreaBottom" fmla="*/ 327960 h 32724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09" name=""/>
          <p:cNvSpPr/>
          <p:nvPr/>
        </p:nvSpPr>
        <p:spPr>
          <a:xfrm>
            <a:off x="1810800" y="2460240"/>
            <a:ext cx="173160" cy="322560"/>
          </a:xfrm>
          <a:custGeom>
            <a:avLst/>
            <a:gdLst>
              <a:gd name="textAreaLeft" fmla="*/ 0 w 173160"/>
              <a:gd name="textAreaRight" fmla="*/ 173880 w 173160"/>
              <a:gd name="textAreaTop" fmla="*/ 0 h 322560"/>
              <a:gd name="textAreaBottom" fmla="*/ 323280 h 322560"/>
            </a:gdLst>
            <a:ahLst/>
            <a:rect l="textAreaLeft" t="textAreaTop" r="textAreaRight" b="textAreaBottom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0" name=""/>
          <p:cNvSpPr/>
          <p:nvPr/>
        </p:nvSpPr>
        <p:spPr>
          <a:xfrm>
            <a:off x="5879520" y="2459880"/>
            <a:ext cx="173520" cy="327240"/>
          </a:xfrm>
          <a:custGeom>
            <a:avLst/>
            <a:gdLst>
              <a:gd name="textAreaLeft" fmla="*/ 0 w 173520"/>
              <a:gd name="textAreaRight" fmla="*/ 174240 w 173520"/>
              <a:gd name="textAreaTop" fmla="*/ 0 h 327240"/>
              <a:gd name="textAreaBottom" fmla="*/ 327960 h 32724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1" name=""/>
          <p:cNvSpPr/>
          <p:nvPr/>
        </p:nvSpPr>
        <p:spPr>
          <a:xfrm>
            <a:off x="6084360" y="2460240"/>
            <a:ext cx="172440" cy="326880"/>
          </a:xfrm>
          <a:custGeom>
            <a:avLst/>
            <a:gdLst>
              <a:gd name="textAreaLeft" fmla="*/ 0 w 172440"/>
              <a:gd name="textAreaRight" fmla="*/ 173160 w 17244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2" name=""/>
          <p:cNvSpPr/>
          <p:nvPr/>
        </p:nvSpPr>
        <p:spPr>
          <a:xfrm>
            <a:off x="5879520" y="4098600"/>
            <a:ext cx="173520" cy="327240"/>
          </a:xfrm>
          <a:custGeom>
            <a:avLst/>
            <a:gdLst>
              <a:gd name="textAreaLeft" fmla="*/ 0 w 173520"/>
              <a:gd name="textAreaRight" fmla="*/ 174240 w 173520"/>
              <a:gd name="textAreaTop" fmla="*/ 0 h 327240"/>
              <a:gd name="textAreaBottom" fmla="*/ 327960 h 32724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3" name=""/>
          <p:cNvSpPr/>
          <p:nvPr/>
        </p:nvSpPr>
        <p:spPr>
          <a:xfrm>
            <a:off x="6078600" y="4103640"/>
            <a:ext cx="191160" cy="317880"/>
          </a:xfrm>
          <a:custGeom>
            <a:avLst/>
            <a:gdLst>
              <a:gd name="textAreaLeft" fmla="*/ 0 w 191160"/>
              <a:gd name="textAreaRight" fmla="*/ 191880 w 191160"/>
              <a:gd name="textAreaTop" fmla="*/ 0 h 317880"/>
              <a:gd name="textAreaBottom" fmla="*/ 318600 h 317880"/>
            </a:gdLst>
            <a:ahLst/>
            <a:rect l="textAreaLeft" t="textAreaTop" r="textAreaRight" b="textAreaBottom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4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6560" bIns="196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4304520" y="4309920"/>
            <a:ext cx="189720" cy="189720"/>
          </a:xfrm>
          <a:custGeom>
            <a:avLst/>
            <a:gdLst>
              <a:gd name="textAreaLeft" fmla="*/ 0 w 189720"/>
              <a:gd name="textAreaRight" fmla="*/ 190440 w 189720"/>
              <a:gd name="textAreaTop" fmla="*/ 0 h 189720"/>
              <a:gd name="textAreaBottom" fmla="*/ 190440 h 18972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4304520" y="4309920"/>
            <a:ext cx="189720" cy="189720"/>
          </a:xfrm>
          <a:custGeom>
            <a:avLst/>
            <a:gdLst>
              <a:gd name="textAreaLeft" fmla="*/ 0 w 189720"/>
              <a:gd name="textAreaRight" fmla="*/ 190440 w 189720"/>
              <a:gd name="textAreaTop" fmla="*/ 0 h 189720"/>
              <a:gd name="textAreaBottom" fmla="*/ 190440 h 18972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6459840" y="1847160"/>
            <a:ext cx="167400" cy="179640"/>
          </a:xfrm>
          <a:custGeom>
            <a:avLst/>
            <a:gdLst>
              <a:gd name="textAreaLeft" fmla="*/ 0 w 167400"/>
              <a:gd name="textAreaRight" fmla="*/ 168120 w 167400"/>
              <a:gd name="textAreaTop" fmla="*/ 0 h 179640"/>
              <a:gd name="textAreaBottom" fmla="*/ 180360 h 179640"/>
            </a:gdLst>
            <a:ahLst/>
            <a:rect l="textAreaLeft" t="textAreaTop" r="textAreaRight" b="textAreaBottom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182880" bIns="182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29160" bIns="291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610CFB-BB25-4CAF-B3D6-A53698473F41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571680" y="261360"/>
            <a:ext cx="8935200" cy="5145840"/>
          </a:xfrm>
          <a:custGeom>
            <a:avLst/>
            <a:gdLst>
              <a:gd name="textAreaLeft" fmla="*/ 0 w 8935200"/>
              <a:gd name="textAreaRight" fmla="*/ 8935920 w 8935200"/>
              <a:gd name="textAreaTop" fmla="*/ 0 h 5145840"/>
              <a:gd name="textAreaBottom" fmla="*/ 5146560 h 514584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1153080" y="3584520"/>
            <a:ext cx="1192680" cy="1436400"/>
          </a:xfrm>
          <a:custGeom>
            <a:avLst/>
            <a:gdLst>
              <a:gd name="textAreaLeft" fmla="*/ 0 w 1192680"/>
              <a:gd name="textAreaRight" fmla="*/ 1193400 w 1192680"/>
              <a:gd name="textAreaTop" fmla="*/ 0 h 1436400"/>
              <a:gd name="textAreaBottom" fmla="*/ 1437120 h 143640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1469520" y="5021640"/>
            <a:ext cx="559800" cy="139320"/>
          </a:xfrm>
          <a:custGeom>
            <a:avLst/>
            <a:gdLst>
              <a:gd name="textAreaLeft" fmla="*/ 0 w 559800"/>
              <a:gd name="textAreaRight" fmla="*/ 560520 w 559800"/>
              <a:gd name="textAreaTop" fmla="*/ 0 h 139320"/>
              <a:gd name="textAreaBottom" fmla="*/ 140040 h 13932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1523520" y="5159880"/>
            <a:ext cx="451440" cy="139320"/>
          </a:xfrm>
          <a:custGeom>
            <a:avLst/>
            <a:gdLst>
              <a:gd name="textAreaLeft" fmla="*/ 0 w 451440"/>
              <a:gd name="textAreaRight" fmla="*/ 452160 w 451440"/>
              <a:gd name="textAreaTop" fmla="*/ 0 h 139320"/>
              <a:gd name="textAreaBottom" fmla="*/ 140040 h 13932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1479600" y="3981240"/>
            <a:ext cx="545760" cy="1039680"/>
          </a:xfrm>
          <a:custGeom>
            <a:avLst/>
            <a:gdLst>
              <a:gd name="textAreaLeft" fmla="*/ 0 w 545760"/>
              <a:gd name="textAreaRight" fmla="*/ 546480 w 545760"/>
              <a:gd name="textAreaTop" fmla="*/ 0 h 1039680"/>
              <a:gd name="textAreaBottom" fmla="*/ 1040400 h 103968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204480" bIns="204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46880" bIns="14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6200" bIns="16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400" bIns="5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75680" bIns="175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760" bIns="50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"/>
          <p:cNvSpPr/>
          <p:nvPr/>
        </p:nvSpPr>
        <p:spPr>
          <a:xfrm>
            <a:off x="6364080" y="928440"/>
            <a:ext cx="167040" cy="18000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000"/>
              <a:gd name="textAreaBottom" fmla="*/ 180720 h 18000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8921520" y="3384360"/>
            <a:ext cx="189720" cy="190080"/>
          </a:xfrm>
          <a:custGeom>
            <a:avLst/>
            <a:gdLst>
              <a:gd name="textAreaLeft" fmla="*/ 0 w 189720"/>
              <a:gd name="textAreaRight" fmla="*/ 190440 w 18972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1030320" y="50256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4014360" y="381348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5801E0-2E72-4911-BD87-5B1BC7B165BB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3584880" y="5416200"/>
            <a:ext cx="167400" cy="180360"/>
          </a:xfrm>
          <a:custGeom>
            <a:avLst/>
            <a:gdLst>
              <a:gd name="textAreaLeft" fmla="*/ 0 w 167400"/>
              <a:gd name="textAreaRight" fmla="*/ 168120 w 16740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"/>
          <p:cNvSpPr/>
          <p:nvPr/>
        </p:nvSpPr>
        <p:spPr>
          <a:xfrm>
            <a:off x="7238880" y="9396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7238880" y="9396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560" bIns="61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7280" bIns="197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9818640" y="1513080"/>
            <a:ext cx="167400" cy="180360"/>
          </a:xfrm>
          <a:custGeom>
            <a:avLst/>
            <a:gdLst>
              <a:gd name="textAreaLeft" fmla="*/ 0 w 167400"/>
              <a:gd name="textAreaRight" fmla="*/ 168120 w 16740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2139840" y="2185560"/>
            <a:ext cx="5604480" cy="849600"/>
          </a:xfrm>
          <a:custGeom>
            <a:avLst/>
            <a:gdLst>
              <a:gd name="textAreaLeft" fmla="*/ 0 w 5604480"/>
              <a:gd name="textAreaRight" fmla="*/ 5605200 w 5604480"/>
              <a:gd name="textAreaTop" fmla="*/ 0 h 849600"/>
              <a:gd name="textAreaBottom" fmla="*/ 850320 h 84960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21040" bIns="2210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35640" bIns="356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499320" y="383472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499320" y="383472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4496040" y="4037760"/>
            <a:ext cx="1086840" cy="1308960"/>
          </a:xfrm>
          <a:custGeom>
            <a:avLst/>
            <a:gdLst>
              <a:gd name="textAreaLeft" fmla="*/ 0 w 1086840"/>
              <a:gd name="textAreaRight" fmla="*/ 1087560 w 1086840"/>
              <a:gd name="textAreaTop" fmla="*/ 0 h 1308960"/>
              <a:gd name="textAreaBottom" fmla="*/ 1309680 h 130896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"/>
          <p:cNvSpPr/>
          <p:nvPr/>
        </p:nvSpPr>
        <p:spPr>
          <a:xfrm>
            <a:off x="4784400" y="5347440"/>
            <a:ext cx="510120" cy="127080"/>
          </a:xfrm>
          <a:custGeom>
            <a:avLst/>
            <a:gdLst>
              <a:gd name="textAreaLeft" fmla="*/ 0 w 510120"/>
              <a:gd name="textAreaRight" fmla="*/ 510840 w 510120"/>
              <a:gd name="textAreaTop" fmla="*/ 0 h 127080"/>
              <a:gd name="textAreaBottom" fmla="*/ 127800 h 12708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>
            <a:off x="4833720" y="5473440"/>
            <a:ext cx="411480" cy="127080"/>
          </a:xfrm>
          <a:custGeom>
            <a:avLst/>
            <a:gdLst>
              <a:gd name="textAreaLeft" fmla="*/ 0 w 411480"/>
              <a:gd name="textAreaRight" fmla="*/ 412200 w 411480"/>
              <a:gd name="textAreaTop" fmla="*/ 0 h 127080"/>
              <a:gd name="textAreaBottom" fmla="*/ 127800 h 12708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4793400" y="4399560"/>
            <a:ext cx="497880" cy="947160"/>
          </a:xfrm>
          <a:custGeom>
            <a:avLst/>
            <a:gdLst>
              <a:gd name="textAreaLeft" fmla="*/ 0 w 497880"/>
              <a:gd name="textAreaRight" fmla="*/ 498600 w 497880"/>
              <a:gd name="textAreaTop" fmla="*/ 0 h 947160"/>
              <a:gd name="textAreaBottom" fmla="*/ 947880 h 94716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86480" bIns="186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6383160" y="350928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6383160" y="350928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>
            <a:off x="2403360" y="2439360"/>
            <a:ext cx="355680" cy="428400"/>
          </a:xfrm>
          <a:custGeom>
            <a:avLst/>
            <a:gdLst>
              <a:gd name="textAreaLeft" fmla="*/ 0 w 355680"/>
              <a:gd name="textAreaRight" fmla="*/ 356400 w 355680"/>
              <a:gd name="textAreaTop" fmla="*/ 0 h 428400"/>
              <a:gd name="textAreaBottom" fmla="*/ 429120 h 42840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2497680" y="2868480"/>
            <a:ext cx="166680" cy="41040"/>
          </a:xfrm>
          <a:custGeom>
            <a:avLst/>
            <a:gdLst>
              <a:gd name="textAreaLeft" fmla="*/ 0 w 166680"/>
              <a:gd name="textAreaRight" fmla="*/ 167400 w 1666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2513880" y="2909880"/>
            <a:ext cx="134280" cy="41040"/>
          </a:xfrm>
          <a:custGeom>
            <a:avLst/>
            <a:gdLst>
              <a:gd name="textAreaLeft" fmla="*/ 0 w 134280"/>
              <a:gd name="textAreaRight" fmla="*/ 135000 w 1342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>
            <a:off x="2500560" y="2557800"/>
            <a:ext cx="162720" cy="309960"/>
          </a:xfrm>
          <a:custGeom>
            <a:avLst/>
            <a:gdLst>
              <a:gd name="textAreaLeft" fmla="*/ 0 w 162720"/>
              <a:gd name="textAreaRight" fmla="*/ 163440 w 162720"/>
              <a:gd name="textAreaTop" fmla="*/ 0 h 309960"/>
              <a:gd name="textAreaBottom" fmla="*/ 310680 h 30996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EFB8FC-9E47-42E1-B00A-04E38F9FA356}" type="slidenum"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3584880" y="5416200"/>
            <a:ext cx="167400" cy="180360"/>
          </a:xfrm>
          <a:custGeom>
            <a:avLst/>
            <a:gdLst>
              <a:gd name="textAreaLeft" fmla="*/ 0 w 167400"/>
              <a:gd name="textAreaRight" fmla="*/ 168120 w 16740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7238880" y="9396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>
            <a:off x="7238880" y="9396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560" bIns="615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7280" bIns="1972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9818640" y="1513080"/>
            <a:ext cx="167400" cy="180360"/>
          </a:xfrm>
          <a:custGeom>
            <a:avLst/>
            <a:gdLst>
              <a:gd name="textAreaLeft" fmla="*/ 0 w 167400"/>
              <a:gd name="textAreaRight" fmla="*/ 168120 w 16740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2139840" y="2185560"/>
            <a:ext cx="5604480" cy="849600"/>
          </a:xfrm>
          <a:custGeom>
            <a:avLst/>
            <a:gdLst>
              <a:gd name="textAreaLeft" fmla="*/ 0 w 5604480"/>
              <a:gd name="textAreaRight" fmla="*/ 5605200 w 5604480"/>
              <a:gd name="textAreaTop" fmla="*/ 0 h 849600"/>
              <a:gd name="textAreaBottom" fmla="*/ 850320 h 84960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21040" bIns="2210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35640" bIns="356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499320" y="383472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"/>
          <p:cNvSpPr/>
          <p:nvPr/>
        </p:nvSpPr>
        <p:spPr>
          <a:xfrm>
            <a:off x="499320" y="383472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4496040" y="4037760"/>
            <a:ext cx="1086840" cy="1308960"/>
          </a:xfrm>
          <a:custGeom>
            <a:avLst/>
            <a:gdLst>
              <a:gd name="textAreaLeft" fmla="*/ 0 w 1086840"/>
              <a:gd name="textAreaRight" fmla="*/ 1087560 w 1086840"/>
              <a:gd name="textAreaTop" fmla="*/ 0 h 1308960"/>
              <a:gd name="textAreaBottom" fmla="*/ 1309680 h 130896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4784400" y="5347440"/>
            <a:ext cx="510120" cy="127080"/>
          </a:xfrm>
          <a:custGeom>
            <a:avLst/>
            <a:gdLst>
              <a:gd name="textAreaLeft" fmla="*/ 0 w 510120"/>
              <a:gd name="textAreaRight" fmla="*/ 510840 w 510120"/>
              <a:gd name="textAreaTop" fmla="*/ 0 h 127080"/>
              <a:gd name="textAreaBottom" fmla="*/ 127800 h 12708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4833720" y="5473440"/>
            <a:ext cx="411480" cy="127080"/>
          </a:xfrm>
          <a:custGeom>
            <a:avLst/>
            <a:gdLst>
              <a:gd name="textAreaLeft" fmla="*/ 0 w 411480"/>
              <a:gd name="textAreaRight" fmla="*/ 412200 w 411480"/>
              <a:gd name="textAreaTop" fmla="*/ 0 h 127080"/>
              <a:gd name="textAreaBottom" fmla="*/ 127800 h 12708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28160" bIns="1281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4793400" y="4399560"/>
            <a:ext cx="497880" cy="947160"/>
          </a:xfrm>
          <a:custGeom>
            <a:avLst/>
            <a:gdLst>
              <a:gd name="textAreaLeft" fmla="*/ 0 w 497880"/>
              <a:gd name="textAreaRight" fmla="*/ 498600 w 497880"/>
              <a:gd name="textAreaTop" fmla="*/ 0 h 947160"/>
              <a:gd name="textAreaBottom" fmla="*/ 947880 h 94716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86480" bIns="186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131760" bIns="131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6383160" y="350928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6383160" y="3509280"/>
            <a:ext cx="190080" cy="190080"/>
          </a:xfrm>
          <a:custGeom>
            <a:avLst/>
            <a:gdLst>
              <a:gd name="textAreaLeft" fmla="*/ 0 w 190080"/>
              <a:gd name="textAreaRight" fmla="*/ 190800 w 19008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>
            <a:off x="2403360" y="2439360"/>
            <a:ext cx="355680" cy="428400"/>
          </a:xfrm>
          <a:custGeom>
            <a:avLst/>
            <a:gdLst>
              <a:gd name="textAreaLeft" fmla="*/ 0 w 355680"/>
              <a:gd name="textAreaRight" fmla="*/ 356400 w 355680"/>
              <a:gd name="textAreaTop" fmla="*/ 0 h 428400"/>
              <a:gd name="textAreaBottom" fmla="*/ 429120 h 42840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>
            <a:off x="2497680" y="2868480"/>
            <a:ext cx="166680" cy="41040"/>
          </a:xfrm>
          <a:custGeom>
            <a:avLst/>
            <a:gdLst>
              <a:gd name="textAreaLeft" fmla="*/ 0 w 166680"/>
              <a:gd name="textAreaRight" fmla="*/ 167400 w 1666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2513880" y="2909880"/>
            <a:ext cx="134280" cy="41040"/>
          </a:xfrm>
          <a:custGeom>
            <a:avLst/>
            <a:gdLst>
              <a:gd name="textAreaLeft" fmla="*/ 0 w 134280"/>
              <a:gd name="textAreaRight" fmla="*/ 135000 w 1342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>
            <a:off x="2500560" y="2557800"/>
            <a:ext cx="162720" cy="309960"/>
          </a:xfrm>
          <a:custGeom>
            <a:avLst/>
            <a:gdLst>
              <a:gd name="textAreaLeft" fmla="*/ 0 w 162720"/>
              <a:gd name="textAreaRight" fmla="*/ 163440 w 162720"/>
              <a:gd name="textAreaTop" fmla="*/ 0 h 309960"/>
              <a:gd name="textAreaBottom" fmla="*/ 310680 h 30996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106BBE-60CE-40F0-9B7C-C9DC127BAF67}" type="slidenum">
              <a:rPr b="0" lang="en-GB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>
          <a:xfrm>
            <a:off x="0" y="179280"/>
            <a:ext cx="4149360" cy="416520"/>
          </a:xfrm>
          <a:custGeom>
            <a:avLst/>
            <a:gdLst>
              <a:gd name="textAreaLeft" fmla="*/ 0 w 4149360"/>
              <a:gd name="textAreaRight" fmla="*/ 4150080 w 4149360"/>
              <a:gd name="textAreaTop" fmla="*/ 0 h 416520"/>
              <a:gd name="textAreaBottom" fmla="*/ 417240 h 41652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788040" y="1495800"/>
            <a:ext cx="8494920" cy="3645720"/>
          </a:xfrm>
          <a:custGeom>
            <a:avLst/>
            <a:gdLst>
              <a:gd name="textAreaLeft" fmla="*/ 0 w 8494920"/>
              <a:gd name="textAreaRight" fmla="*/ 8495640 w 8494920"/>
              <a:gd name="textAreaTop" fmla="*/ 0 h 3645720"/>
              <a:gd name="textAreaBottom" fmla="*/ 3646440 h 3645720"/>
            </a:gdLst>
            <a:ahLst/>
            <a:rect l="textAreaLeft" t="textAreaTop" r="textAreaRight" b="textAreaBottom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"/>
          <p:cNvSpPr/>
          <p:nvPr/>
        </p:nvSpPr>
        <p:spPr>
          <a:xfrm>
            <a:off x="22572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320400" y="66708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"/>
          <p:cNvSpPr/>
          <p:nvPr/>
        </p:nvSpPr>
        <p:spPr>
          <a:xfrm>
            <a:off x="336600" y="708480"/>
            <a:ext cx="134280" cy="41040"/>
          </a:xfrm>
          <a:custGeom>
            <a:avLst/>
            <a:gdLst>
              <a:gd name="textAreaLeft" fmla="*/ 0 w 134280"/>
              <a:gd name="textAreaRight" fmla="*/ 135000 w 1342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"/>
          <p:cNvSpPr/>
          <p:nvPr/>
        </p:nvSpPr>
        <p:spPr>
          <a:xfrm>
            <a:off x="323280" y="356040"/>
            <a:ext cx="162720" cy="310320"/>
          </a:xfrm>
          <a:custGeom>
            <a:avLst/>
            <a:gdLst>
              <a:gd name="textAreaLeft" fmla="*/ 0 w 162720"/>
              <a:gd name="textAreaRight" fmla="*/ 163440 w 162720"/>
              <a:gd name="textAreaTop" fmla="*/ 0 h 310320"/>
              <a:gd name="textAreaBottom" fmla="*/ 311040 h 31032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212400" y="217080"/>
            <a:ext cx="356400" cy="429120"/>
          </a:xfrm>
          <a:custGeom>
            <a:avLst/>
            <a:gdLst>
              <a:gd name="textAreaLeft" fmla="*/ 0 w 356400"/>
              <a:gd name="textAreaRight" fmla="*/ 357120 w 356400"/>
              <a:gd name="textAreaTop" fmla="*/ 0 h 429120"/>
              <a:gd name="textAreaBottom" fmla="*/ 429840 h 42912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>
            <a:off x="307080" y="646920"/>
            <a:ext cx="167040" cy="41040"/>
          </a:xfrm>
          <a:custGeom>
            <a:avLst/>
            <a:gdLst>
              <a:gd name="textAreaLeft" fmla="*/ 0 w 167040"/>
              <a:gd name="textAreaRight" fmla="*/ 167760 w 16704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"/>
          <p:cNvSpPr/>
          <p:nvPr/>
        </p:nvSpPr>
        <p:spPr>
          <a:xfrm>
            <a:off x="323280" y="687960"/>
            <a:ext cx="134640" cy="41400"/>
          </a:xfrm>
          <a:custGeom>
            <a:avLst/>
            <a:gdLst>
              <a:gd name="textAreaLeft" fmla="*/ 0 w 134640"/>
              <a:gd name="textAreaRight" fmla="*/ 135360 w 13464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309960" y="335520"/>
            <a:ext cx="163080" cy="310680"/>
          </a:xfrm>
          <a:custGeom>
            <a:avLst/>
            <a:gdLst>
              <a:gd name="textAreaLeft" fmla="*/ 0 w 163080"/>
              <a:gd name="textAreaRight" fmla="*/ 163800 w 163080"/>
              <a:gd name="textAreaTop" fmla="*/ 0 h 310680"/>
              <a:gd name="textAreaBottom" fmla="*/ 311400 h 31068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000AAB-94BD-42CD-B7AB-52B1A1FC559C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"/>
          <p:cNvSpPr/>
          <p:nvPr/>
        </p:nvSpPr>
        <p:spPr>
          <a:xfrm>
            <a:off x="0" y="179280"/>
            <a:ext cx="4149360" cy="416520"/>
          </a:xfrm>
          <a:custGeom>
            <a:avLst/>
            <a:gdLst>
              <a:gd name="textAreaLeft" fmla="*/ 0 w 4149360"/>
              <a:gd name="textAreaRight" fmla="*/ 4150080 w 4149360"/>
              <a:gd name="textAreaTop" fmla="*/ 0 h 416520"/>
              <a:gd name="textAreaBottom" fmla="*/ 417240 h 41652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"/>
          <p:cNvSpPr/>
          <p:nvPr/>
        </p:nvSpPr>
        <p:spPr>
          <a:xfrm>
            <a:off x="8018280" y="3637080"/>
            <a:ext cx="1354320" cy="1629720"/>
          </a:xfrm>
          <a:custGeom>
            <a:avLst/>
            <a:gdLst>
              <a:gd name="textAreaLeft" fmla="*/ 0 w 1354320"/>
              <a:gd name="textAreaRight" fmla="*/ 1355040 w 1354320"/>
              <a:gd name="textAreaTop" fmla="*/ 0 h 1629720"/>
              <a:gd name="textAreaBottom" fmla="*/ 1630440 h 162972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3" name=""/>
          <p:cNvSpPr/>
          <p:nvPr/>
        </p:nvSpPr>
        <p:spPr>
          <a:xfrm>
            <a:off x="8377560" y="5267520"/>
            <a:ext cx="635400" cy="158400"/>
          </a:xfrm>
          <a:custGeom>
            <a:avLst/>
            <a:gdLst>
              <a:gd name="textAreaLeft" fmla="*/ 0 w 635400"/>
              <a:gd name="textAreaRight" fmla="*/ 636120 w 635400"/>
              <a:gd name="textAreaTop" fmla="*/ 0 h 158400"/>
              <a:gd name="textAreaBottom" fmla="*/ 159120 h 15840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9120" bIns="1591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4" name=""/>
          <p:cNvSpPr/>
          <p:nvPr/>
        </p:nvSpPr>
        <p:spPr>
          <a:xfrm>
            <a:off x="8439120" y="5424480"/>
            <a:ext cx="512640" cy="158040"/>
          </a:xfrm>
          <a:custGeom>
            <a:avLst/>
            <a:gdLst>
              <a:gd name="textAreaLeft" fmla="*/ 0 w 512640"/>
              <a:gd name="textAreaRight" fmla="*/ 513360 w 512640"/>
              <a:gd name="textAreaTop" fmla="*/ 0 h 158040"/>
              <a:gd name="textAreaBottom" fmla="*/ 158760 h 15804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9120" bIns="1591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"/>
          <p:cNvSpPr/>
          <p:nvPr/>
        </p:nvSpPr>
        <p:spPr>
          <a:xfrm>
            <a:off x="8388720" y="4087440"/>
            <a:ext cx="620280" cy="1179720"/>
          </a:xfrm>
          <a:custGeom>
            <a:avLst/>
            <a:gdLst>
              <a:gd name="textAreaLeft" fmla="*/ 0 w 620280"/>
              <a:gd name="textAreaRight" fmla="*/ 621000 w 620280"/>
              <a:gd name="textAreaTop" fmla="*/ 0 h 1179720"/>
              <a:gd name="textAreaBottom" fmla="*/ 1180440 h 117972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6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31840" bIns="231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5840" bIns="195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"/>
          <p:cNvSpPr/>
          <p:nvPr/>
        </p:nvSpPr>
        <p:spPr>
          <a:xfrm>
            <a:off x="3875040" y="3873240"/>
            <a:ext cx="189360" cy="189360"/>
          </a:xfrm>
          <a:custGeom>
            <a:avLst/>
            <a:gdLst>
              <a:gd name="textAreaLeft" fmla="*/ 0 w 189360"/>
              <a:gd name="textAreaRight" fmla="*/ 190080 w 189360"/>
              <a:gd name="textAreaTop" fmla="*/ 0 h 189360"/>
              <a:gd name="textAreaBottom" fmla="*/ 190080 h 18936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"/>
          <p:cNvSpPr/>
          <p:nvPr/>
        </p:nvSpPr>
        <p:spPr>
          <a:xfrm>
            <a:off x="3875040" y="3873240"/>
            <a:ext cx="189360" cy="189360"/>
          </a:xfrm>
          <a:custGeom>
            <a:avLst/>
            <a:gdLst>
              <a:gd name="textAreaLeft" fmla="*/ 0 w 189360"/>
              <a:gd name="textAreaRight" fmla="*/ 190080 w 189360"/>
              <a:gd name="textAreaTop" fmla="*/ 0 h 189360"/>
              <a:gd name="textAreaBottom" fmla="*/ 190080 h 18936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190080" bIns="190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"/>
          <p:cNvSpPr/>
          <p:nvPr/>
        </p:nvSpPr>
        <p:spPr>
          <a:xfrm>
            <a:off x="6381720" y="2107440"/>
            <a:ext cx="166680" cy="179640"/>
          </a:xfrm>
          <a:custGeom>
            <a:avLst/>
            <a:gdLst>
              <a:gd name="textAreaLeft" fmla="*/ 0 w 166680"/>
              <a:gd name="textAreaRight" fmla="*/ 167400 w 166680"/>
              <a:gd name="textAreaTop" fmla="*/ 0 h 179640"/>
              <a:gd name="textAreaBottom" fmla="*/ 180360 h 17964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182880" bIns="182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29160" bIns="291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"/>
          <p:cNvSpPr/>
          <p:nvPr/>
        </p:nvSpPr>
        <p:spPr>
          <a:xfrm>
            <a:off x="562320" y="4888800"/>
            <a:ext cx="166680" cy="179640"/>
          </a:xfrm>
          <a:custGeom>
            <a:avLst/>
            <a:gdLst>
              <a:gd name="textAreaLeft" fmla="*/ 0 w 166680"/>
              <a:gd name="textAreaRight" fmla="*/ 167400 w 166680"/>
              <a:gd name="textAreaTop" fmla="*/ 0 h 179640"/>
              <a:gd name="textAreaBottom" fmla="*/ 180360 h 17964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"/>
          <p:cNvSpPr/>
          <p:nvPr/>
        </p:nvSpPr>
        <p:spPr>
          <a:xfrm>
            <a:off x="22572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"/>
          <p:cNvSpPr/>
          <p:nvPr/>
        </p:nvSpPr>
        <p:spPr>
          <a:xfrm>
            <a:off x="320400" y="66708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"/>
          <p:cNvSpPr/>
          <p:nvPr/>
        </p:nvSpPr>
        <p:spPr>
          <a:xfrm>
            <a:off x="336600" y="708480"/>
            <a:ext cx="134280" cy="41040"/>
          </a:xfrm>
          <a:custGeom>
            <a:avLst/>
            <a:gdLst>
              <a:gd name="textAreaLeft" fmla="*/ 0 w 134280"/>
              <a:gd name="textAreaRight" fmla="*/ 135000 w 1342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"/>
          <p:cNvSpPr/>
          <p:nvPr/>
        </p:nvSpPr>
        <p:spPr>
          <a:xfrm>
            <a:off x="323280" y="356040"/>
            <a:ext cx="162720" cy="310320"/>
          </a:xfrm>
          <a:custGeom>
            <a:avLst/>
            <a:gdLst>
              <a:gd name="textAreaLeft" fmla="*/ 0 w 162720"/>
              <a:gd name="textAreaRight" fmla="*/ 163440 w 162720"/>
              <a:gd name="textAreaTop" fmla="*/ 0 h 310320"/>
              <a:gd name="textAreaBottom" fmla="*/ 311040 h 31032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"/>
          <p:cNvSpPr/>
          <p:nvPr/>
        </p:nvSpPr>
        <p:spPr>
          <a:xfrm>
            <a:off x="212400" y="217080"/>
            <a:ext cx="356400" cy="429120"/>
          </a:xfrm>
          <a:custGeom>
            <a:avLst/>
            <a:gdLst>
              <a:gd name="textAreaLeft" fmla="*/ 0 w 356400"/>
              <a:gd name="textAreaRight" fmla="*/ 357120 w 356400"/>
              <a:gd name="textAreaTop" fmla="*/ 0 h 429120"/>
              <a:gd name="textAreaBottom" fmla="*/ 429840 h 42912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9" name=""/>
          <p:cNvSpPr/>
          <p:nvPr/>
        </p:nvSpPr>
        <p:spPr>
          <a:xfrm>
            <a:off x="307080" y="646920"/>
            <a:ext cx="167040" cy="41040"/>
          </a:xfrm>
          <a:custGeom>
            <a:avLst/>
            <a:gdLst>
              <a:gd name="textAreaLeft" fmla="*/ 0 w 167040"/>
              <a:gd name="textAreaRight" fmla="*/ 167760 w 16704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"/>
          <p:cNvSpPr/>
          <p:nvPr/>
        </p:nvSpPr>
        <p:spPr>
          <a:xfrm>
            <a:off x="323280" y="687960"/>
            <a:ext cx="134640" cy="41400"/>
          </a:xfrm>
          <a:custGeom>
            <a:avLst/>
            <a:gdLst>
              <a:gd name="textAreaLeft" fmla="*/ 0 w 134640"/>
              <a:gd name="textAreaRight" fmla="*/ 135360 w 13464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"/>
          <p:cNvSpPr/>
          <p:nvPr/>
        </p:nvSpPr>
        <p:spPr>
          <a:xfrm>
            <a:off x="309960" y="335520"/>
            <a:ext cx="163080" cy="310680"/>
          </a:xfrm>
          <a:custGeom>
            <a:avLst/>
            <a:gdLst>
              <a:gd name="textAreaLeft" fmla="*/ 0 w 163080"/>
              <a:gd name="textAreaRight" fmla="*/ 163800 w 163080"/>
              <a:gd name="textAreaTop" fmla="*/ 0 h 310680"/>
              <a:gd name="textAreaBottom" fmla="*/ 311400 h 31068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PlaceHolder 1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0DBECF-A407-4233-A25B-224A77430D1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/>
          <p:nvPr/>
        </p:nvSpPr>
        <p:spPr>
          <a:xfrm>
            <a:off x="0" y="179280"/>
            <a:ext cx="4149360" cy="416520"/>
          </a:xfrm>
          <a:custGeom>
            <a:avLst/>
            <a:gdLst>
              <a:gd name="textAreaLeft" fmla="*/ 0 w 4149360"/>
              <a:gd name="textAreaRight" fmla="*/ 4150080 w 4149360"/>
              <a:gd name="textAreaTop" fmla="*/ 0 h 416520"/>
              <a:gd name="textAreaBottom" fmla="*/ 417240 h 41652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9" name=""/>
          <p:cNvSpPr/>
          <p:nvPr/>
        </p:nvSpPr>
        <p:spPr>
          <a:xfrm>
            <a:off x="8018280" y="3637080"/>
            <a:ext cx="1354320" cy="1629720"/>
          </a:xfrm>
          <a:custGeom>
            <a:avLst/>
            <a:gdLst>
              <a:gd name="textAreaLeft" fmla="*/ 0 w 1354320"/>
              <a:gd name="textAreaRight" fmla="*/ 1355040 w 1354320"/>
              <a:gd name="textAreaTop" fmla="*/ 0 h 1629720"/>
              <a:gd name="textAreaBottom" fmla="*/ 1630440 h 162972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"/>
          <p:cNvSpPr/>
          <p:nvPr/>
        </p:nvSpPr>
        <p:spPr>
          <a:xfrm>
            <a:off x="8377560" y="5267520"/>
            <a:ext cx="635400" cy="158400"/>
          </a:xfrm>
          <a:custGeom>
            <a:avLst/>
            <a:gdLst>
              <a:gd name="textAreaLeft" fmla="*/ 0 w 635400"/>
              <a:gd name="textAreaRight" fmla="*/ 636120 w 635400"/>
              <a:gd name="textAreaTop" fmla="*/ 0 h 158400"/>
              <a:gd name="textAreaBottom" fmla="*/ 159120 h 15840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9120" bIns="1591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"/>
          <p:cNvSpPr/>
          <p:nvPr/>
        </p:nvSpPr>
        <p:spPr>
          <a:xfrm>
            <a:off x="8439120" y="5424480"/>
            <a:ext cx="512640" cy="158040"/>
          </a:xfrm>
          <a:custGeom>
            <a:avLst/>
            <a:gdLst>
              <a:gd name="textAreaLeft" fmla="*/ 0 w 512640"/>
              <a:gd name="textAreaRight" fmla="*/ 513360 w 512640"/>
              <a:gd name="textAreaTop" fmla="*/ 0 h 158040"/>
              <a:gd name="textAreaBottom" fmla="*/ 158760 h 15804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9120" bIns="1591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2" name=""/>
          <p:cNvSpPr/>
          <p:nvPr/>
        </p:nvSpPr>
        <p:spPr>
          <a:xfrm>
            <a:off x="8388720" y="4087440"/>
            <a:ext cx="620280" cy="1179720"/>
          </a:xfrm>
          <a:custGeom>
            <a:avLst/>
            <a:gdLst>
              <a:gd name="textAreaLeft" fmla="*/ 0 w 620280"/>
              <a:gd name="textAreaRight" fmla="*/ 621000 w 620280"/>
              <a:gd name="textAreaTop" fmla="*/ 0 h 1179720"/>
              <a:gd name="textAreaBottom" fmla="*/ 1180440 h 117972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3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31840" bIns="231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4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95840" bIns="1958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0" name=""/>
          <p:cNvSpPr/>
          <p:nvPr/>
        </p:nvSpPr>
        <p:spPr>
          <a:xfrm>
            <a:off x="3875040" y="3873240"/>
            <a:ext cx="189360" cy="189360"/>
          </a:xfrm>
          <a:custGeom>
            <a:avLst/>
            <a:gdLst>
              <a:gd name="textAreaLeft" fmla="*/ 0 w 189360"/>
              <a:gd name="textAreaRight" fmla="*/ 190080 w 189360"/>
              <a:gd name="textAreaTop" fmla="*/ 0 h 189360"/>
              <a:gd name="textAreaBottom" fmla="*/ 190080 h 18936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1" name=""/>
          <p:cNvSpPr/>
          <p:nvPr/>
        </p:nvSpPr>
        <p:spPr>
          <a:xfrm>
            <a:off x="3875040" y="3873240"/>
            <a:ext cx="189360" cy="189360"/>
          </a:xfrm>
          <a:custGeom>
            <a:avLst/>
            <a:gdLst>
              <a:gd name="textAreaLeft" fmla="*/ 0 w 189360"/>
              <a:gd name="textAreaRight" fmla="*/ 190080 w 189360"/>
              <a:gd name="textAreaTop" fmla="*/ 0 h 189360"/>
              <a:gd name="textAreaBottom" fmla="*/ 190080 h 18936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190080" bIns="1900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2" name=""/>
          <p:cNvSpPr/>
          <p:nvPr/>
        </p:nvSpPr>
        <p:spPr>
          <a:xfrm>
            <a:off x="6381720" y="2107440"/>
            <a:ext cx="166680" cy="179640"/>
          </a:xfrm>
          <a:custGeom>
            <a:avLst/>
            <a:gdLst>
              <a:gd name="textAreaLeft" fmla="*/ 0 w 166680"/>
              <a:gd name="textAreaRight" fmla="*/ 167400 w 166680"/>
              <a:gd name="textAreaTop" fmla="*/ 0 h 179640"/>
              <a:gd name="textAreaBottom" fmla="*/ 180360 h 17964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182880" bIns="182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29160" bIns="291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5" name=""/>
          <p:cNvSpPr/>
          <p:nvPr/>
        </p:nvSpPr>
        <p:spPr>
          <a:xfrm>
            <a:off x="562320" y="4888800"/>
            <a:ext cx="166680" cy="179640"/>
          </a:xfrm>
          <a:custGeom>
            <a:avLst/>
            <a:gdLst>
              <a:gd name="textAreaLeft" fmla="*/ 0 w 166680"/>
              <a:gd name="textAreaRight" fmla="*/ 167400 w 166680"/>
              <a:gd name="textAreaTop" fmla="*/ 0 h 179640"/>
              <a:gd name="textAreaBottom" fmla="*/ 180360 h 17964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"/>
          <p:cNvSpPr/>
          <p:nvPr/>
        </p:nvSpPr>
        <p:spPr>
          <a:xfrm>
            <a:off x="225720" y="237600"/>
            <a:ext cx="356040" cy="428760"/>
          </a:xfrm>
          <a:custGeom>
            <a:avLst/>
            <a:gdLst>
              <a:gd name="textAreaLeft" fmla="*/ 0 w 356040"/>
              <a:gd name="textAreaRight" fmla="*/ 356760 w 356040"/>
              <a:gd name="textAreaTop" fmla="*/ 0 h 428760"/>
              <a:gd name="textAreaBottom" fmla="*/ 429480 h 42876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"/>
          <p:cNvSpPr/>
          <p:nvPr/>
        </p:nvSpPr>
        <p:spPr>
          <a:xfrm>
            <a:off x="320400" y="667080"/>
            <a:ext cx="166680" cy="41400"/>
          </a:xfrm>
          <a:custGeom>
            <a:avLst/>
            <a:gdLst>
              <a:gd name="textAreaLeft" fmla="*/ 0 w 166680"/>
              <a:gd name="textAreaRight" fmla="*/ 167400 w 16668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8" name=""/>
          <p:cNvSpPr/>
          <p:nvPr/>
        </p:nvSpPr>
        <p:spPr>
          <a:xfrm>
            <a:off x="336600" y="708480"/>
            <a:ext cx="134280" cy="41040"/>
          </a:xfrm>
          <a:custGeom>
            <a:avLst/>
            <a:gdLst>
              <a:gd name="textAreaLeft" fmla="*/ 0 w 134280"/>
              <a:gd name="textAreaRight" fmla="*/ 135000 w 13428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"/>
          <p:cNvSpPr/>
          <p:nvPr/>
        </p:nvSpPr>
        <p:spPr>
          <a:xfrm>
            <a:off x="323280" y="356040"/>
            <a:ext cx="162720" cy="310320"/>
          </a:xfrm>
          <a:custGeom>
            <a:avLst/>
            <a:gdLst>
              <a:gd name="textAreaLeft" fmla="*/ 0 w 162720"/>
              <a:gd name="textAreaRight" fmla="*/ 163440 w 162720"/>
              <a:gd name="textAreaTop" fmla="*/ 0 h 310320"/>
              <a:gd name="textAreaBottom" fmla="*/ 311040 h 31032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0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1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2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3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0" bIns="216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4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5" name=""/>
          <p:cNvSpPr/>
          <p:nvPr/>
        </p:nvSpPr>
        <p:spPr>
          <a:xfrm>
            <a:off x="212400" y="217080"/>
            <a:ext cx="356400" cy="429120"/>
          </a:xfrm>
          <a:custGeom>
            <a:avLst/>
            <a:gdLst>
              <a:gd name="textAreaLeft" fmla="*/ 0 w 356400"/>
              <a:gd name="textAreaRight" fmla="*/ 357120 w 356400"/>
              <a:gd name="textAreaTop" fmla="*/ 0 h 429120"/>
              <a:gd name="textAreaBottom" fmla="*/ 429840 h 42912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"/>
          <p:cNvSpPr/>
          <p:nvPr/>
        </p:nvSpPr>
        <p:spPr>
          <a:xfrm>
            <a:off x="307080" y="646920"/>
            <a:ext cx="167040" cy="41040"/>
          </a:xfrm>
          <a:custGeom>
            <a:avLst/>
            <a:gdLst>
              <a:gd name="textAreaLeft" fmla="*/ 0 w 167040"/>
              <a:gd name="textAreaRight" fmla="*/ 167760 w 167040"/>
              <a:gd name="textAreaTop" fmla="*/ 0 h 41040"/>
              <a:gd name="textAreaBottom" fmla="*/ 41760 h 4104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1760" bIns="4176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7" name=""/>
          <p:cNvSpPr/>
          <p:nvPr/>
        </p:nvSpPr>
        <p:spPr>
          <a:xfrm>
            <a:off x="323280" y="687960"/>
            <a:ext cx="134640" cy="41400"/>
          </a:xfrm>
          <a:custGeom>
            <a:avLst/>
            <a:gdLst>
              <a:gd name="textAreaLeft" fmla="*/ 0 w 134640"/>
              <a:gd name="textAreaRight" fmla="*/ 135360 w 134640"/>
              <a:gd name="textAreaTop" fmla="*/ 0 h 41400"/>
              <a:gd name="textAreaBottom" fmla="*/ 42120 h 4140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2480" bIns="424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8" name=""/>
          <p:cNvSpPr/>
          <p:nvPr/>
        </p:nvSpPr>
        <p:spPr>
          <a:xfrm>
            <a:off x="309960" y="335520"/>
            <a:ext cx="163080" cy="310680"/>
          </a:xfrm>
          <a:custGeom>
            <a:avLst/>
            <a:gdLst>
              <a:gd name="textAreaLeft" fmla="*/ 0 w 163080"/>
              <a:gd name="textAreaRight" fmla="*/ 163800 w 163080"/>
              <a:gd name="textAreaTop" fmla="*/ 0 h 310680"/>
              <a:gd name="textAreaBottom" fmla="*/ 311400 h 31068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9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61200" bIns="61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0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1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2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43200" bIns="43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3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8544E2-FA25-4D12-9745-86EAFA208F85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"/>
          <p:cNvSpPr/>
          <p:nvPr/>
        </p:nvSpPr>
        <p:spPr>
          <a:xfrm>
            <a:off x="571680" y="261360"/>
            <a:ext cx="8935200" cy="5145840"/>
          </a:xfrm>
          <a:custGeom>
            <a:avLst/>
            <a:gdLst>
              <a:gd name="textAreaLeft" fmla="*/ 0 w 8935200"/>
              <a:gd name="textAreaRight" fmla="*/ 8935920 w 8935200"/>
              <a:gd name="textAreaTop" fmla="*/ 0 h 5145840"/>
              <a:gd name="textAreaBottom" fmla="*/ 5146560 h 514584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6" name=""/>
          <p:cNvSpPr/>
          <p:nvPr/>
        </p:nvSpPr>
        <p:spPr>
          <a:xfrm>
            <a:off x="1153080" y="3584520"/>
            <a:ext cx="1192680" cy="1436400"/>
          </a:xfrm>
          <a:custGeom>
            <a:avLst/>
            <a:gdLst>
              <a:gd name="textAreaLeft" fmla="*/ 0 w 1192680"/>
              <a:gd name="textAreaRight" fmla="*/ 1193400 w 1192680"/>
              <a:gd name="textAreaTop" fmla="*/ 0 h 1436400"/>
              <a:gd name="textAreaBottom" fmla="*/ 1437120 h 143640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7" name=""/>
          <p:cNvSpPr/>
          <p:nvPr/>
        </p:nvSpPr>
        <p:spPr>
          <a:xfrm>
            <a:off x="1469520" y="5021640"/>
            <a:ext cx="559800" cy="139320"/>
          </a:xfrm>
          <a:custGeom>
            <a:avLst/>
            <a:gdLst>
              <a:gd name="textAreaLeft" fmla="*/ 0 w 559800"/>
              <a:gd name="textAreaRight" fmla="*/ 560520 w 559800"/>
              <a:gd name="textAreaTop" fmla="*/ 0 h 139320"/>
              <a:gd name="textAreaBottom" fmla="*/ 140040 h 13932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"/>
          <p:cNvSpPr/>
          <p:nvPr/>
        </p:nvSpPr>
        <p:spPr>
          <a:xfrm>
            <a:off x="1523520" y="5159880"/>
            <a:ext cx="451440" cy="139320"/>
          </a:xfrm>
          <a:custGeom>
            <a:avLst/>
            <a:gdLst>
              <a:gd name="textAreaLeft" fmla="*/ 0 w 451440"/>
              <a:gd name="textAreaRight" fmla="*/ 452160 w 451440"/>
              <a:gd name="textAreaTop" fmla="*/ 0 h 139320"/>
              <a:gd name="textAreaBottom" fmla="*/ 140040 h 13932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140400" bIns="1404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"/>
          <p:cNvSpPr/>
          <p:nvPr/>
        </p:nvSpPr>
        <p:spPr>
          <a:xfrm>
            <a:off x="1479600" y="3981240"/>
            <a:ext cx="545760" cy="1039680"/>
          </a:xfrm>
          <a:custGeom>
            <a:avLst/>
            <a:gdLst>
              <a:gd name="textAreaLeft" fmla="*/ 0 w 545760"/>
              <a:gd name="textAreaRight" fmla="*/ 546480 w 545760"/>
              <a:gd name="textAreaTop" fmla="*/ 0 h 1039680"/>
              <a:gd name="textAreaBottom" fmla="*/ 1040400 h 103968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204480" bIns="2044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3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2360" bIns="723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46880" bIns="1468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6200" bIns="162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400" bIns="50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75680" bIns="1756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0760" bIns="5076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0" name=""/>
          <p:cNvSpPr/>
          <p:nvPr/>
        </p:nvSpPr>
        <p:spPr>
          <a:xfrm>
            <a:off x="6364080" y="928440"/>
            <a:ext cx="167040" cy="18000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000"/>
              <a:gd name="textAreaBottom" fmla="*/ 180720 h 18000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0720" bIns="18072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1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"/>
          <p:cNvSpPr/>
          <p:nvPr/>
        </p:nvSpPr>
        <p:spPr>
          <a:xfrm>
            <a:off x="8921520" y="3384360"/>
            <a:ext cx="189720" cy="190080"/>
          </a:xfrm>
          <a:custGeom>
            <a:avLst/>
            <a:gdLst>
              <a:gd name="textAreaLeft" fmla="*/ 0 w 189720"/>
              <a:gd name="textAreaRight" fmla="*/ 190440 w 189720"/>
              <a:gd name="textAreaTop" fmla="*/ 0 h 190080"/>
              <a:gd name="textAreaBottom" fmla="*/ 190800 h 19008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190800" bIns="1908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4" name=""/>
          <p:cNvSpPr/>
          <p:nvPr/>
        </p:nvSpPr>
        <p:spPr>
          <a:xfrm>
            <a:off x="1030320" y="50256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5" name=""/>
          <p:cNvSpPr/>
          <p:nvPr/>
        </p:nvSpPr>
        <p:spPr>
          <a:xfrm>
            <a:off x="4014360" y="3813480"/>
            <a:ext cx="167040" cy="180360"/>
          </a:xfrm>
          <a:custGeom>
            <a:avLst/>
            <a:gdLst>
              <a:gd name="textAreaLeft" fmla="*/ 0 w 167040"/>
              <a:gd name="textAreaRight" fmla="*/ 167760 w 167040"/>
              <a:gd name="textAreaTop" fmla="*/ 0 h 180360"/>
              <a:gd name="textAreaBottom" fmla="*/ 181080 h 18036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181440" bIns="181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6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6800" bIns="468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7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212400" bIns="21240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8" name="PlaceHolder 1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75DA29-969F-405D-881A-216076DF0F34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"/>
          <p:cNvSpPr/>
          <p:nvPr/>
        </p:nvSpPr>
        <p:spPr>
          <a:xfrm>
            <a:off x="4972320" y="3234600"/>
            <a:ext cx="2047320" cy="292680"/>
          </a:xfrm>
          <a:custGeom>
            <a:avLst/>
            <a:gdLst>
              <a:gd name="textAreaLeft" fmla="*/ 0 w 2047320"/>
              <a:gd name="textAreaRight" fmla="*/ 2048040 w 2047320"/>
              <a:gd name="textAreaTop" fmla="*/ 0 h 292680"/>
              <a:gd name="textAreaBottom" fmla="*/ 293400 h 292680"/>
            </a:gdLst>
            <a:ahLst/>
            <a:rect l="textAreaLeft" t="textAreaTop" r="textAreaRight" b="textAreaBottom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DATABASE PROJECT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977000" y="2466360"/>
            <a:ext cx="3884400" cy="9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000000"/>
                </a:solidFill>
                <a:latin typeface="Noto Sans"/>
              </a:rPr>
              <a:t>Travel Money Cards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624240" y="4882680"/>
            <a:ext cx="402264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Travel the World with Ease!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400" cy="5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Reload currency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1047600" y="1404000"/>
            <a:ext cx="36320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Reload currency into customer card using stored procedure. The stored procedure takes care of validating the card details and currency code.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6920" cy="4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2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936000" y="4788000"/>
            <a:ext cx="36320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700" spc="-1" strike="noStrike">
                <a:solidFill>
                  <a:srgbClr val="000000"/>
                </a:solidFill>
                <a:latin typeface="Noto Sans"/>
                <a:ea typeface="DejaVu Sans"/>
              </a:rPr>
              <a:t>* Data selected using a view</a:t>
            </a:r>
            <a:endParaRPr b="0" lang="en-GB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0" name="" descr=""/>
          <p:cNvPicPr/>
          <p:nvPr/>
        </p:nvPicPr>
        <p:blipFill>
          <a:blip r:embed="rId1"/>
          <a:stretch/>
        </p:blipFill>
        <p:spPr>
          <a:xfrm>
            <a:off x="1047600" y="2160720"/>
            <a:ext cx="5533200" cy="1370880"/>
          </a:xfrm>
          <a:prstGeom prst="rect">
            <a:avLst/>
          </a:prstGeom>
          <a:ln w="0">
            <a:noFill/>
          </a:ln>
        </p:spPr>
      </p:pic>
      <p:pic>
        <p:nvPicPr>
          <p:cNvPr id="831" name="" descr=""/>
          <p:cNvPicPr/>
          <p:nvPr/>
        </p:nvPicPr>
        <p:blipFill>
          <a:blip r:embed="rId2"/>
          <a:stretch/>
        </p:blipFill>
        <p:spPr>
          <a:xfrm>
            <a:off x="900000" y="3960000"/>
            <a:ext cx="767628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400" cy="5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Sample Data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6920" cy="4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4" name="" descr=""/>
          <p:cNvPicPr/>
          <p:nvPr/>
        </p:nvPicPr>
        <p:blipFill>
          <a:blip r:embed="rId1"/>
          <a:stretch/>
        </p:blipFill>
        <p:spPr>
          <a:xfrm>
            <a:off x="954360" y="1476360"/>
            <a:ext cx="2285280" cy="323280"/>
          </a:xfrm>
          <a:prstGeom prst="rect">
            <a:avLst/>
          </a:prstGeom>
          <a:ln w="0">
            <a:noFill/>
          </a:ln>
        </p:spPr>
      </p:pic>
      <p:pic>
        <p:nvPicPr>
          <p:cNvPr id="835" name="" descr=""/>
          <p:cNvPicPr/>
          <p:nvPr/>
        </p:nvPicPr>
        <p:blipFill>
          <a:blip r:embed="rId2"/>
          <a:stretch/>
        </p:blipFill>
        <p:spPr>
          <a:xfrm>
            <a:off x="1054800" y="1800000"/>
            <a:ext cx="6504840" cy="923040"/>
          </a:xfrm>
          <a:prstGeom prst="rect">
            <a:avLst/>
          </a:prstGeom>
          <a:ln w="0">
            <a:noFill/>
          </a:ln>
        </p:spPr>
      </p:pic>
      <p:pic>
        <p:nvPicPr>
          <p:cNvPr id="836" name="" descr=""/>
          <p:cNvPicPr/>
          <p:nvPr/>
        </p:nvPicPr>
        <p:blipFill>
          <a:blip r:embed="rId3"/>
          <a:stretch/>
        </p:blipFill>
        <p:spPr>
          <a:xfrm>
            <a:off x="1080000" y="3142080"/>
            <a:ext cx="2961720" cy="313560"/>
          </a:xfrm>
          <a:prstGeom prst="rect">
            <a:avLst/>
          </a:prstGeom>
          <a:ln w="0">
            <a:noFill/>
          </a:ln>
        </p:spPr>
      </p:pic>
      <p:pic>
        <p:nvPicPr>
          <p:cNvPr id="837" name="" descr=""/>
          <p:cNvPicPr/>
          <p:nvPr/>
        </p:nvPicPr>
        <p:blipFill>
          <a:blip r:embed="rId4"/>
          <a:stretch/>
        </p:blipFill>
        <p:spPr>
          <a:xfrm>
            <a:off x="1077480" y="3386880"/>
            <a:ext cx="7562160" cy="9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400" cy="5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Sample Data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6920" cy="4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3 Cont...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0" name="" descr=""/>
          <p:cNvPicPr/>
          <p:nvPr/>
        </p:nvPicPr>
        <p:blipFill>
          <a:blip r:embed="rId1"/>
          <a:stretch/>
        </p:blipFill>
        <p:spPr>
          <a:xfrm>
            <a:off x="1008000" y="1440000"/>
            <a:ext cx="2313720" cy="256320"/>
          </a:xfrm>
          <a:prstGeom prst="rect">
            <a:avLst/>
          </a:prstGeom>
          <a:ln w="0">
            <a:noFill/>
          </a:ln>
        </p:spPr>
      </p:pic>
      <p:pic>
        <p:nvPicPr>
          <p:cNvPr id="841" name="" descr=""/>
          <p:cNvPicPr/>
          <p:nvPr/>
        </p:nvPicPr>
        <p:blipFill>
          <a:blip r:embed="rId2"/>
          <a:stretch/>
        </p:blipFill>
        <p:spPr>
          <a:xfrm>
            <a:off x="1067400" y="1728000"/>
            <a:ext cx="5952240" cy="923040"/>
          </a:xfrm>
          <a:prstGeom prst="rect">
            <a:avLst/>
          </a:prstGeom>
          <a:ln w="0">
            <a:noFill/>
          </a:ln>
        </p:spPr>
      </p:pic>
      <p:pic>
        <p:nvPicPr>
          <p:cNvPr id="842" name="" descr=""/>
          <p:cNvPicPr/>
          <p:nvPr/>
        </p:nvPicPr>
        <p:blipFill>
          <a:blip r:embed="rId3"/>
          <a:stretch/>
        </p:blipFill>
        <p:spPr>
          <a:xfrm>
            <a:off x="1040400" y="3060000"/>
            <a:ext cx="2523240" cy="313560"/>
          </a:xfrm>
          <a:prstGeom prst="rect">
            <a:avLst/>
          </a:prstGeom>
          <a:ln w="0">
            <a:noFill/>
          </a:ln>
        </p:spPr>
      </p:pic>
      <p:pic>
        <p:nvPicPr>
          <p:cNvPr id="843" name="" descr=""/>
          <p:cNvPicPr/>
          <p:nvPr/>
        </p:nvPicPr>
        <p:blipFill>
          <a:blip r:embed="rId4"/>
          <a:stretch/>
        </p:blipFill>
        <p:spPr>
          <a:xfrm>
            <a:off x="1080000" y="3373920"/>
            <a:ext cx="3685320" cy="9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234680" y="2535840"/>
            <a:ext cx="498096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Questions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&amp; Answers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"/>
          <p:cNvSpPr/>
          <p:nvPr/>
        </p:nvSpPr>
        <p:spPr>
          <a:xfrm>
            <a:off x="4187880" y="2961720"/>
            <a:ext cx="4022640" cy="62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1680" cy="22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4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840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"/>
          <p:cNvSpPr/>
          <p:nvPr/>
        </p:nvSpPr>
        <p:spPr>
          <a:xfrm>
            <a:off x="1192680" y="1387800"/>
            <a:ext cx="1049400" cy="1049040"/>
          </a:xfrm>
          <a:custGeom>
            <a:avLst/>
            <a:gdLst>
              <a:gd name="textAreaLeft" fmla="*/ 0 w 1049400"/>
              <a:gd name="textAreaRight" fmla="*/ 1050120 w 1049400"/>
              <a:gd name="textAreaTop" fmla="*/ 0 h 1049040"/>
              <a:gd name="textAreaBottom" fmla="*/ 1049760 h 104904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49" name=""/>
          <p:cNvSpPr/>
          <p:nvPr/>
        </p:nvSpPr>
        <p:spPr>
          <a:xfrm>
            <a:off x="1192680" y="1265760"/>
            <a:ext cx="1049400" cy="1049400"/>
          </a:xfrm>
          <a:custGeom>
            <a:avLst/>
            <a:gdLst>
              <a:gd name="textAreaLeft" fmla="*/ 0 w 1049400"/>
              <a:gd name="textAreaRight" fmla="*/ 1050120 w 1049400"/>
              <a:gd name="textAreaTop" fmla="*/ 0 h 1049400"/>
              <a:gd name="textAreaBottom" fmla="*/ 1050120 h 104940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0" name=""/>
          <p:cNvSpPr/>
          <p:nvPr/>
        </p:nvSpPr>
        <p:spPr>
          <a:xfrm>
            <a:off x="2808720" y="1387800"/>
            <a:ext cx="1049040" cy="1049040"/>
          </a:xfrm>
          <a:custGeom>
            <a:avLst/>
            <a:gdLst>
              <a:gd name="textAreaLeft" fmla="*/ 0 w 1049040"/>
              <a:gd name="textAreaRight" fmla="*/ 1049760 w 1049040"/>
              <a:gd name="textAreaTop" fmla="*/ 0 h 1049040"/>
              <a:gd name="textAreaBottom" fmla="*/ 1049760 h 1049040"/>
            </a:gdLst>
            <a:ahLst/>
            <a:rect l="textAreaLeft" t="textAreaTop" r="textAreaRight" b="textAreaBottom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1" name=""/>
          <p:cNvSpPr/>
          <p:nvPr/>
        </p:nvSpPr>
        <p:spPr>
          <a:xfrm>
            <a:off x="2808720" y="1265760"/>
            <a:ext cx="1049040" cy="1049400"/>
          </a:xfrm>
          <a:custGeom>
            <a:avLst/>
            <a:gdLst>
              <a:gd name="textAreaLeft" fmla="*/ 0 w 1049040"/>
              <a:gd name="textAreaRight" fmla="*/ 1049760 w 1049040"/>
              <a:gd name="textAreaTop" fmla="*/ 0 h 1049400"/>
              <a:gd name="textAreaBottom" fmla="*/ 1050120 h 1049400"/>
            </a:gdLst>
            <a:ahLst/>
            <a:rect l="textAreaLeft" t="textAreaTop" r="textAreaRight" b="textAreaBottom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2" name=""/>
          <p:cNvSpPr/>
          <p:nvPr/>
        </p:nvSpPr>
        <p:spPr>
          <a:xfrm>
            <a:off x="4514760" y="1387800"/>
            <a:ext cx="1049400" cy="1049040"/>
          </a:xfrm>
          <a:custGeom>
            <a:avLst/>
            <a:gdLst>
              <a:gd name="textAreaLeft" fmla="*/ 0 w 1049400"/>
              <a:gd name="textAreaRight" fmla="*/ 1050120 w 1049400"/>
              <a:gd name="textAreaTop" fmla="*/ 0 h 1049040"/>
              <a:gd name="textAreaBottom" fmla="*/ 1049760 h 104904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3" name=""/>
          <p:cNvSpPr/>
          <p:nvPr/>
        </p:nvSpPr>
        <p:spPr>
          <a:xfrm>
            <a:off x="4514760" y="1265760"/>
            <a:ext cx="1049400" cy="1049400"/>
          </a:xfrm>
          <a:custGeom>
            <a:avLst/>
            <a:gdLst>
              <a:gd name="textAreaLeft" fmla="*/ 0 w 1049400"/>
              <a:gd name="textAreaRight" fmla="*/ 1050120 w 1049400"/>
              <a:gd name="textAreaTop" fmla="*/ 0 h 1049400"/>
              <a:gd name="textAreaBottom" fmla="*/ 1050120 h 104940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4" name=""/>
          <p:cNvSpPr/>
          <p:nvPr/>
        </p:nvSpPr>
        <p:spPr>
          <a:xfrm>
            <a:off x="6204240" y="1387800"/>
            <a:ext cx="1049400" cy="1049040"/>
          </a:xfrm>
          <a:custGeom>
            <a:avLst/>
            <a:gdLst>
              <a:gd name="textAreaLeft" fmla="*/ 0 w 1049400"/>
              <a:gd name="textAreaRight" fmla="*/ 1050120 w 1049400"/>
              <a:gd name="textAreaTop" fmla="*/ 0 h 1049040"/>
              <a:gd name="textAreaBottom" fmla="*/ 1049760 h 1049040"/>
            </a:gdLst>
            <a:ahLst/>
            <a:rect l="textAreaLeft" t="textAreaTop" r="textAreaRight" b="textAreaBottom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5" name=""/>
          <p:cNvSpPr/>
          <p:nvPr/>
        </p:nvSpPr>
        <p:spPr>
          <a:xfrm>
            <a:off x="6204240" y="1265760"/>
            <a:ext cx="1049400" cy="1049400"/>
          </a:xfrm>
          <a:custGeom>
            <a:avLst/>
            <a:gdLst>
              <a:gd name="textAreaLeft" fmla="*/ 0 w 1049400"/>
              <a:gd name="textAreaRight" fmla="*/ 1050120 w 1049400"/>
              <a:gd name="textAreaTop" fmla="*/ 0 h 1049400"/>
              <a:gd name="textAreaBottom" fmla="*/ 1050120 h 1049400"/>
            </a:gdLst>
            <a:ahLst/>
            <a:rect l="textAreaLeft" t="textAreaTop" r="textAreaRight" b="textAreaBottom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6" name=""/>
          <p:cNvSpPr/>
          <p:nvPr/>
        </p:nvSpPr>
        <p:spPr>
          <a:xfrm>
            <a:off x="7943400" y="1387800"/>
            <a:ext cx="1049040" cy="1049040"/>
          </a:xfrm>
          <a:custGeom>
            <a:avLst/>
            <a:gdLst>
              <a:gd name="textAreaLeft" fmla="*/ 0 w 1049040"/>
              <a:gd name="textAreaRight" fmla="*/ 1049760 w 1049040"/>
              <a:gd name="textAreaTop" fmla="*/ 0 h 1049040"/>
              <a:gd name="textAreaBottom" fmla="*/ 1049760 h 1049040"/>
            </a:gdLst>
            <a:ahLst/>
            <a:rect l="textAreaLeft" t="textAreaTop" r="textAreaRight" b="textAreaBottom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7" name=""/>
          <p:cNvSpPr/>
          <p:nvPr/>
        </p:nvSpPr>
        <p:spPr>
          <a:xfrm>
            <a:off x="7943400" y="1265760"/>
            <a:ext cx="1049040" cy="1049400"/>
          </a:xfrm>
          <a:custGeom>
            <a:avLst/>
            <a:gdLst>
              <a:gd name="textAreaLeft" fmla="*/ 0 w 1049040"/>
              <a:gd name="textAreaRight" fmla="*/ 1049760 w 1049040"/>
              <a:gd name="textAreaTop" fmla="*/ 0 h 1049400"/>
              <a:gd name="textAreaBottom" fmla="*/ 1050120 h 1049400"/>
            </a:gdLst>
            <a:ahLst/>
            <a:rect l="textAreaLeft" t="textAreaTop" r="textAreaRight" b="textAreaBottom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8" name=""/>
          <p:cNvSpPr/>
          <p:nvPr/>
        </p:nvSpPr>
        <p:spPr>
          <a:xfrm>
            <a:off x="1717560" y="2785680"/>
            <a:ext cx="6750720" cy="36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0" bIns="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59" name=""/>
          <p:cNvSpPr/>
          <p:nvPr/>
        </p:nvSpPr>
        <p:spPr>
          <a:xfrm>
            <a:off x="1625040" y="2692800"/>
            <a:ext cx="184680" cy="184680"/>
          </a:xfrm>
          <a:custGeom>
            <a:avLst/>
            <a:gdLst>
              <a:gd name="textAreaLeft" fmla="*/ 0 w 184680"/>
              <a:gd name="textAreaRight" fmla="*/ 185400 w 184680"/>
              <a:gd name="textAreaTop" fmla="*/ 0 h 184680"/>
              <a:gd name="textAreaBottom" fmla="*/ 185400 h 18468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0" name=""/>
          <p:cNvSpPr/>
          <p:nvPr/>
        </p:nvSpPr>
        <p:spPr>
          <a:xfrm>
            <a:off x="8375400" y="2692800"/>
            <a:ext cx="185040" cy="184680"/>
          </a:xfrm>
          <a:custGeom>
            <a:avLst/>
            <a:gdLst>
              <a:gd name="textAreaLeft" fmla="*/ 0 w 185040"/>
              <a:gd name="textAreaRight" fmla="*/ 185760 w 185040"/>
              <a:gd name="textAreaTop" fmla="*/ 0 h 184680"/>
              <a:gd name="textAreaBottom" fmla="*/ 185400 h 184680"/>
            </a:gdLst>
            <a:ahLst/>
            <a:rect l="textAreaLeft" t="textAreaTop" r="textAreaRight" b="textAreaBottom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1" name=""/>
          <p:cNvSpPr/>
          <p:nvPr/>
        </p:nvSpPr>
        <p:spPr>
          <a:xfrm>
            <a:off x="3333600" y="2785680"/>
            <a:ext cx="36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570240" bIns="5702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62" name=""/>
          <p:cNvSpPr/>
          <p:nvPr/>
        </p:nvSpPr>
        <p:spPr>
          <a:xfrm>
            <a:off x="6729120" y="2785680"/>
            <a:ext cx="360" cy="97020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570240" bIns="57024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63" name=""/>
          <p:cNvSpPr/>
          <p:nvPr/>
        </p:nvSpPr>
        <p:spPr>
          <a:xfrm>
            <a:off x="3240720" y="2692800"/>
            <a:ext cx="185040" cy="184680"/>
          </a:xfrm>
          <a:custGeom>
            <a:avLst/>
            <a:gdLst>
              <a:gd name="textAreaLeft" fmla="*/ 0 w 185040"/>
              <a:gd name="textAreaRight" fmla="*/ 185760 w 185040"/>
              <a:gd name="textAreaTop" fmla="*/ 0 h 184680"/>
              <a:gd name="textAreaBottom" fmla="*/ 185400 h 184680"/>
            </a:gdLst>
            <a:ahLst/>
            <a:rect l="textAreaLeft" t="textAreaTop" r="textAreaRight" b="textAreaBottom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8"/>
                </a:lnTo>
                <a:lnTo>
                  <a:pt x="441" y="440"/>
                </a:lnTo>
                <a:lnTo>
                  <a:pt x="429" y="451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8" y="451"/>
                </a:lnTo>
                <a:lnTo>
                  <a:pt x="76" y="440"/>
                </a:lnTo>
                <a:lnTo>
                  <a:pt x="64" y="428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6" y="75"/>
                </a:lnTo>
                <a:lnTo>
                  <a:pt x="88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4" y="2"/>
                </a:lnTo>
                <a:lnTo>
                  <a:pt x="241" y="0"/>
                </a:lnTo>
                <a:lnTo>
                  <a:pt x="258" y="0"/>
                </a:lnTo>
                <a:lnTo>
                  <a:pt x="276" y="0"/>
                </a:lnTo>
                <a:lnTo>
                  <a:pt x="293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9" y="64"/>
                </a:lnTo>
                <a:lnTo>
                  <a:pt x="441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4" name=""/>
          <p:cNvSpPr/>
          <p:nvPr/>
        </p:nvSpPr>
        <p:spPr>
          <a:xfrm>
            <a:off x="4947120" y="2692800"/>
            <a:ext cx="184680" cy="184680"/>
          </a:xfrm>
          <a:custGeom>
            <a:avLst/>
            <a:gdLst>
              <a:gd name="textAreaLeft" fmla="*/ 0 w 184680"/>
              <a:gd name="textAreaRight" fmla="*/ 185400 w 184680"/>
              <a:gd name="textAreaTop" fmla="*/ 0 h 184680"/>
              <a:gd name="textAreaBottom" fmla="*/ 185400 h 18468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5" name=""/>
          <p:cNvSpPr/>
          <p:nvPr/>
        </p:nvSpPr>
        <p:spPr>
          <a:xfrm>
            <a:off x="6636600" y="2692800"/>
            <a:ext cx="184680" cy="184680"/>
          </a:xfrm>
          <a:custGeom>
            <a:avLst/>
            <a:gdLst>
              <a:gd name="textAreaLeft" fmla="*/ 0 w 184680"/>
              <a:gd name="textAreaRight" fmla="*/ 185400 w 184680"/>
              <a:gd name="textAreaTop" fmla="*/ 0 h 184680"/>
              <a:gd name="textAreaBottom" fmla="*/ 185400 h 184680"/>
            </a:gdLst>
            <a:ahLst/>
            <a:rect l="textAreaLeft" t="textAreaTop" r="textAreaRight" b="textAreaBottom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2"/>
                </a:lnTo>
                <a:lnTo>
                  <a:pt x="74" y="441"/>
                </a:lnTo>
                <a:lnTo>
                  <a:pt x="63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6" name=""/>
          <p:cNvSpPr/>
          <p:nvPr/>
        </p:nvSpPr>
        <p:spPr>
          <a:xfrm>
            <a:off x="6588000" y="1664640"/>
            <a:ext cx="315360" cy="315000"/>
          </a:xfrm>
          <a:custGeom>
            <a:avLst/>
            <a:gdLst>
              <a:gd name="textAreaLeft" fmla="*/ 0 w 315360"/>
              <a:gd name="textAreaRight" fmla="*/ 316080 w 315360"/>
              <a:gd name="textAreaTop" fmla="*/ 0 h 315000"/>
              <a:gd name="textAreaBottom" fmla="*/ 315720 h 315000"/>
            </a:gdLst>
            <a:ahLst/>
            <a:rect l="textAreaLeft" t="textAreaTop" r="textAreaRight" b="textAreaBottom"/>
            <a:pathLst>
              <a:path w="878" h="877">
                <a:moveTo>
                  <a:pt x="780" y="0"/>
                </a:moveTo>
                <a:lnTo>
                  <a:pt x="98" y="0"/>
                </a:lnTo>
                <a:lnTo>
                  <a:pt x="88" y="1"/>
                </a:lnTo>
                <a:lnTo>
                  <a:pt x="78" y="2"/>
                </a:lnTo>
                <a:lnTo>
                  <a:pt x="69" y="4"/>
                </a:lnTo>
                <a:lnTo>
                  <a:pt x="60" y="8"/>
                </a:lnTo>
                <a:lnTo>
                  <a:pt x="51" y="12"/>
                </a:lnTo>
                <a:lnTo>
                  <a:pt x="43" y="17"/>
                </a:lnTo>
                <a:lnTo>
                  <a:pt x="36" y="22"/>
                </a:lnTo>
                <a:lnTo>
                  <a:pt x="29" y="29"/>
                </a:lnTo>
                <a:lnTo>
                  <a:pt x="22" y="36"/>
                </a:lnTo>
                <a:lnTo>
                  <a:pt x="17" y="43"/>
                </a:lnTo>
                <a:lnTo>
                  <a:pt x="12" y="51"/>
                </a:lnTo>
                <a:lnTo>
                  <a:pt x="8" y="60"/>
                </a:lnTo>
                <a:lnTo>
                  <a:pt x="4" y="69"/>
                </a:lnTo>
                <a:lnTo>
                  <a:pt x="2" y="78"/>
                </a:lnTo>
                <a:lnTo>
                  <a:pt x="1" y="88"/>
                </a:lnTo>
                <a:lnTo>
                  <a:pt x="0" y="98"/>
                </a:lnTo>
                <a:lnTo>
                  <a:pt x="0" y="780"/>
                </a:lnTo>
                <a:lnTo>
                  <a:pt x="1" y="790"/>
                </a:lnTo>
                <a:lnTo>
                  <a:pt x="2" y="800"/>
                </a:lnTo>
                <a:lnTo>
                  <a:pt x="4" y="809"/>
                </a:lnTo>
                <a:lnTo>
                  <a:pt x="8" y="818"/>
                </a:lnTo>
                <a:lnTo>
                  <a:pt x="12" y="826"/>
                </a:lnTo>
                <a:lnTo>
                  <a:pt x="17" y="834"/>
                </a:lnTo>
                <a:lnTo>
                  <a:pt x="22" y="842"/>
                </a:lnTo>
                <a:lnTo>
                  <a:pt x="29" y="849"/>
                </a:lnTo>
                <a:lnTo>
                  <a:pt x="36" y="855"/>
                </a:lnTo>
                <a:lnTo>
                  <a:pt x="43" y="860"/>
                </a:lnTo>
                <a:lnTo>
                  <a:pt x="51" y="865"/>
                </a:lnTo>
                <a:lnTo>
                  <a:pt x="60" y="869"/>
                </a:lnTo>
                <a:lnTo>
                  <a:pt x="69" y="873"/>
                </a:lnTo>
                <a:lnTo>
                  <a:pt x="78" y="875"/>
                </a:lnTo>
                <a:lnTo>
                  <a:pt x="88" y="876"/>
                </a:lnTo>
                <a:lnTo>
                  <a:pt x="98" y="877"/>
                </a:lnTo>
                <a:lnTo>
                  <a:pt x="780" y="877"/>
                </a:lnTo>
                <a:lnTo>
                  <a:pt x="790" y="876"/>
                </a:lnTo>
                <a:lnTo>
                  <a:pt x="800" y="875"/>
                </a:lnTo>
                <a:lnTo>
                  <a:pt x="809" y="873"/>
                </a:lnTo>
                <a:lnTo>
                  <a:pt x="818" y="869"/>
                </a:lnTo>
                <a:lnTo>
                  <a:pt x="827" y="865"/>
                </a:lnTo>
                <a:lnTo>
                  <a:pt x="835" y="860"/>
                </a:lnTo>
                <a:lnTo>
                  <a:pt x="842" y="855"/>
                </a:lnTo>
                <a:lnTo>
                  <a:pt x="849" y="849"/>
                </a:lnTo>
                <a:lnTo>
                  <a:pt x="856" y="842"/>
                </a:lnTo>
                <a:lnTo>
                  <a:pt x="861" y="834"/>
                </a:lnTo>
                <a:lnTo>
                  <a:pt x="866" y="826"/>
                </a:lnTo>
                <a:lnTo>
                  <a:pt x="870" y="818"/>
                </a:lnTo>
                <a:lnTo>
                  <a:pt x="874" y="809"/>
                </a:lnTo>
                <a:lnTo>
                  <a:pt x="876" y="800"/>
                </a:lnTo>
                <a:lnTo>
                  <a:pt x="877" y="790"/>
                </a:lnTo>
                <a:lnTo>
                  <a:pt x="878" y="780"/>
                </a:lnTo>
                <a:lnTo>
                  <a:pt x="878" y="98"/>
                </a:lnTo>
                <a:lnTo>
                  <a:pt x="877" y="88"/>
                </a:lnTo>
                <a:lnTo>
                  <a:pt x="876" y="78"/>
                </a:lnTo>
                <a:lnTo>
                  <a:pt x="874" y="69"/>
                </a:lnTo>
                <a:lnTo>
                  <a:pt x="870" y="60"/>
                </a:lnTo>
                <a:lnTo>
                  <a:pt x="866" y="51"/>
                </a:lnTo>
                <a:lnTo>
                  <a:pt x="861" y="43"/>
                </a:lnTo>
                <a:lnTo>
                  <a:pt x="856" y="36"/>
                </a:lnTo>
                <a:lnTo>
                  <a:pt x="849" y="29"/>
                </a:lnTo>
                <a:lnTo>
                  <a:pt x="842" y="22"/>
                </a:lnTo>
                <a:lnTo>
                  <a:pt x="835" y="17"/>
                </a:lnTo>
                <a:lnTo>
                  <a:pt x="827" y="12"/>
                </a:lnTo>
                <a:lnTo>
                  <a:pt x="818" y="8"/>
                </a:lnTo>
                <a:lnTo>
                  <a:pt x="809" y="4"/>
                </a:lnTo>
                <a:lnTo>
                  <a:pt x="800" y="2"/>
                </a:lnTo>
                <a:lnTo>
                  <a:pt x="790" y="1"/>
                </a:lnTo>
                <a:lnTo>
                  <a:pt x="780" y="0"/>
                </a:lnTo>
                <a:moveTo>
                  <a:pt x="780" y="780"/>
                </a:moveTo>
                <a:lnTo>
                  <a:pt x="98" y="780"/>
                </a:lnTo>
                <a:lnTo>
                  <a:pt x="98" y="98"/>
                </a:lnTo>
                <a:lnTo>
                  <a:pt x="780" y="98"/>
                </a:lnTo>
                <a:lnTo>
                  <a:pt x="780" y="780"/>
                </a:lnTo>
                <a:moveTo>
                  <a:pt x="195" y="341"/>
                </a:moveTo>
                <a:lnTo>
                  <a:pt x="293" y="341"/>
                </a:lnTo>
                <a:lnTo>
                  <a:pt x="293" y="682"/>
                </a:lnTo>
                <a:lnTo>
                  <a:pt x="195" y="682"/>
                </a:lnTo>
                <a:lnTo>
                  <a:pt x="195" y="341"/>
                </a:lnTo>
                <a:moveTo>
                  <a:pt x="390" y="195"/>
                </a:moveTo>
                <a:lnTo>
                  <a:pt x="488" y="195"/>
                </a:lnTo>
                <a:lnTo>
                  <a:pt x="488" y="682"/>
                </a:lnTo>
                <a:lnTo>
                  <a:pt x="390" y="682"/>
                </a:lnTo>
                <a:lnTo>
                  <a:pt x="390" y="195"/>
                </a:lnTo>
                <a:moveTo>
                  <a:pt x="585" y="488"/>
                </a:moveTo>
                <a:lnTo>
                  <a:pt x="683" y="488"/>
                </a:lnTo>
                <a:lnTo>
                  <a:pt x="683" y="682"/>
                </a:lnTo>
                <a:lnTo>
                  <a:pt x="585" y="682"/>
                </a:lnTo>
                <a:lnTo>
                  <a:pt x="585" y="48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7" name=""/>
          <p:cNvSpPr/>
          <p:nvPr/>
        </p:nvSpPr>
        <p:spPr>
          <a:xfrm>
            <a:off x="3127680" y="1612440"/>
            <a:ext cx="394200" cy="394200"/>
          </a:xfrm>
          <a:custGeom>
            <a:avLst/>
            <a:gdLst>
              <a:gd name="textAreaLeft" fmla="*/ 0 w 394200"/>
              <a:gd name="textAreaRight" fmla="*/ 394920 w 394200"/>
              <a:gd name="textAreaTop" fmla="*/ 0 h 394200"/>
              <a:gd name="textAreaBottom" fmla="*/ 394920 h 394200"/>
            </a:gdLst>
            <a:ahLst/>
            <a:rect l="textAreaLeft" t="textAreaTop" r="textAreaRight" b="textAreaBottom"/>
            <a:pathLst>
              <a:path w="1097" h="1097">
                <a:moveTo>
                  <a:pt x="548" y="0"/>
                </a:moveTo>
                <a:lnTo>
                  <a:pt x="492" y="3"/>
                </a:lnTo>
                <a:lnTo>
                  <a:pt x="437" y="11"/>
                </a:lnTo>
                <a:lnTo>
                  <a:pt x="385" y="25"/>
                </a:lnTo>
                <a:lnTo>
                  <a:pt x="335" y="43"/>
                </a:lnTo>
                <a:lnTo>
                  <a:pt x="287" y="66"/>
                </a:lnTo>
                <a:lnTo>
                  <a:pt x="241" y="94"/>
                </a:lnTo>
                <a:lnTo>
                  <a:pt x="199" y="125"/>
                </a:lnTo>
                <a:lnTo>
                  <a:pt x="160" y="161"/>
                </a:lnTo>
                <a:lnTo>
                  <a:pt x="125" y="200"/>
                </a:lnTo>
                <a:lnTo>
                  <a:pt x="93" y="242"/>
                </a:lnTo>
                <a:lnTo>
                  <a:pt x="66" y="287"/>
                </a:lnTo>
                <a:lnTo>
                  <a:pt x="43" y="335"/>
                </a:lnTo>
                <a:lnTo>
                  <a:pt x="25" y="385"/>
                </a:lnTo>
                <a:lnTo>
                  <a:pt x="11" y="438"/>
                </a:lnTo>
                <a:lnTo>
                  <a:pt x="3" y="492"/>
                </a:lnTo>
                <a:lnTo>
                  <a:pt x="0" y="548"/>
                </a:lnTo>
                <a:lnTo>
                  <a:pt x="3" y="604"/>
                </a:lnTo>
                <a:lnTo>
                  <a:pt x="11" y="659"/>
                </a:lnTo>
                <a:lnTo>
                  <a:pt x="25" y="711"/>
                </a:lnTo>
                <a:lnTo>
                  <a:pt x="43" y="762"/>
                </a:lnTo>
                <a:lnTo>
                  <a:pt x="66" y="810"/>
                </a:lnTo>
                <a:lnTo>
                  <a:pt x="93" y="855"/>
                </a:lnTo>
                <a:lnTo>
                  <a:pt x="125" y="897"/>
                </a:lnTo>
                <a:lnTo>
                  <a:pt x="160" y="936"/>
                </a:lnTo>
                <a:lnTo>
                  <a:pt x="199" y="972"/>
                </a:lnTo>
                <a:lnTo>
                  <a:pt x="241" y="1003"/>
                </a:lnTo>
                <a:lnTo>
                  <a:pt x="287" y="1031"/>
                </a:lnTo>
                <a:lnTo>
                  <a:pt x="335" y="1054"/>
                </a:lnTo>
                <a:lnTo>
                  <a:pt x="385" y="1072"/>
                </a:lnTo>
                <a:lnTo>
                  <a:pt x="437" y="1086"/>
                </a:lnTo>
                <a:lnTo>
                  <a:pt x="492" y="1094"/>
                </a:lnTo>
                <a:lnTo>
                  <a:pt x="548" y="1097"/>
                </a:lnTo>
                <a:lnTo>
                  <a:pt x="604" y="1094"/>
                </a:lnTo>
                <a:lnTo>
                  <a:pt x="659" y="1086"/>
                </a:lnTo>
                <a:lnTo>
                  <a:pt x="711" y="1072"/>
                </a:lnTo>
                <a:lnTo>
                  <a:pt x="762" y="1054"/>
                </a:lnTo>
                <a:lnTo>
                  <a:pt x="810" y="1031"/>
                </a:lnTo>
                <a:lnTo>
                  <a:pt x="855" y="1003"/>
                </a:lnTo>
                <a:lnTo>
                  <a:pt x="897" y="972"/>
                </a:lnTo>
                <a:lnTo>
                  <a:pt x="936" y="936"/>
                </a:lnTo>
                <a:lnTo>
                  <a:pt x="972" y="897"/>
                </a:lnTo>
                <a:lnTo>
                  <a:pt x="1003" y="855"/>
                </a:lnTo>
                <a:lnTo>
                  <a:pt x="1031" y="810"/>
                </a:lnTo>
                <a:lnTo>
                  <a:pt x="1054" y="762"/>
                </a:lnTo>
                <a:lnTo>
                  <a:pt x="1072" y="711"/>
                </a:lnTo>
                <a:lnTo>
                  <a:pt x="1086" y="659"/>
                </a:lnTo>
                <a:lnTo>
                  <a:pt x="1094" y="604"/>
                </a:lnTo>
                <a:lnTo>
                  <a:pt x="1097" y="548"/>
                </a:lnTo>
                <a:lnTo>
                  <a:pt x="1094" y="492"/>
                </a:lnTo>
                <a:lnTo>
                  <a:pt x="1086" y="438"/>
                </a:lnTo>
                <a:lnTo>
                  <a:pt x="1072" y="385"/>
                </a:lnTo>
                <a:lnTo>
                  <a:pt x="1054" y="335"/>
                </a:lnTo>
                <a:lnTo>
                  <a:pt x="1031" y="287"/>
                </a:lnTo>
                <a:lnTo>
                  <a:pt x="1003" y="242"/>
                </a:lnTo>
                <a:lnTo>
                  <a:pt x="972" y="200"/>
                </a:lnTo>
                <a:lnTo>
                  <a:pt x="936" y="161"/>
                </a:lnTo>
                <a:lnTo>
                  <a:pt x="897" y="125"/>
                </a:lnTo>
                <a:lnTo>
                  <a:pt x="855" y="94"/>
                </a:lnTo>
                <a:lnTo>
                  <a:pt x="810" y="66"/>
                </a:lnTo>
                <a:lnTo>
                  <a:pt x="762" y="43"/>
                </a:lnTo>
                <a:lnTo>
                  <a:pt x="711" y="25"/>
                </a:lnTo>
                <a:lnTo>
                  <a:pt x="659" y="11"/>
                </a:lnTo>
                <a:lnTo>
                  <a:pt x="604" y="3"/>
                </a:lnTo>
                <a:lnTo>
                  <a:pt x="548" y="0"/>
                </a:lnTo>
                <a:moveTo>
                  <a:pt x="109" y="548"/>
                </a:moveTo>
                <a:lnTo>
                  <a:pt x="109" y="536"/>
                </a:lnTo>
                <a:lnTo>
                  <a:pt x="110" y="523"/>
                </a:lnTo>
                <a:lnTo>
                  <a:pt x="112" y="499"/>
                </a:lnTo>
                <a:lnTo>
                  <a:pt x="116" y="475"/>
                </a:lnTo>
                <a:lnTo>
                  <a:pt x="121" y="451"/>
                </a:lnTo>
                <a:lnTo>
                  <a:pt x="383" y="713"/>
                </a:lnTo>
                <a:lnTo>
                  <a:pt x="383" y="768"/>
                </a:lnTo>
                <a:lnTo>
                  <a:pt x="384" y="779"/>
                </a:lnTo>
                <a:lnTo>
                  <a:pt x="385" y="790"/>
                </a:lnTo>
                <a:lnTo>
                  <a:pt x="388" y="800"/>
                </a:lnTo>
                <a:lnTo>
                  <a:pt x="392" y="810"/>
                </a:lnTo>
                <a:lnTo>
                  <a:pt x="396" y="820"/>
                </a:lnTo>
                <a:lnTo>
                  <a:pt x="402" y="829"/>
                </a:lnTo>
                <a:lnTo>
                  <a:pt x="408" y="837"/>
                </a:lnTo>
                <a:lnTo>
                  <a:pt x="415" y="845"/>
                </a:lnTo>
                <a:lnTo>
                  <a:pt x="423" y="852"/>
                </a:lnTo>
                <a:lnTo>
                  <a:pt x="432" y="858"/>
                </a:lnTo>
                <a:lnTo>
                  <a:pt x="441" y="864"/>
                </a:lnTo>
                <a:lnTo>
                  <a:pt x="450" y="868"/>
                </a:lnTo>
                <a:lnTo>
                  <a:pt x="461" y="872"/>
                </a:lnTo>
                <a:lnTo>
                  <a:pt x="471" y="875"/>
                </a:lnTo>
                <a:lnTo>
                  <a:pt x="482" y="876"/>
                </a:lnTo>
                <a:lnTo>
                  <a:pt x="493" y="877"/>
                </a:lnTo>
                <a:lnTo>
                  <a:pt x="493" y="983"/>
                </a:lnTo>
                <a:lnTo>
                  <a:pt x="453" y="976"/>
                </a:lnTo>
                <a:lnTo>
                  <a:pt x="415" y="966"/>
                </a:lnTo>
                <a:lnTo>
                  <a:pt x="377" y="952"/>
                </a:lnTo>
                <a:lnTo>
                  <a:pt x="342" y="935"/>
                </a:lnTo>
                <a:lnTo>
                  <a:pt x="308" y="915"/>
                </a:lnTo>
                <a:lnTo>
                  <a:pt x="277" y="892"/>
                </a:lnTo>
                <a:lnTo>
                  <a:pt x="248" y="867"/>
                </a:lnTo>
                <a:lnTo>
                  <a:pt x="220" y="839"/>
                </a:lnTo>
                <a:lnTo>
                  <a:pt x="196" y="809"/>
                </a:lnTo>
                <a:lnTo>
                  <a:pt x="174" y="776"/>
                </a:lnTo>
                <a:lnTo>
                  <a:pt x="155" y="742"/>
                </a:lnTo>
                <a:lnTo>
                  <a:pt x="139" y="706"/>
                </a:lnTo>
                <a:lnTo>
                  <a:pt x="127" y="669"/>
                </a:lnTo>
                <a:lnTo>
                  <a:pt x="118" y="630"/>
                </a:lnTo>
                <a:lnTo>
                  <a:pt x="112" y="589"/>
                </a:lnTo>
                <a:lnTo>
                  <a:pt x="110" y="548"/>
                </a:lnTo>
                <a:lnTo>
                  <a:pt x="109" y="548"/>
                </a:lnTo>
                <a:moveTo>
                  <a:pt x="767" y="768"/>
                </a:moveTo>
                <a:lnTo>
                  <a:pt x="712" y="768"/>
                </a:lnTo>
                <a:lnTo>
                  <a:pt x="712" y="603"/>
                </a:lnTo>
                <a:lnTo>
                  <a:pt x="712" y="597"/>
                </a:lnTo>
                <a:lnTo>
                  <a:pt x="711" y="592"/>
                </a:lnTo>
                <a:lnTo>
                  <a:pt x="709" y="587"/>
                </a:lnTo>
                <a:lnTo>
                  <a:pt x="708" y="582"/>
                </a:lnTo>
                <a:lnTo>
                  <a:pt x="705" y="577"/>
                </a:lnTo>
                <a:lnTo>
                  <a:pt x="702" y="572"/>
                </a:lnTo>
                <a:lnTo>
                  <a:pt x="699" y="568"/>
                </a:lnTo>
                <a:lnTo>
                  <a:pt x="696" y="564"/>
                </a:lnTo>
                <a:lnTo>
                  <a:pt x="692" y="561"/>
                </a:lnTo>
                <a:lnTo>
                  <a:pt x="688" y="557"/>
                </a:lnTo>
                <a:lnTo>
                  <a:pt x="683" y="555"/>
                </a:lnTo>
                <a:lnTo>
                  <a:pt x="678" y="552"/>
                </a:lnTo>
                <a:lnTo>
                  <a:pt x="673" y="550"/>
                </a:lnTo>
                <a:lnTo>
                  <a:pt x="668" y="549"/>
                </a:lnTo>
                <a:lnTo>
                  <a:pt x="663" y="548"/>
                </a:lnTo>
                <a:lnTo>
                  <a:pt x="657" y="548"/>
                </a:lnTo>
                <a:lnTo>
                  <a:pt x="328" y="548"/>
                </a:lnTo>
                <a:lnTo>
                  <a:pt x="328" y="439"/>
                </a:lnTo>
                <a:lnTo>
                  <a:pt x="438" y="439"/>
                </a:lnTo>
                <a:lnTo>
                  <a:pt x="444" y="439"/>
                </a:lnTo>
                <a:lnTo>
                  <a:pt x="449" y="438"/>
                </a:lnTo>
                <a:lnTo>
                  <a:pt x="454" y="436"/>
                </a:lnTo>
                <a:lnTo>
                  <a:pt x="459" y="435"/>
                </a:lnTo>
                <a:lnTo>
                  <a:pt x="464" y="432"/>
                </a:lnTo>
                <a:lnTo>
                  <a:pt x="469" y="429"/>
                </a:lnTo>
                <a:lnTo>
                  <a:pt x="473" y="426"/>
                </a:lnTo>
                <a:lnTo>
                  <a:pt x="477" y="423"/>
                </a:lnTo>
                <a:lnTo>
                  <a:pt x="480" y="419"/>
                </a:lnTo>
                <a:lnTo>
                  <a:pt x="483" y="415"/>
                </a:lnTo>
                <a:lnTo>
                  <a:pt x="486" y="410"/>
                </a:lnTo>
                <a:lnTo>
                  <a:pt x="489" y="405"/>
                </a:lnTo>
                <a:lnTo>
                  <a:pt x="490" y="400"/>
                </a:lnTo>
                <a:lnTo>
                  <a:pt x="492" y="395"/>
                </a:lnTo>
                <a:lnTo>
                  <a:pt x="493" y="390"/>
                </a:lnTo>
                <a:lnTo>
                  <a:pt x="493" y="384"/>
                </a:lnTo>
                <a:lnTo>
                  <a:pt x="493" y="274"/>
                </a:lnTo>
                <a:lnTo>
                  <a:pt x="602" y="274"/>
                </a:lnTo>
                <a:lnTo>
                  <a:pt x="613" y="273"/>
                </a:lnTo>
                <a:lnTo>
                  <a:pt x="624" y="272"/>
                </a:lnTo>
                <a:lnTo>
                  <a:pt x="635" y="269"/>
                </a:lnTo>
                <a:lnTo>
                  <a:pt x="645" y="265"/>
                </a:lnTo>
                <a:lnTo>
                  <a:pt x="655" y="261"/>
                </a:lnTo>
                <a:lnTo>
                  <a:pt x="664" y="255"/>
                </a:lnTo>
                <a:lnTo>
                  <a:pt x="672" y="249"/>
                </a:lnTo>
                <a:lnTo>
                  <a:pt x="680" y="242"/>
                </a:lnTo>
                <a:lnTo>
                  <a:pt x="687" y="234"/>
                </a:lnTo>
                <a:lnTo>
                  <a:pt x="693" y="226"/>
                </a:lnTo>
                <a:lnTo>
                  <a:pt x="699" y="217"/>
                </a:lnTo>
                <a:lnTo>
                  <a:pt x="703" y="207"/>
                </a:lnTo>
                <a:lnTo>
                  <a:pt x="707" y="197"/>
                </a:lnTo>
                <a:lnTo>
                  <a:pt x="710" y="186"/>
                </a:lnTo>
                <a:lnTo>
                  <a:pt x="711" y="175"/>
                </a:lnTo>
                <a:lnTo>
                  <a:pt x="712" y="164"/>
                </a:lnTo>
                <a:lnTo>
                  <a:pt x="712" y="142"/>
                </a:lnTo>
                <a:lnTo>
                  <a:pt x="742" y="155"/>
                </a:lnTo>
                <a:lnTo>
                  <a:pt x="770" y="171"/>
                </a:lnTo>
                <a:lnTo>
                  <a:pt x="797" y="188"/>
                </a:lnTo>
                <a:lnTo>
                  <a:pt x="823" y="207"/>
                </a:lnTo>
                <a:lnTo>
                  <a:pt x="847" y="228"/>
                </a:lnTo>
                <a:lnTo>
                  <a:pt x="870" y="251"/>
                </a:lnTo>
                <a:lnTo>
                  <a:pt x="891" y="275"/>
                </a:lnTo>
                <a:lnTo>
                  <a:pt x="910" y="301"/>
                </a:lnTo>
                <a:lnTo>
                  <a:pt x="927" y="328"/>
                </a:lnTo>
                <a:lnTo>
                  <a:pt x="942" y="356"/>
                </a:lnTo>
                <a:lnTo>
                  <a:pt x="956" y="386"/>
                </a:lnTo>
                <a:lnTo>
                  <a:pt x="967" y="416"/>
                </a:lnTo>
                <a:lnTo>
                  <a:pt x="975" y="448"/>
                </a:lnTo>
                <a:lnTo>
                  <a:pt x="982" y="481"/>
                </a:lnTo>
                <a:lnTo>
                  <a:pt x="986" y="514"/>
                </a:lnTo>
                <a:lnTo>
                  <a:pt x="987" y="548"/>
                </a:lnTo>
                <a:lnTo>
                  <a:pt x="985" y="590"/>
                </a:lnTo>
                <a:lnTo>
                  <a:pt x="979" y="631"/>
                </a:lnTo>
                <a:lnTo>
                  <a:pt x="969" y="671"/>
                </a:lnTo>
                <a:lnTo>
                  <a:pt x="956" y="710"/>
                </a:lnTo>
                <a:lnTo>
                  <a:pt x="939" y="747"/>
                </a:lnTo>
                <a:lnTo>
                  <a:pt x="919" y="781"/>
                </a:lnTo>
                <a:lnTo>
                  <a:pt x="896" y="814"/>
                </a:lnTo>
                <a:lnTo>
                  <a:pt x="871" y="844"/>
                </a:lnTo>
                <a:lnTo>
                  <a:pt x="868" y="836"/>
                </a:lnTo>
                <a:lnTo>
                  <a:pt x="864" y="828"/>
                </a:lnTo>
                <a:lnTo>
                  <a:pt x="860" y="821"/>
                </a:lnTo>
                <a:lnTo>
                  <a:pt x="856" y="814"/>
                </a:lnTo>
                <a:lnTo>
                  <a:pt x="851" y="807"/>
                </a:lnTo>
                <a:lnTo>
                  <a:pt x="845" y="801"/>
                </a:lnTo>
                <a:lnTo>
                  <a:pt x="839" y="795"/>
                </a:lnTo>
                <a:lnTo>
                  <a:pt x="832" y="789"/>
                </a:lnTo>
                <a:lnTo>
                  <a:pt x="825" y="785"/>
                </a:lnTo>
                <a:lnTo>
                  <a:pt x="818" y="780"/>
                </a:lnTo>
                <a:lnTo>
                  <a:pt x="810" y="777"/>
                </a:lnTo>
                <a:lnTo>
                  <a:pt x="802" y="774"/>
                </a:lnTo>
                <a:lnTo>
                  <a:pt x="794" y="771"/>
                </a:lnTo>
                <a:lnTo>
                  <a:pt x="785" y="769"/>
                </a:lnTo>
                <a:lnTo>
                  <a:pt x="776" y="768"/>
                </a:lnTo>
                <a:lnTo>
                  <a:pt x="767" y="7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8" name=""/>
          <p:cNvSpPr/>
          <p:nvPr/>
        </p:nvSpPr>
        <p:spPr>
          <a:xfrm>
            <a:off x="8269560" y="1594800"/>
            <a:ext cx="356040" cy="393840"/>
          </a:xfrm>
          <a:custGeom>
            <a:avLst/>
            <a:gdLst>
              <a:gd name="textAreaLeft" fmla="*/ 0 w 356040"/>
              <a:gd name="textAreaRight" fmla="*/ 356760 w 356040"/>
              <a:gd name="textAreaTop" fmla="*/ 0 h 393840"/>
              <a:gd name="textAreaBottom" fmla="*/ 394560 h 393840"/>
            </a:gdLst>
            <a:ahLst/>
            <a:rect l="textAreaLeft" t="textAreaTop" r="textAreaRight" b="textAreaBottom"/>
            <a:pathLst>
              <a:path w="991" h="1096">
                <a:moveTo>
                  <a:pt x="825" y="775"/>
                </a:moveTo>
                <a:lnTo>
                  <a:pt x="817" y="775"/>
                </a:lnTo>
                <a:lnTo>
                  <a:pt x="810" y="776"/>
                </a:lnTo>
                <a:lnTo>
                  <a:pt x="795" y="778"/>
                </a:lnTo>
                <a:lnTo>
                  <a:pt x="780" y="782"/>
                </a:lnTo>
                <a:lnTo>
                  <a:pt x="767" y="787"/>
                </a:lnTo>
                <a:lnTo>
                  <a:pt x="753" y="793"/>
                </a:lnTo>
                <a:lnTo>
                  <a:pt x="741" y="800"/>
                </a:lnTo>
                <a:lnTo>
                  <a:pt x="729" y="808"/>
                </a:lnTo>
                <a:lnTo>
                  <a:pt x="718" y="817"/>
                </a:lnTo>
                <a:lnTo>
                  <a:pt x="325" y="589"/>
                </a:lnTo>
                <a:lnTo>
                  <a:pt x="327" y="579"/>
                </a:lnTo>
                <a:lnTo>
                  <a:pt x="329" y="570"/>
                </a:lnTo>
                <a:lnTo>
                  <a:pt x="329" y="565"/>
                </a:lnTo>
                <a:lnTo>
                  <a:pt x="330" y="560"/>
                </a:lnTo>
                <a:lnTo>
                  <a:pt x="330" y="555"/>
                </a:lnTo>
                <a:lnTo>
                  <a:pt x="330" y="550"/>
                </a:lnTo>
                <a:lnTo>
                  <a:pt x="330" y="545"/>
                </a:lnTo>
                <a:lnTo>
                  <a:pt x="330" y="540"/>
                </a:lnTo>
                <a:lnTo>
                  <a:pt x="329" y="535"/>
                </a:lnTo>
                <a:lnTo>
                  <a:pt x="329" y="531"/>
                </a:lnTo>
                <a:lnTo>
                  <a:pt x="327" y="521"/>
                </a:lnTo>
                <a:lnTo>
                  <a:pt x="325" y="512"/>
                </a:lnTo>
                <a:lnTo>
                  <a:pt x="713" y="286"/>
                </a:lnTo>
                <a:lnTo>
                  <a:pt x="725" y="296"/>
                </a:lnTo>
                <a:lnTo>
                  <a:pt x="737" y="304"/>
                </a:lnTo>
                <a:lnTo>
                  <a:pt x="750" y="312"/>
                </a:lnTo>
                <a:lnTo>
                  <a:pt x="764" y="318"/>
                </a:lnTo>
                <a:lnTo>
                  <a:pt x="779" y="323"/>
                </a:lnTo>
                <a:lnTo>
                  <a:pt x="794" y="327"/>
                </a:lnTo>
                <a:lnTo>
                  <a:pt x="809" y="329"/>
                </a:lnTo>
                <a:lnTo>
                  <a:pt x="825" y="330"/>
                </a:lnTo>
                <a:lnTo>
                  <a:pt x="842" y="329"/>
                </a:lnTo>
                <a:lnTo>
                  <a:pt x="859" y="327"/>
                </a:lnTo>
                <a:lnTo>
                  <a:pt x="874" y="323"/>
                </a:lnTo>
                <a:lnTo>
                  <a:pt x="890" y="317"/>
                </a:lnTo>
                <a:lnTo>
                  <a:pt x="904" y="310"/>
                </a:lnTo>
                <a:lnTo>
                  <a:pt x="918" y="302"/>
                </a:lnTo>
                <a:lnTo>
                  <a:pt x="931" y="292"/>
                </a:lnTo>
                <a:lnTo>
                  <a:pt x="942" y="282"/>
                </a:lnTo>
                <a:lnTo>
                  <a:pt x="953" y="270"/>
                </a:lnTo>
                <a:lnTo>
                  <a:pt x="963" y="257"/>
                </a:lnTo>
                <a:lnTo>
                  <a:pt x="971" y="244"/>
                </a:lnTo>
                <a:lnTo>
                  <a:pt x="978" y="229"/>
                </a:lnTo>
                <a:lnTo>
                  <a:pt x="984" y="214"/>
                </a:lnTo>
                <a:lnTo>
                  <a:pt x="988" y="198"/>
                </a:lnTo>
                <a:lnTo>
                  <a:pt x="990" y="182"/>
                </a:lnTo>
                <a:lnTo>
                  <a:pt x="991" y="165"/>
                </a:lnTo>
                <a:lnTo>
                  <a:pt x="990" y="148"/>
                </a:lnTo>
                <a:lnTo>
                  <a:pt x="988" y="132"/>
                </a:lnTo>
                <a:lnTo>
                  <a:pt x="984" y="116"/>
                </a:lnTo>
                <a:lnTo>
                  <a:pt x="978" y="101"/>
                </a:lnTo>
                <a:lnTo>
                  <a:pt x="971" y="86"/>
                </a:lnTo>
                <a:lnTo>
                  <a:pt x="963" y="73"/>
                </a:lnTo>
                <a:lnTo>
                  <a:pt x="953" y="60"/>
                </a:lnTo>
                <a:lnTo>
                  <a:pt x="942" y="48"/>
                </a:lnTo>
                <a:lnTo>
                  <a:pt x="931" y="38"/>
                </a:lnTo>
                <a:lnTo>
                  <a:pt x="918" y="28"/>
                </a:lnTo>
                <a:lnTo>
                  <a:pt x="904" y="20"/>
                </a:lnTo>
                <a:lnTo>
                  <a:pt x="890" y="13"/>
                </a:lnTo>
                <a:lnTo>
                  <a:pt x="874" y="7"/>
                </a:lnTo>
                <a:lnTo>
                  <a:pt x="859" y="3"/>
                </a:lnTo>
                <a:lnTo>
                  <a:pt x="842" y="1"/>
                </a:lnTo>
                <a:lnTo>
                  <a:pt x="825" y="0"/>
                </a:lnTo>
                <a:lnTo>
                  <a:pt x="808" y="1"/>
                </a:lnTo>
                <a:lnTo>
                  <a:pt x="792" y="3"/>
                </a:lnTo>
                <a:lnTo>
                  <a:pt x="776" y="7"/>
                </a:lnTo>
                <a:lnTo>
                  <a:pt x="761" y="13"/>
                </a:lnTo>
                <a:lnTo>
                  <a:pt x="746" y="20"/>
                </a:lnTo>
                <a:lnTo>
                  <a:pt x="733" y="28"/>
                </a:lnTo>
                <a:lnTo>
                  <a:pt x="720" y="38"/>
                </a:lnTo>
                <a:lnTo>
                  <a:pt x="708" y="48"/>
                </a:lnTo>
                <a:lnTo>
                  <a:pt x="698" y="60"/>
                </a:lnTo>
                <a:lnTo>
                  <a:pt x="688" y="73"/>
                </a:lnTo>
                <a:lnTo>
                  <a:pt x="680" y="86"/>
                </a:lnTo>
                <a:lnTo>
                  <a:pt x="673" y="101"/>
                </a:lnTo>
                <a:lnTo>
                  <a:pt x="667" y="116"/>
                </a:lnTo>
                <a:lnTo>
                  <a:pt x="663" y="132"/>
                </a:lnTo>
                <a:lnTo>
                  <a:pt x="661" y="148"/>
                </a:lnTo>
                <a:lnTo>
                  <a:pt x="660" y="165"/>
                </a:lnTo>
                <a:lnTo>
                  <a:pt x="660" y="170"/>
                </a:lnTo>
                <a:lnTo>
                  <a:pt x="660" y="175"/>
                </a:lnTo>
                <a:lnTo>
                  <a:pt x="662" y="184"/>
                </a:lnTo>
                <a:lnTo>
                  <a:pt x="665" y="204"/>
                </a:lnTo>
                <a:lnTo>
                  <a:pt x="277" y="430"/>
                </a:lnTo>
                <a:lnTo>
                  <a:pt x="265" y="420"/>
                </a:lnTo>
                <a:lnTo>
                  <a:pt x="253" y="411"/>
                </a:lnTo>
                <a:lnTo>
                  <a:pt x="240" y="403"/>
                </a:lnTo>
                <a:lnTo>
                  <a:pt x="226" y="397"/>
                </a:lnTo>
                <a:lnTo>
                  <a:pt x="211" y="392"/>
                </a:lnTo>
                <a:lnTo>
                  <a:pt x="196" y="388"/>
                </a:lnTo>
                <a:lnTo>
                  <a:pt x="181" y="386"/>
                </a:lnTo>
                <a:lnTo>
                  <a:pt x="165" y="385"/>
                </a:lnTo>
                <a:lnTo>
                  <a:pt x="148" y="386"/>
                </a:lnTo>
                <a:lnTo>
                  <a:pt x="131" y="388"/>
                </a:lnTo>
                <a:lnTo>
                  <a:pt x="116" y="392"/>
                </a:lnTo>
                <a:lnTo>
                  <a:pt x="100" y="398"/>
                </a:lnTo>
                <a:lnTo>
                  <a:pt x="86" y="405"/>
                </a:lnTo>
                <a:lnTo>
                  <a:pt x="72" y="413"/>
                </a:lnTo>
                <a:lnTo>
                  <a:pt x="60" y="423"/>
                </a:lnTo>
                <a:lnTo>
                  <a:pt x="48" y="433"/>
                </a:lnTo>
                <a:lnTo>
                  <a:pt x="37" y="445"/>
                </a:lnTo>
                <a:lnTo>
                  <a:pt x="28" y="458"/>
                </a:lnTo>
                <a:lnTo>
                  <a:pt x="20" y="471"/>
                </a:lnTo>
                <a:lnTo>
                  <a:pt x="13" y="486"/>
                </a:lnTo>
                <a:lnTo>
                  <a:pt x="7" y="501"/>
                </a:lnTo>
                <a:lnTo>
                  <a:pt x="3" y="517"/>
                </a:lnTo>
                <a:lnTo>
                  <a:pt x="1" y="533"/>
                </a:lnTo>
                <a:lnTo>
                  <a:pt x="0" y="550"/>
                </a:lnTo>
                <a:lnTo>
                  <a:pt x="1" y="567"/>
                </a:lnTo>
                <a:lnTo>
                  <a:pt x="3" y="584"/>
                </a:lnTo>
                <a:lnTo>
                  <a:pt x="7" y="599"/>
                </a:lnTo>
                <a:lnTo>
                  <a:pt x="13" y="615"/>
                </a:lnTo>
                <a:lnTo>
                  <a:pt x="20" y="629"/>
                </a:lnTo>
                <a:lnTo>
                  <a:pt x="28" y="643"/>
                </a:lnTo>
                <a:lnTo>
                  <a:pt x="37" y="656"/>
                </a:lnTo>
                <a:lnTo>
                  <a:pt x="48" y="667"/>
                </a:lnTo>
                <a:lnTo>
                  <a:pt x="60" y="678"/>
                </a:lnTo>
                <a:lnTo>
                  <a:pt x="72" y="688"/>
                </a:lnTo>
                <a:lnTo>
                  <a:pt x="86" y="696"/>
                </a:lnTo>
                <a:lnTo>
                  <a:pt x="100" y="703"/>
                </a:lnTo>
                <a:lnTo>
                  <a:pt x="116" y="709"/>
                </a:lnTo>
                <a:lnTo>
                  <a:pt x="131" y="713"/>
                </a:lnTo>
                <a:lnTo>
                  <a:pt x="148" y="715"/>
                </a:lnTo>
                <a:lnTo>
                  <a:pt x="165" y="716"/>
                </a:lnTo>
                <a:lnTo>
                  <a:pt x="173" y="716"/>
                </a:lnTo>
                <a:lnTo>
                  <a:pt x="181" y="715"/>
                </a:lnTo>
                <a:lnTo>
                  <a:pt x="189" y="714"/>
                </a:lnTo>
                <a:lnTo>
                  <a:pt x="196" y="713"/>
                </a:lnTo>
                <a:lnTo>
                  <a:pt x="211" y="709"/>
                </a:lnTo>
                <a:lnTo>
                  <a:pt x="226" y="704"/>
                </a:lnTo>
                <a:lnTo>
                  <a:pt x="240" y="697"/>
                </a:lnTo>
                <a:lnTo>
                  <a:pt x="253" y="689"/>
                </a:lnTo>
                <a:lnTo>
                  <a:pt x="265" y="681"/>
                </a:lnTo>
                <a:lnTo>
                  <a:pt x="277" y="671"/>
                </a:lnTo>
                <a:lnTo>
                  <a:pt x="669" y="900"/>
                </a:lnTo>
                <a:lnTo>
                  <a:pt x="668" y="904"/>
                </a:lnTo>
                <a:lnTo>
                  <a:pt x="667" y="909"/>
                </a:lnTo>
                <a:lnTo>
                  <a:pt x="666" y="913"/>
                </a:lnTo>
                <a:lnTo>
                  <a:pt x="666" y="918"/>
                </a:lnTo>
                <a:lnTo>
                  <a:pt x="665" y="927"/>
                </a:lnTo>
                <a:lnTo>
                  <a:pt x="665" y="936"/>
                </a:lnTo>
                <a:lnTo>
                  <a:pt x="666" y="952"/>
                </a:lnTo>
                <a:lnTo>
                  <a:pt x="668" y="968"/>
                </a:lnTo>
                <a:lnTo>
                  <a:pt x="672" y="983"/>
                </a:lnTo>
                <a:lnTo>
                  <a:pt x="678" y="998"/>
                </a:lnTo>
                <a:lnTo>
                  <a:pt x="684" y="1012"/>
                </a:lnTo>
                <a:lnTo>
                  <a:pt x="692" y="1025"/>
                </a:lnTo>
                <a:lnTo>
                  <a:pt x="702" y="1038"/>
                </a:lnTo>
                <a:lnTo>
                  <a:pt x="712" y="1049"/>
                </a:lnTo>
                <a:lnTo>
                  <a:pt x="724" y="1059"/>
                </a:lnTo>
                <a:lnTo>
                  <a:pt x="736" y="1069"/>
                </a:lnTo>
                <a:lnTo>
                  <a:pt x="749" y="1077"/>
                </a:lnTo>
                <a:lnTo>
                  <a:pt x="763" y="1083"/>
                </a:lnTo>
                <a:lnTo>
                  <a:pt x="778" y="1089"/>
                </a:lnTo>
                <a:lnTo>
                  <a:pt x="794" y="1093"/>
                </a:lnTo>
                <a:lnTo>
                  <a:pt x="809" y="1095"/>
                </a:lnTo>
                <a:lnTo>
                  <a:pt x="826" y="1096"/>
                </a:lnTo>
                <a:lnTo>
                  <a:pt x="842" y="1095"/>
                </a:lnTo>
                <a:lnTo>
                  <a:pt x="858" y="1093"/>
                </a:lnTo>
                <a:lnTo>
                  <a:pt x="873" y="1089"/>
                </a:lnTo>
                <a:lnTo>
                  <a:pt x="888" y="1083"/>
                </a:lnTo>
                <a:lnTo>
                  <a:pt x="902" y="1077"/>
                </a:lnTo>
                <a:lnTo>
                  <a:pt x="915" y="1069"/>
                </a:lnTo>
                <a:lnTo>
                  <a:pt x="928" y="1059"/>
                </a:lnTo>
                <a:lnTo>
                  <a:pt x="939" y="1049"/>
                </a:lnTo>
                <a:lnTo>
                  <a:pt x="949" y="1038"/>
                </a:lnTo>
                <a:lnTo>
                  <a:pt x="959" y="1025"/>
                </a:lnTo>
                <a:lnTo>
                  <a:pt x="967" y="1012"/>
                </a:lnTo>
                <a:lnTo>
                  <a:pt x="973" y="998"/>
                </a:lnTo>
                <a:lnTo>
                  <a:pt x="979" y="983"/>
                </a:lnTo>
                <a:lnTo>
                  <a:pt x="983" y="968"/>
                </a:lnTo>
                <a:lnTo>
                  <a:pt x="985" y="952"/>
                </a:lnTo>
                <a:lnTo>
                  <a:pt x="986" y="936"/>
                </a:lnTo>
                <a:lnTo>
                  <a:pt x="985" y="919"/>
                </a:lnTo>
                <a:lnTo>
                  <a:pt x="983" y="903"/>
                </a:lnTo>
                <a:lnTo>
                  <a:pt x="979" y="888"/>
                </a:lnTo>
                <a:lnTo>
                  <a:pt x="973" y="873"/>
                </a:lnTo>
                <a:lnTo>
                  <a:pt x="967" y="859"/>
                </a:lnTo>
                <a:lnTo>
                  <a:pt x="959" y="846"/>
                </a:lnTo>
                <a:lnTo>
                  <a:pt x="949" y="834"/>
                </a:lnTo>
                <a:lnTo>
                  <a:pt x="939" y="822"/>
                </a:lnTo>
                <a:lnTo>
                  <a:pt x="928" y="812"/>
                </a:lnTo>
                <a:lnTo>
                  <a:pt x="915" y="802"/>
                </a:lnTo>
                <a:lnTo>
                  <a:pt x="902" y="794"/>
                </a:lnTo>
                <a:lnTo>
                  <a:pt x="888" y="788"/>
                </a:lnTo>
                <a:lnTo>
                  <a:pt x="873" y="782"/>
                </a:lnTo>
                <a:lnTo>
                  <a:pt x="858" y="778"/>
                </a:lnTo>
                <a:lnTo>
                  <a:pt x="842" y="776"/>
                </a:lnTo>
                <a:lnTo>
                  <a:pt x="826" y="775"/>
                </a:lnTo>
                <a:lnTo>
                  <a:pt x="825" y="775"/>
                </a:lnTo>
                <a:moveTo>
                  <a:pt x="825" y="110"/>
                </a:moveTo>
                <a:lnTo>
                  <a:pt x="831" y="110"/>
                </a:lnTo>
                <a:lnTo>
                  <a:pt x="836" y="111"/>
                </a:lnTo>
                <a:lnTo>
                  <a:pt x="842" y="112"/>
                </a:lnTo>
                <a:lnTo>
                  <a:pt x="847" y="114"/>
                </a:lnTo>
                <a:lnTo>
                  <a:pt x="852" y="117"/>
                </a:lnTo>
                <a:lnTo>
                  <a:pt x="856" y="119"/>
                </a:lnTo>
                <a:lnTo>
                  <a:pt x="861" y="123"/>
                </a:lnTo>
                <a:lnTo>
                  <a:pt x="865" y="126"/>
                </a:lnTo>
                <a:lnTo>
                  <a:pt x="868" y="130"/>
                </a:lnTo>
                <a:lnTo>
                  <a:pt x="871" y="134"/>
                </a:lnTo>
                <a:lnTo>
                  <a:pt x="874" y="139"/>
                </a:lnTo>
                <a:lnTo>
                  <a:pt x="877" y="144"/>
                </a:lnTo>
                <a:lnTo>
                  <a:pt x="878" y="149"/>
                </a:lnTo>
                <a:lnTo>
                  <a:pt x="880" y="154"/>
                </a:lnTo>
                <a:lnTo>
                  <a:pt x="881" y="159"/>
                </a:lnTo>
                <a:lnTo>
                  <a:pt x="881" y="165"/>
                </a:lnTo>
                <a:lnTo>
                  <a:pt x="881" y="171"/>
                </a:lnTo>
                <a:lnTo>
                  <a:pt x="880" y="176"/>
                </a:lnTo>
                <a:lnTo>
                  <a:pt x="878" y="181"/>
                </a:lnTo>
                <a:lnTo>
                  <a:pt x="877" y="186"/>
                </a:lnTo>
                <a:lnTo>
                  <a:pt x="874" y="191"/>
                </a:lnTo>
                <a:lnTo>
                  <a:pt x="871" y="196"/>
                </a:lnTo>
                <a:lnTo>
                  <a:pt x="868" y="200"/>
                </a:lnTo>
                <a:lnTo>
                  <a:pt x="865" y="204"/>
                </a:lnTo>
                <a:lnTo>
                  <a:pt x="861" y="207"/>
                </a:lnTo>
                <a:lnTo>
                  <a:pt x="856" y="210"/>
                </a:lnTo>
                <a:lnTo>
                  <a:pt x="852" y="213"/>
                </a:lnTo>
                <a:lnTo>
                  <a:pt x="847" y="216"/>
                </a:lnTo>
                <a:lnTo>
                  <a:pt x="842" y="217"/>
                </a:lnTo>
                <a:lnTo>
                  <a:pt x="836" y="219"/>
                </a:lnTo>
                <a:lnTo>
                  <a:pt x="831" y="220"/>
                </a:lnTo>
                <a:lnTo>
                  <a:pt x="825" y="220"/>
                </a:lnTo>
                <a:lnTo>
                  <a:pt x="819" y="220"/>
                </a:lnTo>
                <a:lnTo>
                  <a:pt x="814" y="219"/>
                </a:lnTo>
                <a:lnTo>
                  <a:pt x="809" y="217"/>
                </a:lnTo>
                <a:lnTo>
                  <a:pt x="804" y="216"/>
                </a:lnTo>
                <a:lnTo>
                  <a:pt x="799" y="213"/>
                </a:lnTo>
                <a:lnTo>
                  <a:pt x="794" y="210"/>
                </a:lnTo>
                <a:lnTo>
                  <a:pt x="790" y="207"/>
                </a:lnTo>
                <a:lnTo>
                  <a:pt x="786" y="204"/>
                </a:lnTo>
                <a:lnTo>
                  <a:pt x="783" y="200"/>
                </a:lnTo>
                <a:lnTo>
                  <a:pt x="779" y="196"/>
                </a:lnTo>
                <a:lnTo>
                  <a:pt x="777" y="191"/>
                </a:lnTo>
                <a:lnTo>
                  <a:pt x="774" y="186"/>
                </a:lnTo>
                <a:lnTo>
                  <a:pt x="772" y="181"/>
                </a:lnTo>
                <a:lnTo>
                  <a:pt x="771" y="176"/>
                </a:lnTo>
                <a:lnTo>
                  <a:pt x="770" y="171"/>
                </a:lnTo>
                <a:lnTo>
                  <a:pt x="770" y="165"/>
                </a:lnTo>
                <a:lnTo>
                  <a:pt x="770" y="159"/>
                </a:lnTo>
                <a:lnTo>
                  <a:pt x="771" y="154"/>
                </a:lnTo>
                <a:lnTo>
                  <a:pt x="772" y="149"/>
                </a:lnTo>
                <a:lnTo>
                  <a:pt x="774" y="144"/>
                </a:lnTo>
                <a:lnTo>
                  <a:pt x="777" y="139"/>
                </a:lnTo>
                <a:lnTo>
                  <a:pt x="779" y="134"/>
                </a:lnTo>
                <a:lnTo>
                  <a:pt x="783" y="130"/>
                </a:lnTo>
                <a:lnTo>
                  <a:pt x="786" y="126"/>
                </a:lnTo>
                <a:lnTo>
                  <a:pt x="790" y="123"/>
                </a:lnTo>
                <a:lnTo>
                  <a:pt x="794" y="119"/>
                </a:lnTo>
                <a:lnTo>
                  <a:pt x="799" y="117"/>
                </a:lnTo>
                <a:lnTo>
                  <a:pt x="804" y="114"/>
                </a:lnTo>
                <a:lnTo>
                  <a:pt x="809" y="112"/>
                </a:lnTo>
                <a:lnTo>
                  <a:pt x="814" y="111"/>
                </a:lnTo>
                <a:lnTo>
                  <a:pt x="819" y="110"/>
                </a:lnTo>
                <a:lnTo>
                  <a:pt x="825" y="110"/>
                </a:lnTo>
                <a:moveTo>
                  <a:pt x="165" y="605"/>
                </a:moveTo>
                <a:lnTo>
                  <a:pt x="159" y="605"/>
                </a:lnTo>
                <a:lnTo>
                  <a:pt x="154" y="604"/>
                </a:lnTo>
                <a:lnTo>
                  <a:pt x="149" y="602"/>
                </a:lnTo>
                <a:lnTo>
                  <a:pt x="144" y="601"/>
                </a:lnTo>
                <a:lnTo>
                  <a:pt x="139" y="598"/>
                </a:lnTo>
                <a:lnTo>
                  <a:pt x="134" y="596"/>
                </a:lnTo>
                <a:lnTo>
                  <a:pt x="130" y="592"/>
                </a:lnTo>
                <a:lnTo>
                  <a:pt x="126" y="589"/>
                </a:lnTo>
                <a:lnTo>
                  <a:pt x="123" y="585"/>
                </a:lnTo>
                <a:lnTo>
                  <a:pt x="119" y="581"/>
                </a:lnTo>
                <a:lnTo>
                  <a:pt x="117" y="576"/>
                </a:lnTo>
                <a:lnTo>
                  <a:pt x="114" y="571"/>
                </a:lnTo>
                <a:lnTo>
                  <a:pt x="113" y="566"/>
                </a:lnTo>
                <a:lnTo>
                  <a:pt x="111" y="561"/>
                </a:lnTo>
                <a:lnTo>
                  <a:pt x="110" y="556"/>
                </a:lnTo>
                <a:lnTo>
                  <a:pt x="110" y="550"/>
                </a:lnTo>
                <a:lnTo>
                  <a:pt x="110" y="544"/>
                </a:lnTo>
                <a:lnTo>
                  <a:pt x="111" y="539"/>
                </a:lnTo>
                <a:lnTo>
                  <a:pt x="113" y="534"/>
                </a:lnTo>
                <a:lnTo>
                  <a:pt x="114" y="529"/>
                </a:lnTo>
                <a:lnTo>
                  <a:pt x="117" y="524"/>
                </a:lnTo>
                <a:lnTo>
                  <a:pt x="119" y="519"/>
                </a:lnTo>
                <a:lnTo>
                  <a:pt x="123" y="515"/>
                </a:lnTo>
                <a:lnTo>
                  <a:pt x="126" y="511"/>
                </a:lnTo>
                <a:lnTo>
                  <a:pt x="130" y="507"/>
                </a:lnTo>
                <a:lnTo>
                  <a:pt x="134" y="504"/>
                </a:lnTo>
                <a:lnTo>
                  <a:pt x="139" y="502"/>
                </a:lnTo>
                <a:lnTo>
                  <a:pt x="144" y="499"/>
                </a:lnTo>
                <a:lnTo>
                  <a:pt x="149" y="497"/>
                </a:lnTo>
                <a:lnTo>
                  <a:pt x="154" y="496"/>
                </a:lnTo>
                <a:lnTo>
                  <a:pt x="159" y="495"/>
                </a:lnTo>
                <a:lnTo>
                  <a:pt x="165" y="495"/>
                </a:lnTo>
                <a:lnTo>
                  <a:pt x="171" y="495"/>
                </a:lnTo>
                <a:lnTo>
                  <a:pt x="176" y="496"/>
                </a:lnTo>
                <a:lnTo>
                  <a:pt x="181" y="497"/>
                </a:lnTo>
                <a:lnTo>
                  <a:pt x="186" y="499"/>
                </a:lnTo>
                <a:lnTo>
                  <a:pt x="191" y="502"/>
                </a:lnTo>
                <a:lnTo>
                  <a:pt x="196" y="504"/>
                </a:lnTo>
                <a:lnTo>
                  <a:pt x="200" y="507"/>
                </a:lnTo>
                <a:lnTo>
                  <a:pt x="204" y="511"/>
                </a:lnTo>
                <a:lnTo>
                  <a:pt x="207" y="515"/>
                </a:lnTo>
                <a:lnTo>
                  <a:pt x="211" y="519"/>
                </a:lnTo>
                <a:lnTo>
                  <a:pt x="213" y="524"/>
                </a:lnTo>
                <a:lnTo>
                  <a:pt x="216" y="529"/>
                </a:lnTo>
                <a:lnTo>
                  <a:pt x="217" y="534"/>
                </a:lnTo>
                <a:lnTo>
                  <a:pt x="219" y="539"/>
                </a:lnTo>
                <a:lnTo>
                  <a:pt x="220" y="544"/>
                </a:lnTo>
                <a:lnTo>
                  <a:pt x="220" y="550"/>
                </a:lnTo>
                <a:lnTo>
                  <a:pt x="220" y="556"/>
                </a:lnTo>
                <a:lnTo>
                  <a:pt x="219" y="561"/>
                </a:lnTo>
                <a:lnTo>
                  <a:pt x="217" y="566"/>
                </a:lnTo>
                <a:lnTo>
                  <a:pt x="216" y="571"/>
                </a:lnTo>
                <a:lnTo>
                  <a:pt x="213" y="576"/>
                </a:lnTo>
                <a:lnTo>
                  <a:pt x="211" y="581"/>
                </a:lnTo>
                <a:lnTo>
                  <a:pt x="207" y="585"/>
                </a:lnTo>
                <a:lnTo>
                  <a:pt x="204" y="589"/>
                </a:lnTo>
                <a:lnTo>
                  <a:pt x="200" y="592"/>
                </a:lnTo>
                <a:lnTo>
                  <a:pt x="196" y="596"/>
                </a:lnTo>
                <a:lnTo>
                  <a:pt x="191" y="598"/>
                </a:lnTo>
                <a:lnTo>
                  <a:pt x="186" y="601"/>
                </a:lnTo>
                <a:lnTo>
                  <a:pt x="181" y="602"/>
                </a:lnTo>
                <a:lnTo>
                  <a:pt x="176" y="604"/>
                </a:lnTo>
                <a:lnTo>
                  <a:pt x="171" y="605"/>
                </a:lnTo>
                <a:lnTo>
                  <a:pt x="165" y="605"/>
                </a:lnTo>
                <a:moveTo>
                  <a:pt x="825" y="992"/>
                </a:moveTo>
                <a:lnTo>
                  <a:pt x="819" y="992"/>
                </a:lnTo>
                <a:lnTo>
                  <a:pt x="814" y="991"/>
                </a:lnTo>
                <a:lnTo>
                  <a:pt x="809" y="989"/>
                </a:lnTo>
                <a:lnTo>
                  <a:pt x="804" y="988"/>
                </a:lnTo>
                <a:lnTo>
                  <a:pt x="799" y="985"/>
                </a:lnTo>
                <a:lnTo>
                  <a:pt x="794" y="982"/>
                </a:lnTo>
                <a:lnTo>
                  <a:pt x="790" y="979"/>
                </a:lnTo>
                <a:lnTo>
                  <a:pt x="786" y="976"/>
                </a:lnTo>
                <a:lnTo>
                  <a:pt x="783" y="972"/>
                </a:lnTo>
                <a:lnTo>
                  <a:pt x="779" y="968"/>
                </a:lnTo>
                <a:lnTo>
                  <a:pt x="777" y="963"/>
                </a:lnTo>
                <a:lnTo>
                  <a:pt x="774" y="958"/>
                </a:lnTo>
                <a:lnTo>
                  <a:pt x="772" y="953"/>
                </a:lnTo>
                <a:lnTo>
                  <a:pt x="771" y="948"/>
                </a:lnTo>
                <a:lnTo>
                  <a:pt x="770" y="943"/>
                </a:lnTo>
                <a:lnTo>
                  <a:pt x="770" y="937"/>
                </a:lnTo>
                <a:lnTo>
                  <a:pt x="770" y="931"/>
                </a:lnTo>
                <a:lnTo>
                  <a:pt x="771" y="926"/>
                </a:lnTo>
                <a:lnTo>
                  <a:pt x="772" y="921"/>
                </a:lnTo>
                <a:lnTo>
                  <a:pt x="774" y="916"/>
                </a:lnTo>
                <a:lnTo>
                  <a:pt x="777" y="911"/>
                </a:lnTo>
                <a:lnTo>
                  <a:pt x="779" y="906"/>
                </a:lnTo>
                <a:lnTo>
                  <a:pt x="782" y="902"/>
                </a:lnTo>
                <a:lnTo>
                  <a:pt x="786" y="898"/>
                </a:lnTo>
                <a:lnTo>
                  <a:pt x="790" y="895"/>
                </a:lnTo>
                <a:lnTo>
                  <a:pt x="794" y="891"/>
                </a:lnTo>
                <a:lnTo>
                  <a:pt x="799" y="889"/>
                </a:lnTo>
                <a:lnTo>
                  <a:pt x="804" y="886"/>
                </a:lnTo>
                <a:lnTo>
                  <a:pt x="809" y="884"/>
                </a:lnTo>
                <a:lnTo>
                  <a:pt x="814" y="883"/>
                </a:lnTo>
                <a:lnTo>
                  <a:pt x="819" y="882"/>
                </a:lnTo>
                <a:lnTo>
                  <a:pt x="825" y="882"/>
                </a:lnTo>
                <a:lnTo>
                  <a:pt x="831" y="882"/>
                </a:lnTo>
                <a:lnTo>
                  <a:pt x="836" y="883"/>
                </a:lnTo>
                <a:lnTo>
                  <a:pt x="841" y="884"/>
                </a:lnTo>
                <a:lnTo>
                  <a:pt x="847" y="886"/>
                </a:lnTo>
                <a:lnTo>
                  <a:pt x="851" y="889"/>
                </a:lnTo>
                <a:lnTo>
                  <a:pt x="856" y="891"/>
                </a:lnTo>
                <a:lnTo>
                  <a:pt x="860" y="895"/>
                </a:lnTo>
                <a:lnTo>
                  <a:pt x="864" y="898"/>
                </a:lnTo>
                <a:lnTo>
                  <a:pt x="868" y="902"/>
                </a:lnTo>
                <a:lnTo>
                  <a:pt x="871" y="906"/>
                </a:lnTo>
                <a:lnTo>
                  <a:pt x="874" y="911"/>
                </a:lnTo>
                <a:lnTo>
                  <a:pt x="877" y="916"/>
                </a:lnTo>
                <a:lnTo>
                  <a:pt x="878" y="921"/>
                </a:lnTo>
                <a:lnTo>
                  <a:pt x="880" y="926"/>
                </a:lnTo>
                <a:lnTo>
                  <a:pt x="881" y="931"/>
                </a:lnTo>
                <a:lnTo>
                  <a:pt x="881" y="937"/>
                </a:lnTo>
                <a:lnTo>
                  <a:pt x="881" y="943"/>
                </a:lnTo>
                <a:lnTo>
                  <a:pt x="880" y="948"/>
                </a:lnTo>
                <a:lnTo>
                  <a:pt x="878" y="953"/>
                </a:lnTo>
                <a:lnTo>
                  <a:pt x="877" y="958"/>
                </a:lnTo>
                <a:lnTo>
                  <a:pt x="874" y="963"/>
                </a:lnTo>
                <a:lnTo>
                  <a:pt x="871" y="968"/>
                </a:lnTo>
                <a:lnTo>
                  <a:pt x="868" y="972"/>
                </a:lnTo>
                <a:lnTo>
                  <a:pt x="865" y="976"/>
                </a:lnTo>
                <a:lnTo>
                  <a:pt x="861" y="979"/>
                </a:lnTo>
                <a:lnTo>
                  <a:pt x="856" y="982"/>
                </a:lnTo>
                <a:lnTo>
                  <a:pt x="852" y="985"/>
                </a:lnTo>
                <a:lnTo>
                  <a:pt x="847" y="988"/>
                </a:lnTo>
                <a:lnTo>
                  <a:pt x="842" y="989"/>
                </a:lnTo>
                <a:lnTo>
                  <a:pt x="836" y="991"/>
                </a:lnTo>
                <a:lnTo>
                  <a:pt x="831" y="992"/>
                </a:lnTo>
                <a:lnTo>
                  <a:pt x="825" y="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69" name=""/>
          <p:cNvSpPr/>
          <p:nvPr/>
        </p:nvSpPr>
        <p:spPr>
          <a:xfrm>
            <a:off x="1572840" y="1634040"/>
            <a:ext cx="290160" cy="394200"/>
          </a:xfrm>
          <a:custGeom>
            <a:avLst/>
            <a:gdLst>
              <a:gd name="textAreaLeft" fmla="*/ 0 w 290160"/>
              <a:gd name="textAreaRight" fmla="*/ 290880 w 290160"/>
              <a:gd name="textAreaTop" fmla="*/ 0 h 394200"/>
              <a:gd name="textAreaBottom" fmla="*/ 394920 h 394200"/>
            </a:gdLst>
            <a:ahLst/>
            <a:rect l="textAreaLeft" t="textAreaTop" r="textAreaRight" b="textAreaBottom"/>
            <a:pathLst>
              <a:path w="808" h="1097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70" name=""/>
          <p:cNvSpPr/>
          <p:nvPr/>
        </p:nvSpPr>
        <p:spPr>
          <a:xfrm>
            <a:off x="1707840" y="1800360"/>
            <a:ext cx="20160" cy="61560"/>
          </a:xfrm>
          <a:custGeom>
            <a:avLst/>
            <a:gdLst>
              <a:gd name="textAreaLeft" fmla="*/ 0 w 20160"/>
              <a:gd name="textAreaRight" fmla="*/ 20880 w 20160"/>
              <a:gd name="textAreaTop" fmla="*/ 0 h 61560"/>
              <a:gd name="textAreaBottom" fmla="*/ 62280 h 61560"/>
            </a:gdLst>
            <a:ahLst/>
            <a:rect l="textAreaLeft" t="textAreaTop" r="textAreaRight" b="textAreaBottom"/>
            <a:pathLst>
              <a:path w="58" h="173">
                <a:moveTo>
                  <a:pt x="0" y="0"/>
                </a:moveTo>
                <a:lnTo>
                  <a:pt x="58" y="0"/>
                </a:lnTo>
                <a:lnTo>
                  <a:pt x="58" y="173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2640" bIns="626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71" name=""/>
          <p:cNvSpPr/>
          <p:nvPr/>
        </p:nvSpPr>
        <p:spPr>
          <a:xfrm>
            <a:off x="1670040" y="1756080"/>
            <a:ext cx="57960" cy="57960"/>
          </a:xfrm>
          <a:custGeom>
            <a:avLst/>
            <a:gdLst>
              <a:gd name="textAreaLeft" fmla="*/ 0 w 57960"/>
              <a:gd name="textAreaRight" fmla="*/ 58680 w 57960"/>
              <a:gd name="textAreaTop" fmla="*/ 0 h 57960"/>
              <a:gd name="textAreaBottom" fmla="*/ 58680 h 57960"/>
            </a:gdLst>
            <a:ahLst/>
            <a:rect l="textAreaLeft" t="textAreaTop" r="textAreaRight" b="textAreaBottom"/>
            <a:pathLst>
              <a:path w="163" h="163">
                <a:moveTo>
                  <a:pt x="143" y="143"/>
                </a:moveTo>
                <a:lnTo>
                  <a:pt x="122" y="163"/>
                </a:lnTo>
                <a:lnTo>
                  <a:pt x="0" y="41"/>
                </a:lnTo>
                <a:lnTo>
                  <a:pt x="40" y="0"/>
                </a:lnTo>
                <a:lnTo>
                  <a:pt x="163" y="123"/>
                </a:lnTo>
                <a:lnTo>
                  <a:pt x="143" y="14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040" bIns="590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72" name=""/>
          <p:cNvSpPr/>
          <p:nvPr/>
        </p:nvSpPr>
        <p:spPr>
          <a:xfrm>
            <a:off x="1707840" y="1756440"/>
            <a:ext cx="57960" cy="57960"/>
          </a:xfrm>
          <a:custGeom>
            <a:avLst/>
            <a:gdLst>
              <a:gd name="textAreaLeft" fmla="*/ 0 w 57960"/>
              <a:gd name="textAreaRight" fmla="*/ 58680 w 57960"/>
              <a:gd name="textAreaTop" fmla="*/ 0 h 57960"/>
              <a:gd name="textAreaBottom" fmla="*/ 58680 h 57960"/>
            </a:gdLst>
            <a:ahLst/>
            <a:rect l="textAreaLeft" t="textAreaTop" r="textAreaRight" b="textAreaBottom"/>
            <a:pathLst>
              <a:path w="163" h="163">
                <a:moveTo>
                  <a:pt x="143" y="20"/>
                </a:moveTo>
                <a:lnTo>
                  <a:pt x="163" y="41"/>
                </a:lnTo>
                <a:lnTo>
                  <a:pt x="41" y="163"/>
                </a:lnTo>
                <a:lnTo>
                  <a:pt x="0" y="122"/>
                </a:lnTo>
                <a:lnTo>
                  <a:pt x="123" y="0"/>
                </a:lnTo>
                <a:lnTo>
                  <a:pt x="143" y="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040" bIns="590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73" name=""/>
          <p:cNvSpPr/>
          <p:nvPr/>
        </p:nvSpPr>
        <p:spPr>
          <a:xfrm>
            <a:off x="5053680" y="1834920"/>
            <a:ext cx="144720" cy="144720"/>
          </a:xfrm>
          <a:custGeom>
            <a:avLst/>
            <a:gdLst>
              <a:gd name="textAreaLeft" fmla="*/ 0 w 144720"/>
              <a:gd name="textAreaRight" fmla="*/ 145440 w 144720"/>
              <a:gd name="textAreaTop" fmla="*/ 0 h 144720"/>
              <a:gd name="textAreaBottom" fmla="*/ 145440 h 144720"/>
            </a:gdLst>
            <a:ahLst/>
            <a:rect l="textAreaLeft" t="textAreaTop" r="textAreaRight" b="textAreaBottom"/>
            <a:pathLst>
              <a:path w="404" h="404">
                <a:moveTo>
                  <a:pt x="351" y="351"/>
                </a:moveTo>
                <a:lnTo>
                  <a:pt x="299" y="404"/>
                </a:lnTo>
                <a:lnTo>
                  <a:pt x="0" y="105"/>
                </a:lnTo>
                <a:lnTo>
                  <a:pt x="105" y="0"/>
                </a:lnTo>
                <a:lnTo>
                  <a:pt x="404" y="299"/>
                </a:lnTo>
                <a:lnTo>
                  <a:pt x="351" y="3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5440" bIns="14544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74" name=""/>
          <p:cNvSpPr/>
          <p:nvPr/>
        </p:nvSpPr>
        <p:spPr>
          <a:xfrm>
            <a:off x="4860000" y="1647720"/>
            <a:ext cx="338400" cy="331920"/>
          </a:xfrm>
          <a:custGeom>
            <a:avLst/>
            <a:gdLst>
              <a:gd name="textAreaLeft" fmla="*/ 0 w 338400"/>
              <a:gd name="textAreaRight" fmla="*/ 339120 w 338400"/>
              <a:gd name="textAreaTop" fmla="*/ 0 h 331920"/>
              <a:gd name="textAreaBottom" fmla="*/ 332640 h 331920"/>
            </a:gdLst>
            <a:ahLst/>
            <a:rect l="textAreaLeft" t="textAreaTop" r="textAreaRight" b="textAreaBottom"/>
            <a:pathLst>
              <a:path w="942" h="924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875" name=""/>
          <p:cNvSpPr/>
          <p:nvPr/>
        </p:nvSpPr>
        <p:spPr>
          <a:xfrm>
            <a:off x="1004040" y="3006360"/>
            <a:ext cx="146232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The project idea is from my day to day job. I am a Bureau Manager at ASDA Travel Money.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"/>
          <p:cNvSpPr/>
          <p:nvPr/>
        </p:nvSpPr>
        <p:spPr>
          <a:xfrm>
            <a:off x="2649960" y="3895200"/>
            <a:ext cx="146232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I used w3schools.com, www.mysqltutorial.org and stackoverflow.com for learning and troubleshooting.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4295880" y="2980800"/>
            <a:ext cx="146232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I used workbench and visual studio code to complete this project.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7770600" y="3052800"/>
            <a:ext cx="146232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All the scripts used to create this project database are checked into git repository - https://github.com/navdeep-kaur-py/cfg-sql-project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"/>
          <p:cNvSpPr/>
          <p:nvPr/>
        </p:nvSpPr>
        <p:spPr>
          <a:xfrm>
            <a:off x="6033240" y="3859200"/>
            <a:ext cx="170640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I used generatedata.com to generate random data to populate my tables.</a:t>
            </a:r>
            <a:endParaRPr b="0" lang="en-GB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6920" cy="4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40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Project Idea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4198680" y="2810160"/>
            <a:ext cx="4022640" cy="62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My database stores data about travel money cards. A travel money card is similar to a debit card. It can be pre-loaded with one or many currencies.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1680" cy="22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1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"/>
          <p:cNvSpPr/>
          <p:nvPr/>
        </p:nvSpPr>
        <p:spPr>
          <a:xfrm>
            <a:off x="2971440" y="2068200"/>
            <a:ext cx="458712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A travel money card has card number and expiry date, just like a debit or credit card.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2880000" y="3357000"/>
            <a:ext cx="4008960" cy="494280"/>
          </a:xfrm>
          <a:prstGeom prst="rect">
            <a:avLst/>
          </a:prstGeom>
          <a:ln w="0">
            <a:noFill/>
          </a:ln>
        </p:spPr>
      </p:pic>
      <p:pic>
        <p:nvPicPr>
          <p:cNvPr id="803" name="" descr=""/>
          <p:cNvPicPr/>
          <p:nvPr/>
        </p:nvPicPr>
        <p:blipFill>
          <a:blip r:embed="rId2"/>
          <a:stretch/>
        </p:blipFill>
        <p:spPr>
          <a:xfrm>
            <a:off x="1980000" y="3848760"/>
            <a:ext cx="5847120" cy="137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40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Database Model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>
            <a:off x="4198680" y="2810160"/>
            <a:ext cx="4022640" cy="62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The main tables in my database are: Customers, Customer Addresses, Money Cards and Card Balances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1680" cy="22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2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" descr=""/>
          <p:cNvPicPr/>
          <p:nvPr/>
        </p:nvPicPr>
        <p:blipFill>
          <a:blip r:embed="rId1"/>
          <a:stretch/>
        </p:blipFill>
        <p:spPr>
          <a:xfrm>
            <a:off x="721800" y="341640"/>
            <a:ext cx="878112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6920" cy="4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Dolor Sit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title"/>
          </p:nvPr>
        </p:nvSpPr>
        <p:spPr>
          <a:xfrm>
            <a:off x="3780000" y="1620000"/>
            <a:ext cx="269928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Money Cards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3780000" y="2160000"/>
            <a:ext cx="2699280" cy="28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Money Cards table has card numbers and expiry month and year.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It’s linked to customers table using customer_id.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It’s one to many relationship, means one customer can have multiple cards.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title"/>
          </p:nvPr>
        </p:nvSpPr>
        <p:spPr>
          <a:xfrm>
            <a:off x="6766920" y="1619280"/>
            <a:ext cx="241236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Card Balances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6660000" y="2160000"/>
            <a:ext cx="2569320" cy="29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Balances table has card balances for each purchased currency.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It’s linked to money cards table using card_number.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It’s one to many relationship means one card can hold multiple currencies at the same time.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title"/>
          </p:nvPr>
        </p:nvSpPr>
        <p:spPr>
          <a:xfrm>
            <a:off x="900000" y="1644480"/>
            <a:ext cx="257436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Noto Sans"/>
              </a:rPr>
              <a:t>Customers 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848520" y="2160000"/>
            <a:ext cx="2570760" cy="29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Customers table holds customer data such as first name, last name, email and phone.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A separate table is created to hold customer addresses, has columns for address, city, postcode and country.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Addresses table linked to customers table using customer_id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5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3920" cy="965880"/>
          </a:xfrm>
          <a:prstGeom prst="rect">
            <a:avLst/>
          </a:prstGeom>
          <a:noFill/>
          <a:ln w="0">
            <a:noFill/>
          </a:ln>
          <a:effectLst>
            <a:outerShdw dist="35638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rgbClr val="000000"/>
                </a:solidFill>
                <a:latin typeface="Noto Sans"/>
              </a:rPr>
              <a:t>Tables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"/>
          <p:cNvSpPr/>
          <p:nvPr/>
        </p:nvSpPr>
        <p:spPr>
          <a:xfrm>
            <a:off x="2971440" y="2068200"/>
            <a:ext cx="458712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There are two reference data tables; currencies and countries; to store list of available currencies to purchase and list of countries for customer addresses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840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Noto Sans"/>
              </a:rPr>
              <a:t>Demo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"/>
          <p:cNvSpPr/>
          <p:nvPr/>
        </p:nvSpPr>
        <p:spPr>
          <a:xfrm>
            <a:off x="4198680" y="2810160"/>
            <a:ext cx="4022640" cy="62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Let’s have a look inside the money cards data and run some queries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1680" cy="22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0" spc="-1" strike="noStrike">
                <a:solidFill>
                  <a:srgbClr val="000000"/>
                </a:solidFill>
                <a:latin typeface="Noto Sans"/>
              </a:rPr>
              <a:t>3</a:t>
            </a:r>
            <a:endParaRPr b="0" lang="en-GB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005840" y="792000"/>
            <a:ext cx="3884400" cy="54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Noto Sans"/>
              </a:rPr>
              <a:t>Create new customer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"/>
          <p:cNvSpPr/>
          <p:nvPr/>
        </p:nvSpPr>
        <p:spPr>
          <a:xfrm>
            <a:off x="1047600" y="1404000"/>
            <a:ext cx="36320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Create a new customer using the store procedure. The stored procedure will take care of adding into customer and addresses table. </a:t>
            </a:r>
            <a:br>
              <a:rPr sz="1100"/>
            </a:br>
            <a:br>
              <a:rPr sz="1100"/>
            </a:br>
            <a:r>
              <a:rPr b="0" lang="en-GB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It will also create a default money card for the customer and load requested amount.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title"/>
          </p:nvPr>
        </p:nvSpPr>
        <p:spPr>
          <a:xfrm>
            <a:off x="875160" y="138240"/>
            <a:ext cx="2716920" cy="4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Noto Sans"/>
              </a:rPr>
              <a:t>Demo 1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3" name="" descr=""/>
          <p:cNvPicPr/>
          <p:nvPr/>
        </p:nvPicPr>
        <p:blipFill>
          <a:blip r:embed="rId1"/>
          <a:stretch/>
        </p:blipFill>
        <p:spPr>
          <a:xfrm>
            <a:off x="5225400" y="720000"/>
            <a:ext cx="4314240" cy="2780640"/>
          </a:xfrm>
          <a:prstGeom prst="rect">
            <a:avLst/>
          </a:prstGeom>
          <a:ln w="0">
            <a:noFill/>
          </a:ln>
        </p:spPr>
      </p:pic>
      <p:pic>
        <p:nvPicPr>
          <p:cNvPr id="824" name="" descr=""/>
          <p:cNvPicPr/>
          <p:nvPr/>
        </p:nvPicPr>
        <p:blipFill>
          <a:blip r:embed="rId2"/>
          <a:stretch/>
        </p:blipFill>
        <p:spPr>
          <a:xfrm>
            <a:off x="900000" y="4212000"/>
            <a:ext cx="8352720" cy="504000"/>
          </a:xfrm>
          <a:prstGeom prst="rect">
            <a:avLst/>
          </a:prstGeom>
          <a:ln w="0">
            <a:noFill/>
          </a:ln>
        </p:spPr>
      </p:pic>
      <p:sp>
        <p:nvSpPr>
          <p:cNvPr id="825" name=""/>
          <p:cNvSpPr/>
          <p:nvPr/>
        </p:nvSpPr>
        <p:spPr>
          <a:xfrm>
            <a:off x="936000" y="4788000"/>
            <a:ext cx="36320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GB" sz="700" spc="-1" strike="noStrike">
                <a:solidFill>
                  <a:srgbClr val="000000"/>
                </a:solidFill>
                <a:latin typeface="Noto Sans"/>
                <a:ea typeface="DejaVu Sans"/>
              </a:rPr>
              <a:t>* Data selected using a view</a:t>
            </a:r>
            <a:endParaRPr b="0" lang="en-GB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2023-06-06T20:06:57Z</dcterms:created>
  <dc:creator/>
  <dc:description/>
  <dc:language>en-GB</dc:language>
  <cp:lastModifiedBy/>
  <dcterms:modified xsi:type="dcterms:W3CDTF">2023-06-08T00:21:55Z</dcterms:modified>
  <cp:revision>6</cp:revision>
  <dc:subject/>
  <dc:title>Yellow Idea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