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3" r:id="rId4"/>
    <p:sldId id="259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92CED-2DE0-6853-3251-A43AB4F2A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3EDFB-B85B-5AAF-4D77-D99810DA0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61411-4C7B-0E04-DF83-BDA22076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65E0-D3BC-4339-A690-2EEDAD49BB04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ABF4-9BB3-5AA9-6920-FAA8F693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52FE7-A3AE-A91B-31DA-A4788D9C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81F1-6F06-4D30-A2FF-3817437FC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64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52C61-A5C8-6098-9E84-478E9C82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1AAAF-01EC-5BA1-3EFF-D9B9D7BA9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0E4E5-C2AF-727C-0794-D2AB4A9C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65E0-D3BC-4339-A690-2EEDAD49BB04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8067F-39E7-2920-5D64-B31E1C3E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71F37-F1D2-000B-04DB-F886E7DC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81F1-6F06-4D30-A2FF-3817437FC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2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B60C2-9680-92C9-DAB2-A5FB908FF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93316-53DB-FB57-79A9-BC154645F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E2BB6-43C0-31EB-6B6D-E0891A83E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65E0-D3BC-4339-A690-2EEDAD49BB04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2B0AA-F310-EEEF-E546-B0160C13B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62C92-F68F-D960-8D15-74882347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81F1-6F06-4D30-A2FF-3817437FC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51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5622-584A-2CB5-CC06-F73D1057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E193E-1D01-516C-D2C9-5EEA15097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688CF-8205-4225-4760-06D9B7BB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65E0-D3BC-4339-A690-2EEDAD49BB04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766FF-97D6-E2C1-6914-76CD36AE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D2DF-F228-65C6-F5E0-DEF7AE5D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81F1-6F06-4D30-A2FF-3817437FC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22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2268-E3CB-E30F-F56B-5130ABC08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4E609-95C3-EF9B-B0A8-7EE5F5F7B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8729C-5273-6622-2842-8F063F48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65E0-D3BC-4339-A690-2EEDAD49BB04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204D4-4F88-8B58-5163-89509484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90450-397A-C19F-3C16-55856FBB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81F1-6F06-4D30-A2FF-3817437FC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48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26F3F-94A0-BDDB-0D17-E67317EC4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1C02A-0617-E6FD-3790-F934B7823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79F1A-8C8E-9502-84FA-18516490F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02D8C-CC48-5A8E-4DCA-987FCF89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65E0-D3BC-4339-A690-2EEDAD49BB04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347E2-99B9-A16E-1D50-353659E8F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0E51D-68D5-D997-DE94-05AF35B0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81F1-6F06-4D30-A2FF-3817437FC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16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5B4B6-4FD8-59CD-9A40-6256568E2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79273-8994-FD89-E161-DF183DA76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17971-8F8E-882A-D35C-E9BAEBC3F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AA4750-A3A2-840D-0D12-1E7788C5E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3AFD1-4E11-258B-131C-C6CBB8376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D74DC6-6AB8-7303-C5CA-9B75CEA1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65E0-D3BC-4339-A690-2EEDAD49BB04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18BF63-F8D2-9B57-1F80-8AF0391E8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4CB48A-D895-312A-3242-5B064929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81F1-6F06-4D30-A2FF-3817437FC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87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90F6-D14F-FC1F-C56B-6FF7AE22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A13F7-B8A9-6E83-5465-95A959E7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65E0-D3BC-4339-A690-2EEDAD49BB04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B0413-1571-D6C3-1012-09A6AFA7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C19C4-EC34-9BCB-EA1F-6286302A9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81F1-6F06-4D30-A2FF-3817437FC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0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15030-CE37-3A6E-8542-6BEE3C99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65E0-D3BC-4339-A690-2EEDAD49BB04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004F5-60F4-E623-49C5-B235941F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7572C-8954-BC37-E29F-10529B97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81F1-6F06-4D30-A2FF-3817437FC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81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2F57-AB59-3CC6-2505-ECA7B512E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CC347-3AD1-764F-85FA-891D767C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6EA48-C040-E799-283C-9AA75172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852D3-8BC6-C53C-1E7D-2A995176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65E0-D3BC-4339-A690-2EEDAD49BB04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50E24-8C90-5DD4-17D8-7F577FBE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B2CCD-3FB2-FEE2-99BA-2DF0FA9B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81F1-6F06-4D30-A2FF-3817437FC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70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1CDC1-0759-DB27-2ED5-302B2270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163771-0906-DEA6-21F2-2EBF29346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3715A-E19C-B8F9-9563-282394772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9406A-87FB-C1C7-D725-F1C699D2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65E0-D3BC-4339-A690-2EEDAD49BB04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5893D-7EC1-697F-D9B3-E77B3175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F2E1A-6CF4-738B-8D2B-1B294BC0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81F1-6F06-4D30-A2FF-3817437FC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7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A320C-26A1-EE8A-3E98-7182B23C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E2F21-9594-06ED-2DD1-4F119256E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B3980-78C6-6B6C-7287-E546A3DB4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A65E0-D3BC-4339-A690-2EEDAD49BB04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48052-68B4-34DF-37DB-0E003C07B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322F8-2707-AA74-ED45-69FD52625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381F1-6F06-4D30-A2FF-3817437FC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85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ertificate of opportunity-winners">
            <a:extLst>
              <a:ext uri="{FF2B5EF4-FFF2-40B4-BE49-F238E27FC236}">
                <a16:creationId xmlns:a16="http://schemas.microsoft.com/office/drawing/2014/main" id="{BC9CE912-5222-ECB0-441C-21334909C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0"/>
            <a:ext cx="1003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11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ertificate of opportunity-participation">
            <a:extLst>
              <a:ext uri="{FF2B5EF4-FFF2-40B4-BE49-F238E27FC236}">
                <a16:creationId xmlns:a16="http://schemas.microsoft.com/office/drawing/2014/main" id="{1803EDE8-B5E4-FC66-9ED4-E2B08766F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0"/>
            <a:ext cx="1003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25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ertificate of opportunity-participation">
            <a:extLst>
              <a:ext uri="{FF2B5EF4-FFF2-40B4-BE49-F238E27FC236}">
                <a16:creationId xmlns:a16="http://schemas.microsoft.com/office/drawing/2014/main" id="{F1853F06-5175-DEDD-64DF-5E34A7AA0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0"/>
            <a:ext cx="1003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94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ertificate of opportunity-participation">
            <a:extLst>
              <a:ext uri="{FF2B5EF4-FFF2-40B4-BE49-F238E27FC236}">
                <a16:creationId xmlns:a16="http://schemas.microsoft.com/office/drawing/2014/main" id="{F9BC0229-528A-8770-9E6E-F2194B0C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0"/>
            <a:ext cx="1003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35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ertificate of participation">
            <a:extLst>
              <a:ext uri="{FF2B5EF4-FFF2-40B4-BE49-F238E27FC236}">
                <a16:creationId xmlns:a16="http://schemas.microsoft.com/office/drawing/2014/main" id="{6AF94886-48D8-BFB7-492A-3E66A8A11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0"/>
            <a:ext cx="1003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87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ertificate of participation">
            <a:extLst>
              <a:ext uri="{FF2B5EF4-FFF2-40B4-BE49-F238E27FC236}">
                <a16:creationId xmlns:a16="http://schemas.microsoft.com/office/drawing/2014/main" id="{0FFCECA3-4B6B-F03F-5857-A36AB2C08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0"/>
            <a:ext cx="1003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73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ertificate of participation">
            <a:extLst>
              <a:ext uri="{FF2B5EF4-FFF2-40B4-BE49-F238E27FC236}">
                <a16:creationId xmlns:a16="http://schemas.microsoft.com/office/drawing/2014/main" id="{F1CD1921-3C43-9E4A-692B-2E4D6AEF0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0"/>
            <a:ext cx="1003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283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ertificate of opportunity-participation">
            <a:extLst>
              <a:ext uri="{FF2B5EF4-FFF2-40B4-BE49-F238E27FC236}">
                <a16:creationId xmlns:a16="http://schemas.microsoft.com/office/drawing/2014/main" id="{5775F359-DB6D-AC45-2C7B-340A7DD81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0"/>
            <a:ext cx="1003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0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NAVDEEP RAJINI</dc:creator>
  <cp:lastModifiedBy>NAVDEEP RAJINI</cp:lastModifiedBy>
  <cp:revision>1</cp:revision>
  <dcterms:created xsi:type="dcterms:W3CDTF">2025-06-18T17:18:34Z</dcterms:created>
  <dcterms:modified xsi:type="dcterms:W3CDTF">2025-06-18T17:22:59Z</dcterms:modified>
</cp:coreProperties>
</file>