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2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5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7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070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0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023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68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51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56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6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0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82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2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0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43353BC-C884-419F-8E4A-4D79768283E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8E01352-0000-4168-8125-45E699256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2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BC65E-E9B6-FDD7-33A3-50B92B739E6A}"/>
              </a:ext>
            </a:extLst>
          </p:cNvPr>
          <p:cNvSpPr txBox="1"/>
          <p:nvPr/>
        </p:nvSpPr>
        <p:spPr>
          <a:xfrm>
            <a:off x="3244646" y="147484"/>
            <a:ext cx="6941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ARCHITECTURE DIGRAM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F348D-E20A-158E-DDD0-F58A5415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06" y="973393"/>
            <a:ext cx="8957187" cy="57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5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A569A-2EAB-62A1-A4A3-8E046C1CA508}"/>
              </a:ext>
            </a:extLst>
          </p:cNvPr>
          <p:cNvSpPr txBox="1"/>
          <p:nvPr/>
        </p:nvSpPr>
        <p:spPr>
          <a:xfrm>
            <a:off x="3559277" y="363795"/>
            <a:ext cx="394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PROCESS FLOW DIGRAM: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BA89D-73B2-DAC8-0E54-A96D9D93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8" y="1141108"/>
            <a:ext cx="9360311" cy="53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525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NAVDEEP RAJINI</dc:creator>
  <cp:lastModifiedBy>NAVDEEP RAJINI</cp:lastModifiedBy>
  <cp:revision>1</cp:revision>
  <dcterms:created xsi:type="dcterms:W3CDTF">2025-06-29T18:17:47Z</dcterms:created>
  <dcterms:modified xsi:type="dcterms:W3CDTF">2025-06-29T18:23:42Z</dcterms:modified>
</cp:coreProperties>
</file>