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1B203-08C5-4B7E-B851-4CB6E8489CB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0B1F5AD-2F0C-4C53-8DA0-B73B9763F572}">
      <dgm:prSet/>
      <dgm:spPr/>
      <dgm:t>
        <a:bodyPr/>
        <a:lstStyle/>
        <a:p>
          <a:r>
            <a:rPr lang="en-US"/>
            <a:t>Hardware requirements</a:t>
          </a:r>
        </a:p>
      </dgm:t>
    </dgm:pt>
    <dgm:pt modelId="{34876E3E-936B-47D9-8F76-6DFD7D265157}" type="parTrans" cxnId="{DAC6ABBF-333D-40CE-A0AB-9376A37226CF}">
      <dgm:prSet/>
      <dgm:spPr/>
      <dgm:t>
        <a:bodyPr/>
        <a:lstStyle/>
        <a:p>
          <a:endParaRPr lang="en-US"/>
        </a:p>
      </dgm:t>
    </dgm:pt>
    <dgm:pt modelId="{309559AB-E042-4A14-A01C-1D895777E6E0}" type="sibTrans" cxnId="{DAC6ABBF-333D-40CE-A0AB-9376A37226CF}">
      <dgm:prSet/>
      <dgm:spPr/>
      <dgm:t>
        <a:bodyPr/>
        <a:lstStyle/>
        <a:p>
          <a:endParaRPr lang="en-US"/>
        </a:p>
      </dgm:t>
    </dgm:pt>
    <dgm:pt modelId="{040F5128-3FEE-4FFF-8C0F-1139B322C19D}">
      <dgm:prSet/>
      <dgm:spPr/>
      <dgm:t>
        <a:bodyPr/>
        <a:lstStyle/>
        <a:p>
          <a:r>
            <a:rPr lang="en-US"/>
            <a:t>Windows 10 or newer</a:t>
          </a:r>
        </a:p>
      </dgm:t>
    </dgm:pt>
    <dgm:pt modelId="{FE108B63-1B52-4B40-B9C4-E820AF21806B}" type="parTrans" cxnId="{72D1DE7E-47D7-4907-A836-E3B4EE3767BA}">
      <dgm:prSet/>
      <dgm:spPr/>
      <dgm:t>
        <a:bodyPr/>
        <a:lstStyle/>
        <a:p>
          <a:endParaRPr lang="en-US"/>
        </a:p>
      </dgm:t>
    </dgm:pt>
    <dgm:pt modelId="{7715016A-755C-4D11-B3A5-B308153CE1FF}" type="sibTrans" cxnId="{72D1DE7E-47D7-4907-A836-E3B4EE3767BA}">
      <dgm:prSet/>
      <dgm:spPr/>
      <dgm:t>
        <a:bodyPr/>
        <a:lstStyle/>
        <a:p>
          <a:endParaRPr lang="en-US"/>
        </a:p>
      </dgm:t>
    </dgm:pt>
    <dgm:pt modelId="{6440C991-43A8-40F4-BF35-F80DAAC7CE58}">
      <dgm:prSet/>
      <dgm:spPr/>
      <dgm:t>
        <a:bodyPr/>
        <a:lstStyle/>
        <a:p>
          <a:r>
            <a:rPr lang="en-US"/>
            <a:t>4 GB or more RAM</a:t>
          </a:r>
        </a:p>
      </dgm:t>
    </dgm:pt>
    <dgm:pt modelId="{B55DDAB5-49F3-4746-8941-49C594A72EC1}" type="parTrans" cxnId="{7E43E489-4599-4934-B418-092B7B1449A2}">
      <dgm:prSet/>
      <dgm:spPr/>
      <dgm:t>
        <a:bodyPr/>
        <a:lstStyle/>
        <a:p>
          <a:endParaRPr lang="en-US"/>
        </a:p>
      </dgm:t>
    </dgm:pt>
    <dgm:pt modelId="{40BFF467-55EC-40C9-8413-E210046320FF}" type="sibTrans" cxnId="{7E43E489-4599-4934-B418-092B7B1449A2}">
      <dgm:prSet/>
      <dgm:spPr/>
      <dgm:t>
        <a:bodyPr/>
        <a:lstStyle/>
        <a:p>
          <a:endParaRPr lang="en-US"/>
        </a:p>
      </dgm:t>
    </dgm:pt>
    <dgm:pt modelId="{0B1BB3D6-E6DA-4642-837E-086968480F32}">
      <dgm:prSet/>
      <dgm:spPr/>
      <dgm:t>
        <a:bodyPr/>
        <a:lstStyle/>
        <a:p>
          <a:r>
            <a:rPr lang="en-US"/>
            <a:t>I5 or higher Processer</a:t>
          </a:r>
        </a:p>
      </dgm:t>
    </dgm:pt>
    <dgm:pt modelId="{B31A9BF6-25C4-4EFD-9C06-FB720C619F1F}" type="parTrans" cxnId="{2B34DBD2-D267-474E-81B9-3CB4B0232601}">
      <dgm:prSet/>
      <dgm:spPr/>
      <dgm:t>
        <a:bodyPr/>
        <a:lstStyle/>
        <a:p>
          <a:endParaRPr lang="en-US"/>
        </a:p>
      </dgm:t>
    </dgm:pt>
    <dgm:pt modelId="{5E8C64FC-36B4-4D0A-994B-C49905E812EC}" type="sibTrans" cxnId="{2B34DBD2-D267-474E-81B9-3CB4B0232601}">
      <dgm:prSet/>
      <dgm:spPr/>
      <dgm:t>
        <a:bodyPr/>
        <a:lstStyle/>
        <a:p>
          <a:endParaRPr lang="en-US"/>
        </a:p>
      </dgm:t>
    </dgm:pt>
    <dgm:pt modelId="{5B5E9B53-814C-4E24-A203-81A8A9A08161}">
      <dgm:prSet/>
      <dgm:spPr/>
      <dgm:t>
        <a:bodyPr/>
        <a:lstStyle/>
        <a:p>
          <a:r>
            <a:rPr lang="en-US"/>
            <a:t>Software requirements</a:t>
          </a:r>
        </a:p>
      </dgm:t>
    </dgm:pt>
    <dgm:pt modelId="{15BEE372-A365-40C9-B7B6-291076AC7583}" type="parTrans" cxnId="{57BFC069-46F6-4610-91ED-D21B795B56A9}">
      <dgm:prSet/>
      <dgm:spPr/>
      <dgm:t>
        <a:bodyPr/>
        <a:lstStyle/>
        <a:p>
          <a:endParaRPr lang="en-US"/>
        </a:p>
      </dgm:t>
    </dgm:pt>
    <dgm:pt modelId="{98170CD1-9DEE-4566-9D57-E78F439DAA6C}" type="sibTrans" cxnId="{57BFC069-46F6-4610-91ED-D21B795B56A9}">
      <dgm:prSet/>
      <dgm:spPr/>
      <dgm:t>
        <a:bodyPr/>
        <a:lstStyle/>
        <a:p>
          <a:endParaRPr lang="en-US"/>
        </a:p>
      </dgm:t>
    </dgm:pt>
    <dgm:pt modelId="{03391395-3543-422E-84D2-B793D8870DB8}">
      <dgm:prSet/>
      <dgm:spPr/>
      <dgm:t>
        <a:bodyPr/>
        <a:lstStyle/>
        <a:p>
          <a:r>
            <a:rPr lang="en-US"/>
            <a:t>XAMPP</a:t>
          </a:r>
        </a:p>
      </dgm:t>
    </dgm:pt>
    <dgm:pt modelId="{26B32938-3D21-4C01-849B-4FAC5433D5B2}" type="parTrans" cxnId="{E1A5A916-0008-4F5D-9E53-7A4981361788}">
      <dgm:prSet/>
      <dgm:spPr/>
      <dgm:t>
        <a:bodyPr/>
        <a:lstStyle/>
        <a:p>
          <a:endParaRPr lang="en-US"/>
        </a:p>
      </dgm:t>
    </dgm:pt>
    <dgm:pt modelId="{44D26A45-C05B-480B-9A89-EA9B78E10D1B}" type="sibTrans" cxnId="{E1A5A916-0008-4F5D-9E53-7A4981361788}">
      <dgm:prSet/>
      <dgm:spPr/>
      <dgm:t>
        <a:bodyPr/>
        <a:lstStyle/>
        <a:p>
          <a:endParaRPr lang="en-US"/>
        </a:p>
      </dgm:t>
    </dgm:pt>
    <dgm:pt modelId="{B54D77F8-461C-419F-901F-9025430DCC1D}">
      <dgm:prSet/>
      <dgm:spPr/>
      <dgm:t>
        <a:bodyPr/>
        <a:lstStyle/>
        <a:p>
          <a:r>
            <a:rPr lang="en-US"/>
            <a:t>VS Code</a:t>
          </a:r>
        </a:p>
      </dgm:t>
    </dgm:pt>
    <dgm:pt modelId="{076F9357-E546-4081-96E6-330B5DD696AE}" type="parTrans" cxnId="{968712CF-814F-4A58-BEDA-76E382A98401}">
      <dgm:prSet/>
      <dgm:spPr/>
      <dgm:t>
        <a:bodyPr/>
        <a:lstStyle/>
        <a:p>
          <a:endParaRPr lang="en-US"/>
        </a:p>
      </dgm:t>
    </dgm:pt>
    <dgm:pt modelId="{0CD10D55-89FE-4464-8E90-13CDDBCBB438}" type="sibTrans" cxnId="{968712CF-814F-4A58-BEDA-76E382A98401}">
      <dgm:prSet/>
      <dgm:spPr/>
      <dgm:t>
        <a:bodyPr/>
        <a:lstStyle/>
        <a:p>
          <a:endParaRPr lang="en-US"/>
        </a:p>
      </dgm:t>
    </dgm:pt>
    <dgm:pt modelId="{523958AB-9982-4A93-964F-5A8C70D7FFCC}">
      <dgm:prSet/>
      <dgm:spPr/>
      <dgm:t>
        <a:bodyPr/>
        <a:lstStyle/>
        <a:p>
          <a:r>
            <a:rPr lang="en-US"/>
            <a:t>Programming language </a:t>
          </a:r>
        </a:p>
      </dgm:t>
    </dgm:pt>
    <dgm:pt modelId="{F7DB3A2C-2140-4ECB-8822-4D9F5844E92A}" type="parTrans" cxnId="{9CEA9556-DE99-42AB-AB44-DA209C297294}">
      <dgm:prSet/>
      <dgm:spPr/>
      <dgm:t>
        <a:bodyPr/>
        <a:lstStyle/>
        <a:p>
          <a:endParaRPr lang="en-US"/>
        </a:p>
      </dgm:t>
    </dgm:pt>
    <dgm:pt modelId="{B0C39022-0333-483C-928F-E7332D020F05}" type="sibTrans" cxnId="{9CEA9556-DE99-42AB-AB44-DA209C297294}">
      <dgm:prSet/>
      <dgm:spPr/>
      <dgm:t>
        <a:bodyPr/>
        <a:lstStyle/>
        <a:p>
          <a:endParaRPr lang="en-US"/>
        </a:p>
      </dgm:t>
    </dgm:pt>
    <dgm:pt modelId="{9159AE53-079E-43FC-87DF-A2AB480B5495}">
      <dgm:prSet/>
      <dgm:spPr/>
      <dgm:t>
        <a:bodyPr/>
        <a:lstStyle/>
        <a:p>
          <a:r>
            <a:rPr lang="en-US"/>
            <a:t>PHP</a:t>
          </a:r>
        </a:p>
      </dgm:t>
    </dgm:pt>
    <dgm:pt modelId="{4AAFEF69-2183-4752-B18C-D30FB74B851E}" type="parTrans" cxnId="{9329687C-ACEB-4359-B7FD-436E2531AD2B}">
      <dgm:prSet/>
      <dgm:spPr/>
      <dgm:t>
        <a:bodyPr/>
        <a:lstStyle/>
        <a:p>
          <a:endParaRPr lang="en-US"/>
        </a:p>
      </dgm:t>
    </dgm:pt>
    <dgm:pt modelId="{77121F46-4F99-4DE3-83E3-B0A1E909971B}" type="sibTrans" cxnId="{9329687C-ACEB-4359-B7FD-436E2531AD2B}">
      <dgm:prSet/>
      <dgm:spPr/>
      <dgm:t>
        <a:bodyPr/>
        <a:lstStyle/>
        <a:p>
          <a:endParaRPr lang="en-US"/>
        </a:p>
      </dgm:t>
    </dgm:pt>
    <dgm:pt modelId="{C7A1CE75-0178-45A2-B10D-0D919E662281}">
      <dgm:prSet/>
      <dgm:spPr/>
      <dgm:t>
        <a:bodyPr/>
        <a:lstStyle/>
        <a:p>
          <a:r>
            <a:rPr lang="en-US"/>
            <a:t>HTML &amp; CSS</a:t>
          </a:r>
        </a:p>
      </dgm:t>
    </dgm:pt>
    <dgm:pt modelId="{D6578FA5-B4F8-43C2-ABB8-C44CE1A23E30}" type="parTrans" cxnId="{708403E8-B25D-427B-9BF5-E608B75F2375}">
      <dgm:prSet/>
      <dgm:spPr/>
      <dgm:t>
        <a:bodyPr/>
        <a:lstStyle/>
        <a:p>
          <a:endParaRPr lang="en-US"/>
        </a:p>
      </dgm:t>
    </dgm:pt>
    <dgm:pt modelId="{5D4DC817-1B85-47C5-BE3C-183CB20A1035}" type="sibTrans" cxnId="{708403E8-B25D-427B-9BF5-E608B75F2375}">
      <dgm:prSet/>
      <dgm:spPr/>
      <dgm:t>
        <a:bodyPr/>
        <a:lstStyle/>
        <a:p>
          <a:endParaRPr lang="en-US"/>
        </a:p>
      </dgm:t>
    </dgm:pt>
    <dgm:pt modelId="{BF62AA33-7F9D-446C-A75E-1329EB5EABDC}">
      <dgm:prSet/>
      <dgm:spPr/>
      <dgm:t>
        <a:bodyPr/>
        <a:lstStyle/>
        <a:p>
          <a:r>
            <a:rPr lang="en-US"/>
            <a:t>Database used</a:t>
          </a:r>
        </a:p>
      </dgm:t>
    </dgm:pt>
    <dgm:pt modelId="{D5694C78-6886-4760-A7C8-7A96A79711BC}" type="parTrans" cxnId="{96C0D27B-DF40-472E-AF9C-B19180CCE724}">
      <dgm:prSet/>
      <dgm:spPr/>
      <dgm:t>
        <a:bodyPr/>
        <a:lstStyle/>
        <a:p>
          <a:endParaRPr lang="en-US"/>
        </a:p>
      </dgm:t>
    </dgm:pt>
    <dgm:pt modelId="{BBBD60C7-1062-47B2-B981-2F0EFAFE7711}" type="sibTrans" cxnId="{96C0D27B-DF40-472E-AF9C-B19180CCE724}">
      <dgm:prSet/>
      <dgm:spPr/>
      <dgm:t>
        <a:bodyPr/>
        <a:lstStyle/>
        <a:p>
          <a:endParaRPr lang="en-US"/>
        </a:p>
      </dgm:t>
    </dgm:pt>
    <dgm:pt modelId="{E199D213-0C6F-4DBB-8319-94673AFD85A2}">
      <dgm:prSet/>
      <dgm:spPr/>
      <dgm:t>
        <a:bodyPr/>
        <a:lstStyle/>
        <a:p>
          <a:r>
            <a:rPr lang="en-US"/>
            <a:t>MySQL</a:t>
          </a:r>
        </a:p>
      </dgm:t>
    </dgm:pt>
    <dgm:pt modelId="{FA5C17C4-305C-423C-884E-E9B3102CF28E}" type="parTrans" cxnId="{C2991F13-E35F-46F7-A604-B87D7B12055F}">
      <dgm:prSet/>
      <dgm:spPr/>
      <dgm:t>
        <a:bodyPr/>
        <a:lstStyle/>
        <a:p>
          <a:endParaRPr lang="en-US"/>
        </a:p>
      </dgm:t>
    </dgm:pt>
    <dgm:pt modelId="{EEF4642C-3469-4796-9BF4-452DE60602D5}" type="sibTrans" cxnId="{C2991F13-E35F-46F7-A604-B87D7B12055F}">
      <dgm:prSet/>
      <dgm:spPr/>
      <dgm:t>
        <a:bodyPr/>
        <a:lstStyle/>
        <a:p>
          <a:endParaRPr lang="en-US"/>
        </a:p>
      </dgm:t>
    </dgm:pt>
    <dgm:pt modelId="{3C69A456-3D23-4EA7-BAE6-813C8FFD76CA}" type="pres">
      <dgm:prSet presAssocID="{4091B203-08C5-4B7E-B851-4CB6E8489CBB}" presName="linear" presStyleCnt="0">
        <dgm:presLayoutVars>
          <dgm:dir/>
          <dgm:animLvl val="lvl"/>
          <dgm:resizeHandles val="exact"/>
        </dgm:presLayoutVars>
      </dgm:prSet>
      <dgm:spPr/>
    </dgm:pt>
    <dgm:pt modelId="{07418AF4-F194-4ED4-9601-C3FB3A25C858}" type="pres">
      <dgm:prSet presAssocID="{F0B1F5AD-2F0C-4C53-8DA0-B73B9763F572}" presName="parentLin" presStyleCnt="0"/>
      <dgm:spPr/>
    </dgm:pt>
    <dgm:pt modelId="{A0D6900B-3F6A-442C-A35C-D0B731E8BF28}" type="pres">
      <dgm:prSet presAssocID="{F0B1F5AD-2F0C-4C53-8DA0-B73B9763F572}" presName="parentLeftMargin" presStyleLbl="node1" presStyleIdx="0" presStyleCnt="4"/>
      <dgm:spPr/>
    </dgm:pt>
    <dgm:pt modelId="{B0CE09FE-08EF-4303-BE84-0F002ADC7256}" type="pres">
      <dgm:prSet presAssocID="{F0B1F5AD-2F0C-4C53-8DA0-B73B9763F572}" presName="parentText" presStyleLbl="node1" presStyleIdx="0" presStyleCnt="4">
        <dgm:presLayoutVars>
          <dgm:chMax val="0"/>
          <dgm:bulletEnabled val="1"/>
        </dgm:presLayoutVars>
      </dgm:prSet>
      <dgm:spPr/>
    </dgm:pt>
    <dgm:pt modelId="{6628EE51-BC1E-4870-A128-C545BC4C1111}" type="pres">
      <dgm:prSet presAssocID="{F0B1F5AD-2F0C-4C53-8DA0-B73B9763F572}" presName="negativeSpace" presStyleCnt="0"/>
      <dgm:spPr/>
    </dgm:pt>
    <dgm:pt modelId="{187FC9D3-F78D-479F-A6B1-D652F2E1B6A7}" type="pres">
      <dgm:prSet presAssocID="{F0B1F5AD-2F0C-4C53-8DA0-B73B9763F572}" presName="childText" presStyleLbl="conFgAcc1" presStyleIdx="0" presStyleCnt="4">
        <dgm:presLayoutVars>
          <dgm:bulletEnabled val="1"/>
        </dgm:presLayoutVars>
      </dgm:prSet>
      <dgm:spPr/>
    </dgm:pt>
    <dgm:pt modelId="{1E163640-DEC0-4602-8E22-39DDFE122C52}" type="pres">
      <dgm:prSet presAssocID="{309559AB-E042-4A14-A01C-1D895777E6E0}" presName="spaceBetweenRectangles" presStyleCnt="0"/>
      <dgm:spPr/>
    </dgm:pt>
    <dgm:pt modelId="{953D69C4-3872-4193-BC6A-109E95CEB13A}" type="pres">
      <dgm:prSet presAssocID="{5B5E9B53-814C-4E24-A203-81A8A9A08161}" presName="parentLin" presStyleCnt="0"/>
      <dgm:spPr/>
    </dgm:pt>
    <dgm:pt modelId="{A1FCAD99-A28F-4E98-94A8-B40A89E5BA23}" type="pres">
      <dgm:prSet presAssocID="{5B5E9B53-814C-4E24-A203-81A8A9A08161}" presName="parentLeftMargin" presStyleLbl="node1" presStyleIdx="0" presStyleCnt="4"/>
      <dgm:spPr/>
    </dgm:pt>
    <dgm:pt modelId="{5FDDD75F-4CC9-42FA-9CEC-E2FE354814FE}" type="pres">
      <dgm:prSet presAssocID="{5B5E9B53-814C-4E24-A203-81A8A9A08161}" presName="parentText" presStyleLbl="node1" presStyleIdx="1" presStyleCnt="4">
        <dgm:presLayoutVars>
          <dgm:chMax val="0"/>
          <dgm:bulletEnabled val="1"/>
        </dgm:presLayoutVars>
      </dgm:prSet>
      <dgm:spPr/>
    </dgm:pt>
    <dgm:pt modelId="{CCD7BCC3-DC61-4537-AE66-CFAA87E7D19E}" type="pres">
      <dgm:prSet presAssocID="{5B5E9B53-814C-4E24-A203-81A8A9A08161}" presName="negativeSpace" presStyleCnt="0"/>
      <dgm:spPr/>
    </dgm:pt>
    <dgm:pt modelId="{0F7085E7-8215-4A0C-8B67-9234B567AEAE}" type="pres">
      <dgm:prSet presAssocID="{5B5E9B53-814C-4E24-A203-81A8A9A08161}" presName="childText" presStyleLbl="conFgAcc1" presStyleIdx="1" presStyleCnt="4">
        <dgm:presLayoutVars>
          <dgm:bulletEnabled val="1"/>
        </dgm:presLayoutVars>
      </dgm:prSet>
      <dgm:spPr/>
    </dgm:pt>
    <dgm:pt modelId="{B06A099E-25FB-4072-B129-D9E81F0E1B75}" type="pres">
      <dgm:prSet presAssocID="{98170CD1-9DEE-4566-9D57-E78F439DAA6C}" presName="spaceBetweenRectangles" presStyleCnt="0"/>
      <dgm:spPr/>
    </dgm:pt>
    <dgm:pt modelId="{67C8D9F5-6016-4AEC-BF7E-F444FD2D5058}" type="pres">
      <dgm:prSet presAssocID="{523958AB-9982-4A93-964F-5A8C70D7FFCC}" presName="parentLin" presStyleCnt="0"/>
      <dgm:spPr/>
    </dgm:pt>
    <dgm:pt modelId="{88E492A3-C6AC-4E64-A864-122D91DCDE17}" type="pres">
      <dgm:prSet presAssocID="{523958AB-9982-4A93-964F-5A8C70D7FFCC}" presName="parentLeftMargin" presStyleLbl="node1" presStyleIdx="1" presStyleCnt="4"/>
      <dgm:spPr/>
    </dgm:pt>
    <dgm:pt modelId="{AFB63CDA-33AF-471F-B28B-79C562686E98}" type="pres">
      <dgm:prSet presAssocID="{523958AB-9982-4A93-964F-5A8C70D7FFCC}" presName="parentText" presStyleLbl="node1" presStyleIdx="2" presStyleCnt="4">
        <dgm:presLayoutVars>
          <dgm:chMax val="0"/>
          <dgm:bulletEnabled val="1"/>
        </dgm:presLayoutVars>
      </dgm:prSet>
      <dgm:spPr/>
    </dgm:pt>
    <dgm:pt modelId="{1E31DFA4-4A82-4876-92E4-0D5F141AB769}" type="pres">
      <dgm:prSet presAssocID="{523958AB-9982-4A93-964F-5A8C70D7FFCC}" presName="negativeSpace" presStyleCnt="0"/>
      <dgm:spPr/>
    </dgm:pt>
    <dgm:pt modelId="{CFE44B16-4CA5-4E6E-B418-E2E20C5F720F}" type="pres">
      <dgm:prSet presAssocID="{523958AB-9982-4A93-964F-5A8C70D7FFCC}" presName="childText" presStyleLbl="conFgAcc1" presStyleIdx="2" presStyleCnt="4">
        <dgm:presLayoutVars>
          <dgm:bulletEnabled val="1"/>
        </dgm:presLayoutVars>
      </dgm:prSet>
      <dgm:spPr/>
    </dgm:pt>
    <dgm:pt modelId="{C45338AD-CACD-4CED-AD67-B3B355472BBF}" type="pres">
      <dgm:prSet presAssocID="{B0C39022-0333-483C-928F-E7332D020F05}" presName="spaceBetweenRectangles" presStyleCnt="0"/>
      <dgm:spPr/>
    </dgm:pt>
    <dgm:pt modelId="{B2FF2923-FD90-41C8-A11B-F821FC46E4AE}" type="pres">
      <dgm:prSet presAssocID="{BF62AA33-7F9D-446C-A75E-1329EB5EABDC}" presName="parentLin" presStyleCnt="0"/>
      <dgm:spPr/>
    </dgm:pt>
    <dgm:pt modelId="{E669A5E9-D382-4BEA-B00A-ED93900F04BB}" type="pres">
      <dgm:prSet presAssocID="{BF62AA33-7F9D-446C-A75E-1329EB5EABDC}" presName="parentLeftMargin" presStyleLbl="node1" presStyleIdx="2" presStyleCnt="4"/>
      <dgm:spPr/>
    </dgm:pt>
    <dgm:pt modelId="{A983667A-D094-49FF-AC8F-043A2B78F0E0}" type="pres">
      <dgm:prSet presAssocID="{BF62AA33-7F9D-446C-A75E-1329EB5EABDC}" presName="parentText" presStyleLbl="node1" presStyleIdx="3" presStyleCnt="4">
        <dgm:presLayoutVars>
          <dgm:chMax val="0"/>
          <dgm:bulletEnabled val="1"/>
        </dgm:presLayoutVars>
      </dgm:prSet>
      <dgm:spPr/>
    </dgm:pt>
    <dgm:pt modelId="{EA5512D1-D5DE-4703-B543-04AE96156F54}" type="pres">
      <dgm:prSet presAssocID="{BF62AA33-7F9D-446C-A75E-1329EB5EABDC}" presName="negativeSpace" presStyleCnt="0"/>
      <dgm:spPr/>
    </dgm:pt>
    <dgm:pt modelId="{B8BAD761-41FA-41DE-8F43-042710F92014}" type="pres">
      <dgm:prSet presAssocID="{BF62AA33-7F9D-446C-A75E-1329EB5EABDC}" presName="childText" presStyleLbl="conFgAcc1" presStyleIdx="3" presStyleCnt="4">
        <dgm:presLayoutVars>
          <dgm:bulletEnabled val="1"/>
        </dgm:presLayoutVars>
      </dgm:prSet>
      <dgm:spPr/>
    </dgm:pt>
  </dgm:ptLst>
  <dgm:cxnLst>
    <dgm:cxn modelId="{12DB9400-8427-42B1-A0AA-FBDA4A2F384D}" type="presOf" srcId="{040F5128-3FEE-4FFF-8C0F-1139B322C19D}" destId="{187FC9D3-F78D-479F-A6B1-D652F2E1B6A7}" srcOrd="0" destOrd="0" presId="urn:microsoft.com/office/officeart/2005/8/layout/list1"/>
    <dgm:cxn modelId="{92CEDC08-D920-4637-ABBD-13E5FF5F6EBC}" type="presOf" srcId="{523958AB-9982-4A93-964F-5A8C70D7FFCC}" destId="{88E492A3-C6AC-4E64-A864-122D91DCDE17}" srcOrd="0" destOrd="0" presId="urn:microsoft.com/office/officeart/2005/8/layout/list1"/>
    <dgm:cxn modelId="{983B760A-ABF4-41AD-9BE8-04BF01C182EC}" type="presOf" srcId="{4091B203-08C5-4B7E-B851-4CB6E8489CBB}" destId="{3C69A456-3D23-4EA7-BAE6-813C8FFD76CA}" srcOrd="0" destOrd="0" presId="urn:microsoft.com/office/officeart/2005/8/layout/list1"/>
    <dgm:cxn modelId="{162E910C-1649-482F-8CFD-8E472AC3EF7C}" type="presOf" srcId="{6440C991-43A8-40F4-BF35-F80DAAC7CE58}" destId="{187FC9D3-F78D-479F-A6B1-D652F2E1B6A7}" srcOrd="0" destOrd="1" presId="urn:microsoft.com/office/officeart/2005/8/layout/list1"/>
    <dgm:cxn modelId="{C2991F13-E35F-46F7-A604-B87D7B12055F}" srcId="{BF62AA33-7F9D-446C-A75E-1329EB5EABDC}" destId="{E199D213-0C6F-4DBB-8319-94673AFD85A2}" srcOrd="0" destOrd="0" parTransId="{FA5C17C4-305C-423C-884E-E9B3102CF28E}" sibTransId="{EEF4642C-3469-4796-9BF4-452DE60602D5}"/>
    <dgm:cxn modelId="{5B2CF013-8F4E-4396-852B-364731F61B3D}" type="presOf" srcId="{F0B1F5AD-2F0C-4C53-8DA0-B73B9763F572}" destId="{A0D6900B-3F6A-442C-A35C-D0B731E8BF28}" srcOrd="0" destOrd="0" presId="urn:microsoft.com/office/officeart/2005/8/layout/list1"/>
    <dgm:cxn modelId="{E1A5A916-0008-4F5D-9E53-7A4981361788}" srcId="{5B5E9B53-814C-4E24-A203-81A8A9A08161}" destId="{03391395-3543-422E-84D2-B793D8870DB8}" srcOrd="0" destOrd="0" parTransId="{26B32938-3D21-4C01-849B-4FAC5433D5B2}" sibTransId="{44D26A45-C05B-480B-9A89-EA9B78E10D1B}"/>
    <dgm:cxn modelId="{059C972B-8B95-4D2D-AC17-F13661A0EE10}" type="presOf" srcId="{E199D213-0C6F-4DBB-8319-94673AFD85A2}" destId="{B8BAD761-41FA-41DE-8F43-042710F92014}" srcOrd="0" destOrd="0" presId="urn:microsoft.com/office/officeart/2005/8/layout/list1"/>
    <dgm:cxn modelId="{6AB66E30-A841-4B76-8C96-03F798ABE220}" type="presOf" srcId="{BF62AA33-7F9D-446C-A75E-1329EB5EABDC}" destId="{E669A5E9-D382-4BEA-B00A-ED93900F04BB}" srcOrd="0" destOrd="0" presId="urn:microsoft.com/office/officeart/2005/8/layout/list1"/>
    <dgm:cxn modelId="{9C5EA635-E50C-4417-8A58-B71F9234539C}" type="presOf" srcId="{F0B1F5AD-2F0C-4C53-8DA0-B73B9763F572}" destId="{B0CE09FE-08EF-4303-BE84-0F002ADC7256}" srcOrd="1" destOrd="0" presId="urn:microsoft.com/office/officeart/2005/8/layout/list1"/>
    <dgm:cxn modelId="{AD8A2836-1248-40B1-AC79-9D471F0A1A7D}" type="presOf" srcId="{523958AB-9982-4A93-964F-5A8C70D7FFCC}" destId="{AFB63CDA-33AF-471F-B28B-79C562686E98}" srcOrd="1" destOrd="0" presId="urn:microsoft.com/office/officeart/2005/8/layout/list1"/>
    <dgm:cxn modelId="{F0A01666-5B3A-448F-8EE2-602C4100A322}" type="presOf" srcId="{03391395-3543-422E-84D2-B793D8870DB8}" destId="{0F7085E7-8215-4A0C-8B67-9234B567AEAE}" srcOrd="0" destOrd="0" presId="urn:microsoft.com/office/officeart/2005/8/layout/list1"/>
    <dgm:cxn modelId="{57BFC069-46F6-4610-91ED-D21B795B56A9}" srcId="{4091B203-08C5-4B7E-B851-4CB6E8489CBB}" destId="{5B5E9B53-814C-4E24-A203-81A8A9A08161}" srcOrd="1" destOrd="0" parTransId="{15BEE372-A365-40C9-B7B6-291076AC7583}" sibTransId="{98170CD1-9DEE-4566-9D57-E78F439DAA6C}"/>
    <dgm:cxn modelId="{9CEA9556-DE99-42AB-AB44-DA209C297294}" srcId="{4091B203-08C5-4B7E-B851-4CB6E8489CBB}" destId="{523958AB-9982-4A93-964F-5A8C70D7FFCC}" srcOrd="2" destOrd="0" parTransId="{F7DB3A2C-2140-4ECB-8822-4D9F5844E92A}" sibTransId="{B0C39022-0333-483C-928F-E7332D020F05}"/>
    <dgm:cxn modelId="{96C0D27B-DF40-472E-AF9C-B19180CCE724}" srcId="{4091B203-08C5-4B7E-B851-4CB6E8489CBB}" destId="{BF62AA33-7F9D-446C-A75E-1329EB5EABDC}" srcOrd="3" destOrd="0" parTransId="{D5694C78-6886-4760-A7C8-7A96A79711BC}" sibTransId="{BBBD60C7-1062-47B2-B981-2F0EFAFE7711}"/>
    <dgm:cxn modelId="{9329687C-ACEB-4359-B7FD-436E2531AD2B}" srcId="{523958AB-9982-4A93-964F-5A8C70D7FFCC}" destId="{9159AE53-079E-43FC-87DF-A2AB480B5495}" srcOrd="0" destOrd="0" parTransId="{4AAFEF69-2183-4752-B18C-D30FB74B851E}" sibTransId="{77121F46-4F99-4DE3-83E3-B0A1E909971B}"/>
    <dgm:cxn modelId="{72D1DE7E-47D7-4907-A836-E3B4EE3767BA}" srcId="{F0B1F5AD-2F0C-4C53-8DA0-B73B9763F572}" destId="{040F5128-3FEE-4FFF-8C0F-1139B322C19D}" srcOrd="0" destOrd="0" parTransId="{FE108B63-1B52-4B40-B9C4-E820AF21806B}" sibTransId="{7715016A-755C-4D11-B3A5-B308153CE1FF}"/>
    <dgm:cxn modelId="{7E43E489-4599-4934-B418-092B7B1449A2}" srcId="{F0B1F5AD-2F0C-4C53-8DA0-B73B9763F572}" destId="{6440C991-43A8-40F4-BF35-F80DAAC7CE58}" srcOrd="1" destOrd="0" parTransId="{B55DDAB5-49F3-4746-8941-49C594A72EC1}" sibTransId="{40BFF467-55EC-40C9-8413-E210046320FF}"/>
    <dgm:cxn modelId="{10B0BFA9-ABC9-408E-8521-D694805DA853}" type="presOf" srcId="{5B5E9B53-814C-4E24-A203-81A8A9A08161}" destId="{A1FCAD99-A28F-4E98-94A8-B40A89E5BA23}" srcOrd="0" destOrd="0" presId="urn:microsoft.com/office/officeart/2005/8/layout/list1"/>
    <dgm:cxn modelId="{F9C37CAD-A832-44A9-BB7C-0D0D0CD77D8B}" type="presOf" srcId="{0B1BB3D6-E6DA-4642-837E-086968480F32}" destId="{187FC9D3-F78D-479F-A6B1-D652F2E1B6A7}" srcOrd="0" destOrd="2" presId="urn:microsoft.com/office/officeart/2005/8/layout/list1"/>
    <dgm:cxn modelId="{617013B5-DC1C-4DC7-BA70-ECCD946E0A5C}" type="presOf" srcId="{5B5E9B53-814C-4E24-A203-81A8A9A08161}" destId="{5FDDD75F-4CC9-42FA-9CEC-E2FE354814FE}" srcOrd="1" destOrd="0" presId="urn:microsoft.com/office/officeart/2005/8/layout/list1"/>
    <dgm:cxn modelId="{DAC6ABBF-333D-40CE-A0AB-9376A37226CF}" srcId="{4091B203-08C5-4B7E-B851-4CB6E8489CBB}" destId="{F0B1F5AD-2F0C-4C53-8DA0-B73B9763F572}" srcOrd="0" destOrd="0" parTransId="{34876E3E-936B-47D9-8F76-6DFD7D265157}" sibTransId="{309559AB-E042-4A14-A01C-1D895777E6E0}"/>
    <dgm:cxn modelId="{BD8162C2-E0A7-45B9-9CAB-3D055302389C}" type="presOf" srcId="{BF62AA33-7F9D-446C-A75E-1329EB5EABDC}" destId="{A983667A-D094-49FF-AC8F-043A2B78F0E0}" srcOrd="1" destOrd="0" presId="urn:microsoft.com/office/officeart/2005/8/layout/list1"/>
    <dgm:cxn modelId="{C3699FC6-1F5B-4DD9-8B04-1BB53D80CF40}" type="presOf" srcId="{C7A1CE75-0178-45A2-B10D-0D919E662281}" destId="{CFE44B16-4CA5-4E6E-B418-E2E20C5F720F}" srcOrd="0" destOrd="1" presId="urn:microsoft.com/office/officeart/2005/8/layout/list1"/>
    <dgm:cxn modelId="{968712CF-814F-4A58-BEDA-76E382A98401}" srcId="{5B5E9B53-814C-4E24-A203-81A8A9A08161}" destId="{B54D77F8-461C-419F-901F-9025430DCC1D}" srcOrd="1" destOrd="0" parTransId="{076F9357-E546-4081-96E6-330B5DD696AE}" sibTransId="{0CD10D55-89FE-4464-8E90-13CDDBCBB438}"/>
    <dgm:cxn modelId="{2B34DBD2-D267-474E-81B9-3CB4B0232601}" srcId="{F0B1F5AD-2F0C-4C53-8DA0-B73B9763F572}" destId="{0B1BB3D6-E6DA-4642-837E-086968480F32}" srcOrd="2" destOrd="0" parTransId="{B31A9BF6-25C4-4EFD-9C06-FB720C619F1F}" sibTransId="{5E8C64FC-36B4-4D0A-994B-C49905E812EC}"/>
    <dgm:cxn modelId="{363CBAE2-7A96-4661-87D5-935ADF3858FA}" type="presOf" srcId="{B54D77F8-461C-419F-901F-9025430DCC1D}" destId="{0F7085E7-8215-4A0C-8B67-9234B567AEAE}" srcOrd="0" destOrd="1" presId="urn:microsoft.com/office/officeart/2005/8/layout/list1"/>
    <dgm:cxn modelId="{708403E8-B25D-427B-9BF5-E608B75F2375}" srcId="{523958AB-9982-4A93-964F-5A8C70D7FFCC}" destId="{C7A1CE75-0178-45A2-B10D-0D919E662281}" srcOrd="1" destOrd="0" parTransId="{D6578FA5-B4F8-43C2-ABB8-C44CE1A23E30}" sibTransId="{5D4DC817-1B85-47C5-BE3C-183CB20A1035}"/>
    <dgm:cxn modelId="{2141E8F4-0D23-46C3-ABBB-BAABB81A6776}" type="presOf" srcId="{9159AE53-079E-43FC-87DF-A2AB480B5495}" destId="{CFE44B16-4CA5-4E6E-B418-E2E20C5F720F}" srcOrd="0" destOrd="0" presId="urn:microsoft.com/office/officeart/2005/8/layout/list1"/>
    <dgm:cxn modelId="{660FD06D-064E-4242-94D2-013F66729A42}" type="presParOf" srcId="{3C69A456-3D23-4EA7-BAE6-813C8FFD76CA}" destId="{07418AF4-F194-4ED4-9601-C3FB3A25C858}" srcOrd="0" destOrd="0" presId="urn:microsoft.com/office/officeart/2005/8/layout/list1"/>
    <dgm:cxn modelId="{91C55350-351A-4376-ABA2-0111C50564F4}" type="presParOf" srcId="{07418AF4-F194-4ED4-9601-C3FB3A25C858}" destId="{A0D6900B-3F6A-442C-A35C-D0B731E8BF28}" srcOrd="0" destOrd="0" presId="urn:microsoft.com/office/officeart/2005/8/layout/list1"/>
    <dgm:cxn modelId="{85B7D492-D954-44DC-8C2F-0F7E2842A5DC}" type="presParOf" srcId="{07418AF4-F194-4ED4-9601-C3FB3A25C858}" destId="{B0CE09FE-08EF-4303-BE84-0F002ADC7256}" srcOrd="1" destOrd="0" presId="urn:microsoft.com/office/officeart/2005/8/layout/list1"/>
    <dgm:cxn modelId="{C569FFC2-0B2F-4454-8F22-CD93A367330D}" type="presParOf" srcId="{3C69A456-3D23-4EA7-BAE6-813C8FFD76CA}" destId="{6628EE51-BC1E-4870-A128-C545BC4C1111}" srcOrd="1" destOrd="0" presId="urn:microsoft.com/office/officeart/2005/8/layout/list1"/>
    <dgm:cxn modelId="{42A558E5-A370-4C71-87DB-4772EDD5C89A}" type="presParOf" srcId="{3C69A456-3D23-4EA7-BAE6-813C8FFD76CA}" destId="{187FC9D3-F78D-479F-A6B1-D652F2E1B6A7}" srcOrd="2" destOrd="0" presId="urn:microsoft.com/office/officeart/2005/8/layout/list1"/>
    <dgm:cxn modelId="{3D5FE779-8D6F-4328-B799-ACD1EFC8287B}" type="presParOf" srcId="{3C69A456-3D23-4EA7-BAE6-813C8FFD76CA}" destId="{1E163640-DEC0-4602-8E22-39DDFE122C52}" srcOrd="3" destOrd="0" presId="urn:microsoft.com/office/officeart/2005/8/layout/list1"/>
    <dgm:cxn modelId="{611B4EC9-EBC9-42AB-BF33-340AB9E5576D}" type="presParOf" srcId="{3C69A456-3D23-4EA7-BAE6-813C8FFD76CA}" destId="{953D69C4-3872-4193-BC6A-109E95CEB13A}" srcOrd="4" destOrd="0" presId="urn:microsoft.com/office/officeart/2005/8/layout/list1"/>
    <dgm:cxn modelId="{9130EE3A-9DC8-4C8B-BB13-EAF790F0E064}" type="presParOf" srcId="{953D69C4-3872-4193-BC6A-109E95CEB13A}" destId="{A1FCAD99-A28F-4E98-94A8-B40A89E5BA23}" srcOrd="0" destOrd="0" presId="urn:microsoft.com/office/officeart/2005/8/layout/list1"/>
    <dgm:cxn modelId="{0A6533BE-31B5-45CB-BE44-FE01D2C6BF76}" type="presParOf" srcId="{953D69C4-3872-4193-BC6A-109E95CEB13A}" destId="{5FDDD75F-4CC9-42FA-9CEC-E2FE354814FE}" srcOrd="1" destOrd="0" presId="urn:microsoft.com/office/officeart/2005/8/layout/list1"/>
    <dgm:cxn modelId="{7D66EC1A-B1C1-4A22-826B-29EDC876B8EC}" type="presParOf" srcId="{3C69A456-3D23-4EA7-BAE6-813C8FFD76CA}" destId="{CCD7BCC3-DC61-4537-AE66-CFAA87E7D19E}" srcOrd="5" destOrd="0" presId="urn:microsoft.com/office/officeart/2005/8/layout/list1"/>
    <dgm:cxn modelId="{725DBCD9-9F29-4CF9-ABFA-CBA9C380521C}" type="presParOf" srcId="{3C69A456-3D23-4EA7-BAE6-813C8FFD76CA}" destId="{0F7085E7-8215-4A0C-8B67-9234B567AEAE}" srcOrd="6" destOrd="0" presId="urn:microsoft.com/office/officeart/2005/8/layout/list1"/>
    <dgm:cxn modelId="{84B98646-6F84-4E90-8A23-C803EE487A09}" type="presParOf" srcId="{3C69A456-3D23-4EA7-BAE6-813C8FFD76CA}" destId="{B06A099E-25FB-4072-B129-D9E81F0E1B75}" srcOrd="7" destOrd="0" presId="urn:microsoft.com/office/officeart/2005/8/layout/list1"/>
    <dgm:cxn modelId="{DA9C444B-C5A1-4E8C-9EE5-24833D74AD30}" type="presParOf" srcId="{3C69A456-3D23-4EA7-BAE6-813C8FFD76CA}" destId="{67C8D9F5-6016-4AEC-BF7E-F444FD2D5058}" srcOrd="8" destOrd="0" presId="urn:microsoft.com/office/officeart/2005/8/layout/list1"/>
    <dgm:cxn modelId="{8465A20D-FE58-449F-921D-1A78299EB392}" type="presParOf" srcId="{67C8D9F5-6016-4AEC-BF7E-F444FD2D5058}" destId="{88E492A3-C6AC-4E64-A864-122D91DCDE17}" srcOrd="0" destOrd="0" presId="urn:microsoft.com/office/officeart/2005/8/layout/list1"/>
    <dgm:cxn modelId="{D0D69164-687D-4037-A6D4-C8CB13518955}" type="presParOf" srcId="{67C8D9F5-6016-4AEC-BF7E-F444FD2D5058}" destId="{AFB63CDA-33AF-471F-B28B-79C562686E98}" srcOrd="1" destOrd="0" presId="urn:microsoft.com/office/officeart/2005/8/layout/list1"/>
    <dgm:cxn modelId="{3D2780E4-17B0-4152-AD65-54A1AE19E0DD}" type="presParOf" srcId="{3C69A456-3D23-4EA7-BAE6-813C8FFD76CA}" destId="{1E31DFA4-4A82-4876-92E4-0D5F141AB769}" srcOrd="9" destOrd="0" presId="urn:microsoft.com/office/officeart/2005/8/layout/list1"/>
    <dgm:cxn modelId="{AA75E3E2-8A3E-43A1-8A0A-DB06F34F1398}" type="presParOf" srcId="{3C69A456-3D23-4EA7-BAE6-813C8FFD76CA}" destId="{CFE44B16-4CA5-4E6E-B418-E2E20C5F720F}" srcOrd="10" destOrd="0" presId="urn:microsoft.com/office/officeart/2005/8/layout/list1"/>
    <dgm:cxn modelId="{08F986B8-4855-4A38-90EE-2B8B2ABB9292}" type="presParOf" srcId="{3C69A456-3D23-4EA7-BAE6-813C8FFD76CA}" destId="{C45338AD-CACD-4CED-AD67-B3B355472BBF}" srcOrd="11" destOrd="0" presId="urn:microsoft.com/office/officeart/2005/8/layout/list1"/>
    <dgm:cxn modelId="{2E338182-C5CA-4587-814A-E648F519248C}" type="presParOf" srcId="{3C69A456-3D23-4EA7-BAE6-813C8FFD76CA}" destId="{B2FF2923-FD90-41C8-A11B-F821FC46E4AE}" srcOrd="12" destOrd="0" presId="urn:microsoft.com/office/officeart/2005/8/layout/list1"/>
    <dgm:cxn modelId="{026BAF75-8DC1-4A44-842F-506E2D350760}" type="presParOf" srcId="{B2FF2923-FD90-41C8-A11B-F821FC46E4AE}" destId="{E669A5E9-D382-4BEA-B00A-ED93900F04BB}" srcOrd="0" destOrd="0" presId="urn:microsoft.com/office/officeart/2005/8/layout/list1"/>
    <dgm:cxn modelId="{50DDB9BA-F56B-464D-AB0C-AAE493C77D1D}" type="presParOf" srcId="{B2FF2923-FD90-41C8-A11B-F821FC46E4AE}" destId="{A983667A-D094-49FF-AC8F-043A2B78F0E0}" srcOrd="1" destOrd="0" presId="urn:microsoft.com/office/officeart/2005/8/layout/list1"/>
    <dgm:cxn modelId="{BCB597C2-B4C6-4E6B-AF9F-3C1772713799}" type="presParOf" srcId="{3C69A456-3D23-4EA7-BAE6-813C8FFD76CA}" destId="{EA5512D1-D5DE-4703-B543-04AE96156F54}" srcOrd="13" destOrd="0" presId="urn:microsoft.com/office/officeart/2005/8/layout/list1"/>
    <dgm:cxn modelId="{B597AE99-669B-47BA-8B7D-5C8887362CEB}" type="presParOf" srcId="{3C69A456-3D23-4EA7-BAE6-813C8FFD76CA}" destId="{B8BAD761-41FA-41DE-8F43-042710F9201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837685-7ABC-4331-8262-945152B54E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955277-62B8-403E-B7F4-EF64F945C1DC}">
      <dgm:prSet/>
      <dgm:spPr/>
      <dgm:t>
        <a:bodyPr/>
        <a:lstStyle/>
        <a:p>
          <a:r>
            <a:rPr lang="en-US"/>
            <a:t>The preferred markup language for documents intended to be viewed in a web browser is HTML, It describes the purpose and organization of web content. It frequently benefits from tools like Cascading Style Sheets and programming languages like JavaScript.</a:t>
          </a:r>
        </a:p>
      </dgm:t>
    </dgm:pt>
    <dgm:pt modelId="{81AD5800-CE7A-4BFF-8778-E39B3052FA43}" type="parTrans" cxnId="{52EFCA06-3CD0-4ADF-A876-F57F919E1619}">
      <dgm:prSet/>
      <dgm:spPr/>
      <dgm:t>
        <a:bodyPr/>
        <a:lstStyle/>
        <a:p>
          <a:endParaRPr lang="en-US"/>
        </a:p>
      </dgm:t>
    </dgm:pt>
    <dgm:pt modelId="{55803DE3-7972-4886-9F3E-A8EDE55EAB90}" type="sibTrans" cxnId="{52EFCA06-3CD0-4ADF-A876-F57F919E1619}">
      <dgm:prSet/>
      <dgm:spPr/>
      <dgm:t>
        <a:bodyPr/>
        <a:lstStyle/>
        <a:p>
          <a:endParaRPr lang="en-US"/>
        </a:p>
      </dgm:t>
    </dgm:pt>
    <dgm:pt modelId="{7FB91D5F-2DC3-474C-966D-5164FF640EC1}">
      <dgm:prSet/>
      <dgm:spPr/>
      <dgm:t>
        <a:bodyPr/>
        <a:lstStyle/>
        <a:p>
          <a:r>
            <a:rPr lang="en-US"/>
            <a:t>A style sheet language called Cascading Style Sheets is used to describe how a document published in a markup language like HTML or XML is presented.</a:t>
          </a:r>
        </a:p>
      </dgm:t>
    </dgm:pt>
    <dgm:pt modelId="{2D876645-E066-4276-84B6-34A18849A3CB}" type="parTrans" cxnId="{CCE71EF0-579B-43D2-8CC5-987B06AD47D7}">
      <dgm:prSet/>
      <dgm:spPr/>
      <dgm:t>
        <a:bodyPr/>
        <a:lstStyle/>
        <a:p>
          <a:endParaRPr lang="en-US"/>
        </a:p>
      </dgm:t>
    </dgm:pt>
    <dgm:pt modelId="{330B3F9B-051F-40D3-8D48-DD63D72F6ADE}" type="sibTrans" cxnId="{CCE71EF0-579B-43D2-8CC5-987B06AD47D7}">
      <dgm:prSet/>
      <dgm:spPr/>
      <dgm:t>
        <a:bodyPr/>
        <a:lstStyle/>
        <a:p>
          <a:endParaRPr lang="en-US"/>
        </a:p>
      </dgm:t>
    </dgm:pt>
    <dgm:pt modelId="{6F51A479-9E8C-4FE0-8CBC-A3EDA546C65F}" type="pres">
      <dgm:prSet presAssocID="{B4837685-7ABC-4331-8262-945152B54E14}" presName="linear" presStyleCnt="0">
        <dgm:presLayoutVars>
          <dgm:animLvl val="lvl"/>
          <dgm:resizeHandles val="exact"/>
        </dgm:presLayoutVars>
      </dgm:prSet>
      <dgm:spPr/>
    </dgm:pt>
    <dgm:pt modelId="{F7DE7766-1761-4BDC-931D-5D013C38E862}" type="pres">
      <dgm:prSet presAssocID="{8E955277-62B8-403E-B7F4-EF64F945C1DC}" presName="parentText" presStyleLbl="node1" presStyleIdx="0" presStyleCnt="2">
        <dgm:presLayoutVars>
          <dgm:chMax val="0"/>
          <dgm:bulletEnabled val="1"/>
        </dgm:presLayoutVars>
      </dgm:prSet>
      <dgm:spPr/>
    </dgm:pt>
    <dgm:pt modelId="{BF738DF7-44CE-4020-BB9A-676D3A31CBF7}" type="pres">
      <dgm:prSet presAssocID="{55803DE3-7972-4886-9F3E-A8EDE55EAB90}" presName="spacer" presStyleCnt="0"/>
      <dgm:spPr/>
    </dgm:pt>
    <dgm:pt modelId="{A815B2B5-71F1-4E95-AC4E-0577526D70A5}" type="pres">
      <dgm:prSet presAssocID="{7FB91D5F-2DC3-474C-966D-5164FF640EC1}" presName="parentText" presStyleLbl="node1" presStyleIdx="1" presStyleCnt="2">
        <dgm:presLayoutVars>
          <dgm:chMax val="0"/>
          <dgm:bulletEnabled val="1"/>
        </dgm:presLayoutVars>
      </dgm:prSet>
      <dgm:spPr/>
    </dgm:pt>
  </dgm:ptLst>
  <dgm:cxnLst>
    <dgm:cxn modelId="{52EFCA06-3CD0-4ADF-A876-F57F919E1619}" srcId="{B4837685-7ABC-4331-8262-945152B54E14}" destId="{8E955277-62B8-403E-B7F4-EF64F945C1DC}" srcOrd="0" destOrd="0" parTransId="{81AD5800-CE7A-4BFF-8778-E39B3052FA43}" sibTransId="{55803DE3-7972-4886-9F3E-A8EDE55EAB90}"/>
    <dgm:cxn modelId="{1520E634-CDCD-445F-8598-ECA567876E80}" type="presOf" srcId="{7FB91D5F-2DC3-474C-966D-5164FF640EC1}" destId="{A815B2B5-71F1-4E95-AC4E-0577526D70A5}" srcOrd="0" destOrd="0" presId="urn:microsoft.com/office/officeart/2005/8/layout/vList2"/>
    <dgm:cxn modelId="{73C4BCBA-2541-433F-8D0D-DBE78434343E}" type="presOf" srcId="{8E955277-62B8-403E-B7F4-EF64F945C1DC}" destId="{F7DE7766-1761-4BDC-931D-5D013C38E862}" srcOrd="0" destOrd="0" presId="urn:microsoft.com/office/officeart/2005/8/layout/vList2"/>
    <dgm:cxn modelId="{7E09EEE2-A77A-41B9-84A6-3D8266630217}" type="presOf" srcId="{B4837685-7ABC-4331-8262-945152B54E14}" destId="{6F51A479-9E8C-4FE0-8CBC-A3EDA546C65F}" srcOrd="0" destOrd="0" presId="urn:microsoft.com/office/officeart/2005/8/layout/vList2"/>
    <dgm:cxn modelId="{CCE71EF0-579B-43D2-8CC5-987B06AD47D7}" srcId="{B4837685-7ABC-4331-8262-945152B54E14}" destId="{7FB91D5F-2DC3-474C-966D-5164FF640EC1}" srcOrd="1" destOrd="0" parTransId="{2D876645-E066-4276-84B6-34A18849A3CB}" sibTransId="{330B3F9B-051F-40D3-8D48-DD63D72F6ADE}"/>
    <dgm:cxn modelId="{D4414A7E-4E98-4383-AD46-158DB532C6DB}" type="presParOf" srcId="{6F51A479-9E8C-4FE0-8CBC-A3EDA546C65F}" destId="{F7DE7766-1761-4BDC-931D-5D013C38E862}" srcOrd="0" destOrd="0" presId="urn:microsoft.com/office/officeart/2005/8/layout/vList2"/>
    <dgm:cxn modelId="{CE52C2BF-B3F4-40B5-8C9C-F5580E247E2F}" type="presParOf" srcId="{6F51A479-9E8C-4FE0-8CBC-A3EDA546C65F}" destId="{BF738DF7-44CE-4020-BB9A-676D3A31CBF7}" srcOrd="1" destOrd="0" presId="urn:microsoft.com/office/officeart/2005/8/layout/vList2"/>
    <dgm:cxn modelId="{C8DDF913-4E98-406C-9D19-14EE1AE04EED}" type="presParOf" srcId="{6F51A479-9E8C-4FE0-8CBC-A3EDA546C65F}" destId="{A815B2B5-71F1-4E95-AC4E-0577526D70A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FC9D3-F78D-479F-A6B1-D652F2E1B6A7}">
      <dsp:nvSpPr>
        <dsp:cNvPr id="0" name=""/>
        <dsp:cNvSpPr/>
      </dsp:nvSpPr>
      <dsp:spPr>
        <a:xfrm>
          <a:off x="0" y="212904"/>
          <a:ext cx="10515600"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Windows 10 or newer</a:t>
          </a:r>
        </a:p>
        <a:p>
          <a:pPr marL="114300" lvl="1" indent="-114300" algn="l" defTabSz="622300">
            <a:lnSpc>
              <a:spcPct val="90000"/>
            </a:lnSpc>
            <a:spcBef>
              <a:spcPct val="0"/>
            </a:spcBef>
            <a:spcAft>
              <a:spcPct val="15000"/>
            </a:spcAft>
            <a:buChar char="•"/>
          </a:pPr>
          <a:r>
            <a:rPr lang="en-US" sz="1400" kern="1200"/>
            <a:t>4 GB or more RAM</a:t>
          </a:r>
        </a:p>
        <a:p>
          <a:pPr marL="114300" lvl="1" indent="-114300" algn="l" defTabSz="622300">
            <a:lnSpc>
              <a:spcPct val="90000"/>
            </a:lnSpc>
            <a:spcBef>
              <a:spcPct val="0"/>
            </a:spcBef>
            <a:spcAft>
              <a:spcPct val="15000"/>
            </a:spcAft>
            <a:buChar char="•"/>
          </a:pPr>
          <a:r>
            <a:rPr lang="en-US" sz="1400" kern="1200"/>
            <a:t>I5 or higher Processer</a:t>
          </a:r>
        </a:p>
      </dsp:txBody>
      <dsp:txXfrm>
        <a:off x="0" y="212904"/>
        <a:ext cx="10515600" cy="1058400"/>
      </dsp:txXfrm>
    </dsp:sp>
    <dsp:sp modelId="{B0CE09FE-08EF-4303-BE84-0F002ADC7256}">
      <dsp:nvSpPr>
        <dsp:cNvPr id="0" name=""/>
        <dsp:cNvSpPr/>
      </dsp:nvSpPr>
      <dsp:spPr>
        <a:xfrm>
          <a:off x="525780" y="6263"/>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Hardware requirements</a:t>
          </a:r>
        </a:p>
      </dsp:txBody>
      <dsp:txXfrm>
        <a:off x="545955" y="26438"/>
        <a:ext cx="7320570" cy="372930"/>
      </dsp:txXfrm>
    </dsp:sp>
    <dsp:sp modelId="{0F7085E7-8215-4A0C-8B67-9234B567AEAE}">
      <dsp:nvSpPr>
        <dsp:cNvPr id="0" name=""/>
        <dsp:cNvSpPr/>
      </dsp:nvSpPr>
      <dsp:spPr>
        <a:xfrm>
          <a:off x="0" y="1553543"/>
          <a:ext cx="10515600"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XAMPP</a:t>
          </a:r>
        </a:p>
        <a:p>
          <a:pPr marL="114300" lvl="1" indent="-114300" algn="l" defTabSz="622300">
            <a:lnSpc>
              <a:spcPct val="90000"/>
            </a:lnSpc>
            <a:spcBef>
              <a:spcPct val="0"/>
            </a:spcBef>
            <a:spcAft>
              <a:spcPct val="15000"/>
            </a:spcAft>
            <a:buChar char="•"/>
          </a:pPr>
          <a:r>
            <a:rPr lang="en-US" sz="1400" kern="1200"/>
            <a:t>VS Code</a:t>
          </a:r>
        </a:p>
      </dsp:txBody>
      <dsp:txXfrm>
        <a:off x="0" y="1553543"/>
        <a:ext cx="10515600" cy="815850"/>
      </dsp:txXfrm>
    </dsp:sp>
    <dsp:sp modelId="{5FDDD75F-4CC9-42FA-9CEC-E2FE354814FE}">
      <dsp:nvSpPr>
        <dsp:cNvPr id="0" name=""/>
        <dsp:cNvSpPr/>
      </dsp:nvSpPr>
      <dsp:spPr>
        <a:xfrm>
          <a:off x="525780" y="1346904"/>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Software requirements</a:t>
          </a:r>
        </a:p>
      </dsp:txBody>
      <dsp:txXfrm>
        <a:off x="545955" y="1367079"/>
        <a:ext cx="7320570" cy="372930"/>
      </dsp:txXfrm>
    </dsp:sp>
    <dsp:sp modelId="{CFE44B16-4CA5-4E6E-B418-E2E20C5F720F}">
      <dsp:nvSpPr>
        <dsp:cNvPr id="0" name=""/>
        <dsp:cNvSpPr/>
      </dsp:nvSpPr>
      <dsp:spPr>
        <a:xfrm>
          <a:off x="0" y="2651633"/>
          <a:ext cx="10515600"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PHP</a:t>
          </a:r>
        </a:p>
        <a:p>
          <a:pPr marL="114300" lvl="1" indent="-114300" algn="l" defTabSz="622300">
            <a:lnSpc>
              <a:spcPct val="90000"/>
            </a:lnSpc>
            <a:spcBef>
              <a:spcPct val="0"/>
            </a:spcBef>
            <a:spcAft>
              <a:spcPct val="15000"/>
            </a:spcAft>
            <a:buChar char="•"/>
          </a:pPr>
          <a:r>
            <a:rPr lang="en-US" sz="1400" kern="1200"/>
            <a:t>HTML &amp; CSS</a:t>
          </a:r>
        </a:p>
      </dsp:txBody>
      <dsp:txXfrm>
        <a:off x="0" y="2651633"/>
        <a:ext cx="10515600" cy="815850"/>
      </dsp:txXfrm>
    </dsp:sp>
    <dsp:sp modelId="{AFB63CDA-33AF-471F-B28B-79C562686E98}">
      <dsp:nvSpPr>
        <dsp:cNvPr id="0" name=""/>
        <dsp:cNvSpPr/>
      </dsp:nvSpPr>
      <dsp:spPr>
        <a:xfrm>
          <a:off x="525780" y="2444993"/>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Programming language </a:t>
          </a:r>
        </a:p>
      </dsp:txBody>
      <dsp:txXfrm>
        <a:off x="545955" y="2465168"/>
        <a:ext cx="7320570" cy="372930"/>
      </dsp:txXfrm>
    </dsp:sp>
    <dsp:sp modelId="{B8BAD761-41FA-41DE-8F43-042710F92014}">
      <dsp:nvSpPr>
        <dsp:cNvPr id="0" name=""/>
        <dsp:cNvSpPr/>
      </dsp:nvSpPr>
      <dsp:spPr>
        <a:xfrm>
          <a:off x="0" y="3749724"/>
          <a:ext cx="10515600" cy="595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MySQL</a:t>
          </a:r>
        </a:p>
      </dsp:txBody>
      <dsp:txXfrm>
        <a:off x="0" y="3749724"/>
        <a:ext cx="10515600" cy="595350"/>
      </dsp:txXfrm>
    </dsp:sp>
    <dsp:sp modelId="{A983667A-D094-49FF-AC8F-043A2B78F0E0}">
      <dsp:nvSpPr>
        <dsp:cNvPr id="0" name=""/>
        <dsp:cNvSpPr/>
      </dsp:nvSpPr>
      <dsp:spPr>
        <a:xfrm>
          <a:off x="525780" y="3543084"/>
          <a:ext cx="73609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Database used</a:t>
          </a:r>
        </a:p>
      </dsp:txBody>
      <dsp:txXfrm>
        <a:off x="545955" y="3563259"/>
        <a:ext cx="732057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E7766-1761-4BDC-931D-5D013C38E862}">
      <dsp:nvSpPr>
        <dsp:cNvPr id="0" name=""/>
        <dsp:cNvSpPr/>
      </dsp:nvSpPr>
      <dsp:spPr>
        <a:xfrm>
          <a:off x="0" y="345953"/>
          <a:ext cx="5183188" cy="1471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preferred markup language for documents intended to be viewed in a web browser is HTML, It describes the purpose and organization of web content. It frequently benefits from tools like Cascading Style Sheets and programming languages like JavaScript.</a:t>
          </a:r>
        </a:p>
      </dsp:txBody>
      <dsp:txXfrm>
        <a:off x="71850" y="417803"/>
        <a:ext cx="5039488" cy="1328160"/>
      </dsp:txXfrm>
    </dsp:sp>
    <dsp:sp modelId="{A815B2B5-71F1-4E95-AC4E-0577526D70A5}">
      <dsp:nvSpPr>
        <dsp:cNvPr id="0" name=""/>
        <dsp:cNvSpPr/>
      </dsp:nvSpPr>
      <dsp:spPr>
        <a:xfrm>
          <a:off x="0" y="1866774"/>
          <a:ext cx="5183188" cy="1471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style sheet language called Cascading Style Sheets is used to describe how a document published in a markup language like HTML or XML is presented.</a:t>
          </a:r>
        </a:p>
      </dsp:txBody>
      <dsp:txXfrm>
        <a:off x="71850" y="1938624"/>
        <a:ext cx="5039488" cy="13281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B015-B38E-864C-EB8E-0222C282D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98AEF-B205-57EC-B41E-52E75F5DC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3D9338-A3FA-8D70-E75E-7A126D93335D}"/>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B5772E80-093F-DA1D-17AD-281B3D405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812EB-2A16-A477-19EF-EF0F49EC468F}"/>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359696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D6ED-2D4D-F2FC-DDBA-672C5DA4C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2F21D-CB7B-269F-7F23-57D723C5F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5BA78-6E89-E882-76A3-64C346CEE7CD}"/>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9ECAE462-9C7B-FE81-D934-277CF3831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9A51A-210A-603F-D6D3-9941B8F6590A}"/>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278390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9EB295-8261-B464-7B3F-E3163EE6C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DF648-8441-6833-C55A-D358AB441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15615-C136-A232-BD3F-CE488324F798}"/>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B0B88F24-22D4-32DF-DEF2-F0B62CFC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7A1BD-3502-6377-F976-A4F1D1C7DBA9}"/>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176745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933-C282-1A3F-FFC5-407B0B185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08F41-AEB1-BC50-E403-5DBB3C3B7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A441F-5F7D-B567-0D91-CA8C9BDDE841}"/>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563C11AE-C53B-EFA6-45D0-EC81ECCE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A0597-9D7C-699F-219B-67EFE4935C82}"/>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204941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3324-A563-D0C0-A91C-0BD7813FC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CE13E2-E1E9-A283-BAFA-2037E1081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A060F-E627-861D-319F-B89A604849DB}"/>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F1442301-61C9-A998-4B66-205F0CE49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142CC-E25A-853A-25B8-4382E7BCBD67}"/>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174271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54B-C5BE-3977-29F8-76CA66E5D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E92F6-2689-8B0D-CF75-26F5E5FA5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FBA73-6802-9B6E-54FB-F5A32FBE3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7C6C2-85EC-B611-F5D1-520F1CC7BD0E}"/>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6" name="Footer Placeholder 5">
            <a:extLst>
              <a:ext uri="{FF2B5EF4-FFF2-40B4-BE49-F238E27FC236}">
                <a16:creationId xmlns:a16="http://schemas.microsoft.com/office/drawing/2014/main" id="{9C4DE2AF-06FA-072C-8352-D9F621479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D68E7-6517-EE10-70E2-0C663A58E194}"/>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311735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CDEA-BED5-1C83-677E-E1A3BFA29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CCBA6C-45F4-C629-135D-849800E1E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8B647-232C-CEFB-68CA-182371971D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C555EF-B23D-89E9-FCC1-E7670D24C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5E272-9B74-C948-37AB-38ACCF341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08259-282F-7E53-50C6-25485E489C67}"/>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8" name="Footer Placeholder 7">
            <a:extLst>
              <a:ext uri="{FF2B5EF4-FFF2-40B4-BE49-F238E27FC236}">
                <a16:creationId xmlns:a16="http://schemas.microsoft.com/office/drawing/2014/main" id="{10916513-F200-C6B0-2D4B-6E9F37F73D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80155F-4DD2-1F1D-93AE-772AEF8C667C}"/>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227009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D2BF-5956-25CE-1D01-E1ACDAC40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4B5288-C00A-AE12-15A7-53679DB8BD7E}"/>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4" name="Footer Placeholder 3">
            <a:extLst>
              <a:ext uri="{FF2B5EF4-FFF2-40B4-BE49-F238E27FC236}">
                <a16:creationId xmlns:a16="http://schemas.microsoft.com/office/drawing/2014/main" id="{BAB018BA-47AE-055A-3AD1-4185F823BF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60AE40-CECC-76B2-EEE3-C690C32AF37A}"/>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86408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D7B9A-E72A-67B7-52A8-ABE9FC57CBE0}"/>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3" name="Footer Placeholder 2">
            <a:extLst>
              <a:ext uri="{FF2B5EF4-FFF2-40B4-BE49-F238E27FC236}">
                <a16:creationId xmlns:a16="http://schemas.microsoft.com/office/drawing/2014/main" id="{1A7D7176-13B4-03F8-B8C8-0C32E55D9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CBB6D-8F57-4E67-9EB6-AA4545AAE5E2}"/>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387824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2CBA-BC56-34BD-E6D0-C253F21B6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1DD36-50BC-15D6-7480-B86A66E09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55430D-054B-F833-E9FC-5C865A44B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E8A43-0F75-A109-EE4F-A72AE38C9ABA}"/>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6" name="Footer Placeholder 5">
            <a:extLst>
              <a:ext uri="{FF2B5EF4-FFF2-40B4-BE49-F238E27FC236}">
                <a16:creationId xmlns:a16="http://schemas.microsoft.com/office/drawing/2014/main" id="{038DDD55-3436-51D0-6B86-16B9617C1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EA2AC-562D-F42F-B870-64910F6D189D}"/>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323874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CA48-3693-16D6-908F-5AC659681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43877-865B-D7F1-DF77-CDFA83476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7D1AE0-0873-8AB5-3977-C09F50154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5A85F-6AB0-1D01-3DC5-403716B2C111}"/>
              </a:ext>
            </a:extLst>
          </p:cNvPr>
          <p:cNvSpPr>
            <a:spLocks noGrp="1"/>
          </p:cNvSpPr>
          <p:nvPr>
            <p:ph type="dt" sz="half" idx="10"/>
          </p:nvPr>
        </p:nvSpPr>
        <p:spPr/>
        <p:txBody>
          <a:bodyPr/>
          <a:lstStyle/>
          <a:p>
            <a:fld id="{91651A59-C757-4401-B771-340C08DF41DE}" type="datetimeFigureOut">
              <a:rPr lang="en-US" smtClean="0"/>
              <a:t>11/8/2023</a:t>
            </a:fld>
            <a:endParaRPr lang="en-US"/>
          </a:p>
        </p:txBody>
      </p:sp>
      <p:sp>
        <p:nvSpPr>
          <p:cNvPr id="6" name="Footer Placeholder 5">
            <a:extLst>
              <a:ext uri="{FF2B5EF4-FFF2-40B4-BE49-F238E27FC236}">
                <a16:creationId xmlns:a16="http://schemas.microsoft.com/office/drawing/2014/main" id="{5FA1A4AE-DA8E-FF4F-DF92-1FBF93CF2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2C1E2-58A5-15DE-61AB-0991BB6DB9C6}"/>
              </a:ext>
            </a:extLst>
          </p:cNvPr>
          <p:cNvSpPr>
            <a:spLocks noGrp="1"/>
          </p:cNvSpPr>
          <p:nvPr>
            <p:ph type="sldNum" sz="quarter" idx="12"/>
          </p:nvPr>
        </p:nvSpPr>
        <p:spPr/>
        <p:txBody>
          <a:bodyPr/>
          <a:lstStyle/>
          <a:p>
            <a:fld id="{439EF48A-2DB2-460D-A47F-80DBC722C088}" type="slidenum">
              <a:rPr lang="en-US" smtClean="0"/>
              <a:t>‹#›</a:t>
            </a:fld>
            <a:endParaRPr lang="en-US"/>
          </a:p>
        </p:txBody>
      </p:sp>
    </p:spTree>
    <p:extLst>
      <p:ext uri="{BB962C8B-B14F-4D97-AF65-F5344CB8AC3E}">
        <p14:creationId xmlns:p14="http://schemas.microsoft.com/office/powerpoint/2010/main" val="195851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BF697-FA6E-6FE2-291F-3E5FF3A91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18AC3-83B5-C9FE-61C0-ACCA6B3D0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9E075-C736-2884-2716-DC7D0061A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51A59-C757-4401-B771-340C08DF41DE}" type="datetimeFigureOut">
              <a:rPr lang="en-US" smtClean="0"/>
              <a:t>11/8/2023</a:t>
            </a:fld>
            <a:endParaRPr lang="en-US"/>
          </a:p>
        </p:txBody>
      </p:sp>
      <p:sp>
        <p:nvSpPr>
          <p:cNvPr id="5" name="Footer Placeholder 4">
            <a:extLst>
              <a:ext uri="{FF2B5EF4-FFF2-40B4-BE49-F238E27FC236}">
                <a16:creationId xmlns:a16="http://schemas.microsoft.com/office/drawing/2014/main" id="{5B6AB3FC-4609-9157-CBDF-5EF05F91A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E34913-B6E3-D7C0-140B-5756E6A5A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EF48A-2DB2-460D-A47F-80DBC722C088}" type="slidenum">
              <a:rPr lang="en-US" smtClean="0"/>
              <a:t>‹#›</a:t>
            </a:fld>
            <a:endParaRPr lang="en-US"/>
          </a:p>
        </p:txBody>
      </p:sp>
    </p:spTree>
    <p:extLst>
      <p:ext uri="{BB962C8B-B14F-4D97-AF65-F5344CB8AC3E}">
        <p14:creationId xmlns:p14="http://schemas.microsoft.com/office/powerpoint/2010/main" val="55874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8EF1B9-435D-8699-28F7-F9EDBF202CB6}"/>
              </a:ext>
            </a:extLst>
          </p:cNvPr>
          <p:cNvPicPr>
            <a:picLocks noChangeAspect="1"/>
          </p:cNvPicPr>
          <p:nvPr/>
        </p:nvPicPr>
        <p:blipFill rotWithShape="1">
          <a:blip r:embed="rId2">
            <a:alphaModFix/>
          </a:blip>
          <a:srcRect t="6239" b="9175"/>
          <a:stretch/>
        </p:blipFill>
        <p:spPr>
          <a:xfrm>
            <a:off x="21" y="-83256"/>
            <a:ext cx="12191979" cy="6857990"/>
          </a:xfrm>
          <a:prstGeom prst="rect">
            <a:avLst/>
          </a:prstGeom>
        </p:spPr>
      </p:pic>
      <p:sp>
        <p:nvSpPr>
          <p:cNvPr id="10" name="Rectangle 9">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E1471A9-B9C7-0AF5-D183-6A747B852434}"/>
              </a:ext>
            </a:extLst>
          </p:cNvPr>
          <p:cNvSpPr>
            <a:spLocks noGrp="1"/>
          </p:cNvSpPr>
          <p:nvPr>
            <p:ph type="title"/>
          </p:nvPr>
        </p:nvSpPr>
        <p:spPr>
          <a:xfrm>
            <a:off x="762000" y="1137435"/>
            <a:ext cx="7800660" cy="2291566"/>
          </a:xfrm>
        </p:spPr>
        <p:txBody>
          <a:bodyPr vert="horz" lIns="91440" tIns="45720" rIns="91440" bIns="45720" rtlCol="0" anchor="ctr">
            <a:normAutofit/>
          </a:bodyPr>
          <a:lstStyle/>
          <a:p>
            <a:pPr algn="ctr"/>
            <a:r>
              <a:rPr lang="en-US" sz="7200" b="1" dirty="0">
                <a:solidFill>
                  <a:srgbClr val="FFFFFF"/>
                </a:solidFill>
              </a:rPr>
              <a:t>Health Status Website</a:t>
            </a:r>
          </a:p>
        </p:txBody>
      </p:sp>
      <p:sp>
        <p:nvSpPr>
          <p:cNvPr id="12" name="Rectangle 11">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itle 3">
            <a:extLst>
              <a:ext uri="{FF2B5EF4-FFF2-40B4-BE49-F238E27FC236}">
                <a16:creationId xmlns:a16="http://schemas.microsoft.com/office/drawing/2014/main" id="{EFF6B953-7721-A9DA-C7EC-8160B570911E}"/>
              </a:ext>
            </a:extLst>
          </p:cNvPr>
          <p:cNvSpPr txBox="1">
            <a:spLocks/>
          </p:cNvSpPr>
          <p:nvPr/>
        </p:nvSpPr>
        <p:spPr>
          <a:xfrm>
            <a:off x="495804" y="3595531"/>
            <a:ext cx="7800660" cy="229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800" b="1" dirty="0">
                <a:solidFill>
                  <a:srgbClr val="FFFFFF"/>
                </a:solidFill>
              </a:rPr>
              <a:t>By:- Navdeep Mehta</a:t>
            </a:r>
          </a:p>
          <a:p>
            <a:pPr algn="ctr"/>
            <a:endParaRPr lang="en-US" sz="2800" b="1" dirty="0">
              <a:solidFill>
                <a:srgbClr val="FFFFFF"/>
              </a:solidFill>
            </a:endParaRPr>
          </a:p>
        </p:txBody>
      </p:sp>
    </p:spTree>
    <p:extLst>
      <p:ext uri="{BB962C8B-B14F-4D97-AF65-F5344CB8AC3E}">
        <p14:creationId xmlns:p14="http://schemas.microsoft.com/office/powerpoint/2010/main" val="1293378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861-8C16-1345-8D81-EEBA9ED02035}"/>
              </a:ext>
            </a:extLst>
          </p:cNvPr>
          <p:cNvSpPr>
            <a:spLocks noGrp="1"/>
          </p:cNvSpPr>
          <p:nvPr>
            <p:ph type="title"/>
          </p:nvPr>
        </p:nvSpPr>
        <p:spPr/>
        <p:txBody>
          <a:bodyPr/>
          <a:lstStyle/>
          <a:p>
            <a:pPr algn="ctr"/>
            <a:r>
              <a:rPr lang="en-US" b="1" dirty="0"/>
              <a:t>View Info By Student ID (Output)</a:t>
            </a:r>
            <a:endParaRPr lang="en-US" dirty="0"/>
          </a:p>
        </p:txBody>
      </p:sp>
      <p:pic>
        <p:nvPicPr>
          <p:cNvPr id="7" name="Picture 6">
            <a:extLst>
              <a:ext uri="{FF2B5EF4-FFF2-40B4-BE49-F238E27FC236}">
                <a16:creationId xmlns:a16="http://schemas.microsoft.com/office/drawing/2014/main" id="{E34F1AD2-7CFC-1725-7EC4-341D7A72FF4C}"/>
              </a:ext>
            </a:extLst>
          </p:cNvPr>
          <p:cNvPicPr>
            <a:picLocks noChangeAspect="1"/>
          </p:cNvPicPr>
          <p:nvPr/>
        </p:nvPicPr>
        <p:blipFill rotWithShape="1">
          <a:blip r:embed="rId2"/>
          <a:srcRect l="5455" t="5302" r="6875" b="5302"/>
          <a:stretch/>
        </p:blipFill>
        <p:spPr>
          <a:xfrm>
            <a:off x="2199409" y="1709225"/>
            <a:ext cx="7793181" cy="4467738"/>
          </a:xfrm>
          <a:prstGeom prst="rect">
            <a:avLst/>
          </a:prstGeom>
        </p:spPr>
      </p:pic>
    </p:spTree>
    <p:extLst>
      <p:ext uri="{BB962C8B-B14F-4D97-AF65-F5344CB8AC3E}">
        <p14:creationId xmlns:p14="http://schemas.microsoft.com/office/powerpoint/2010/main" val="176133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861-8C16-1345-8D81-EEBA9ED02035}"/>
              </a:ext>
            </a:extLst>
          </p:cNvPr>
          <p:cNvSpPr>
            <a:spLocks noGrp="1"/>
          </p:cNvSpPr>
          <p:nvPr>
            <p:ph type="title"/>
          </p:nvPr>
        </p:nvSpPr>
        <p:spPr/>
        <p:txBody>
          <a:bodyPr/>
          <a:lstStyle/>
          <a:p>
            <a:pPr algn="ctr"/>
            <a:r>
              <a:rPr lang="en-US" b="1" dirty="0"/>
              <a:t>View Info By Student ID (Validating output)</a:t>
            </a:r>
            <a:endParaRPr lang="en-US" dirty="0"/>
          </a:p>
        </p:txBody>
      </p:sp>
      <p:pic>
        <p:nvPicPr>
          <p:cNvPr id="7" name="Content Placeholder 6">
            <a:extLst>
              <a:ext uri="{FF2B5EF4-FFF2-40B4-BE49-F238E27FC236}">
                <a16:creationId xmlns:a16="http://schemas.microsoft.com/office/drawing/2014/main" id="{B8646290-271A-695E-79E8-1F19EF576AD8}"/>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394501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3861-8C16-1345-8D81-EEBA9ED02035}"/>
              </a:ext>
            </a:extLst>
          </p:cNvPr>
          <p:cNvSpPr>
            <a:spLocks noGrp="1"/>
          </p:cNvSpPr>
          <p:nvPr>
            <p:ph type="title"/>
          </p:nvPr>
        </p:nvSpPr>
        <p:spPr/>
        <p:txBody>
          <a:bodyPr/>
          <a:lstStyle/>
          <a:p>
            <a:pPr algn="ctr"/>
            <a:r>
              <a:rPr lang="en-US" b="1" dirty="0"/>
              <a:t>View Info By Student ID (No Record Exist)</a:t>
            </a:r>
            <a:endParaRPr lang="en-US" dirty="0"/>
          </a:p>
        </p:txBody>
      </p:sp>
      <p:pic>
        <p:nvPicPr>
          <p:cNvPr id="6" name="Picture 5">
            <a:extLst>
              <a:ext uri="{FF2B5EF4-FFF2-40B4-BE49-F238E27FC236}">
                <a16:creationId xmlns:a16="http://schemas.microsoft.com/office/drawing/2014/main" id="{EB754717-3D45-098F-34E0-033B12825658}"/>
              </a:ext>
            </a:extLst>
          </p:cNvPr>
          <p:cNvPicPr>
            <a:picLocks noChangeAspect="1"/>
          </p:cNvPicPr>
          <p:nvPr/>
        </p:nvPicPr>
        <p:blipFill rotWithShape="1">
          <a:blip r:embed="rId2"/>
          <a:srcRect l="4317" t="5327" r="5001" b="5277"/>
          <a:stretch/>
        </p:blipFill>
        <p:spPr>
          <a:xfrm>
            <a:off x="1392381" y="1552268"/>
            <a:ext cx="9407237" cy="4898051"/>
          </a:xfrm>
          <a:prstGeom prst="rect">
            <a:avLst/>
          </a:prstGeom>
        </p:spPr>
      </p:pic>
    </p:spTree>
    <p:extLst>
      <p:ext uri="{BB962C8B-B14F-4D97-AF65-F5344CB8AC3E}">
        <p14:creationId xmlns:p14="http://schemas.microsoft.com/office/powerpoint/2010/main" val="143098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D03-5763-72D4-B447-7A13E68A5FC8}"/>
              </a:ext>
            </a:extLst>
          </p:cNvPr>
          <p:cNvSpPr>
            <a:spLocks noGrp="1"/>
          </p:cNvSpPr>
          <p:nvPr>
            <p:ph type="title"/>
          </p:nvPr>
        </p:nvSpPr>
        <p:spPr>
          <a:xfrm>
            <a:off x="838200" y="365126"/>
            <a:ext cx="10515600" cy="978766"/>
          </a:xfrm>
        </p:spPr>
        <p:txBody>
          <a:bodyPr>
            <a:normAutofit fontScale="90000"/>
          </a:bodyPr>
          <a:lstStyle/>
          <a:p>
            <a:pPr algn="ctr"/>
            <a:r>
              <a:rPr lang="en-US" sz="3600" dirty="0"/>
              <a:t>Coding Screenshot</a:t>
            </a:r>
            <a:br>
              <a:rPr lang="en-US" sz="3600" dirty="0"/>
            </a:br>
            <a:r>
              <a:rPr lang="en-US" sz="3600" dirty="0"/>
              <a:t>(</a:t>
            </a:r>
            <a:r>
              <a:rPr lang="en-US" sz="3600" dirty="0" err="1"/>
              <a:t>readAll.php</a:t>
            </a:r>
            <a:r>
              <a:rPr lang="en-US" sz="3600" dirty="0"/>
              <a:t>)</a:t>
            </a:r>
          </a:p>
        </p:txBody>
      </p:sp>
      <p:pic>
        <p:nvPicPr>
          <p:cNvPr id="5" name="Content Placeholder 4">
            <a:extLst>
              <a:ext uri="{FF2B5EF4-FFF2-40B4-BE49-F238E27FC236}">
                <a16:creationId xmlns:a16="http://schemas.microsoft.com/office/drawing/2014/main" id="{82495F5B-1B5A-9DCF-AE63-DBD39E785FBE}"/>
              </a:ext>
            </a:extLst>
          </p:cNvPr>
          <p:cNvPicPr>
            <a:picLocks noGrp="1" noChangeAspect="1"/>
          </p:cNvPicPr>
          <p:nvPr>
            <p:ph idx="1"/>
          </p:nvPr>
        </p:nvPicPr>
        <p:blipFill rotWithShape="1">
          <a:blip r:embed="rId2"/>
          <a:srcRect b="48875"/>
          <a:stretch/>
        </p:blipFill>
        <p:spPr>
          <a:xfrm>
            <a:off x="1362509" y="1343893"/>
            <a:ext cx="9466981" cy="4378034"/>
          </a:xfrm>
        </p:spPr>
      </p:pic>
    </p:spTree>
    <p:extLst>
      <p:ext uri="{BB962C8B-B14F-4D97-AF65-F5344CB8AC3E}">
        <p14:creationId xmlns:p14="http://schemas.microsoft.com/office/powerpoint/2010/main" val="241066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D03-5763-72D4-B447-7A13E68A5FC8}"/>
              </a:ext>
            </a:extLst>
          </p:cNvPr>
          <p:cNvSpPr>
            <a:spLocks noGrp="1"/>
          </p:cNvSpPr>
          <p:nvPr>
            <p:ph type="title"/>
          </p:nvPr>
        </p:nvSpPr>
        <p:spPr>
          <a:xfrm>
            <a:off x="838200" y="365126"/>
            <a:ext cx="10515600" cy="978766"/>
          </a:xfrm>
        </p:spPr>
        <p:txBody>
          <a:bodyPr>
            <a:normAutofit fontScale="90000"/>
          </a:bodyPr>
          <a:lstStyle/>
          <a:p>
            <a:pPr algn="ctr"/>
            <a:r>
              <a:rPr lang="en-US" sz="3600" dirty="0"/>
              <a:t>Coding Screenshot</a:t>
            </a:r>
            <a:br>
              <a:rPr lang="en-US" sz="3600" dirty="0"/>
            </a:br>
            <a:r>
              <a:rPr lang="en-US" sz="3600" dirty="0"/>
              <a:t>(</a:t>
            </a:r>
            <a:r>
              <a:rPr lang="en-US" sz="3600" dirty="0" err="1"/>
              <a:t>readAll.php</a:t>
            </a:r>
            <a:r>
              <a:rPr lang="en-US" sz="3600" dirty="0"/>
              <a:t>)</a:t>
            </a:r>
          </a:p>
        </p:txBody>
      </p:sp>
      <p:pic>
        <p:nvPicPr>
          <p:cNvPr id="7" name="Content Placeholder 6">
            <a:extLst>
              <a:ext uri="{FF2B5EF4-FFF2-40B4-BE49-F238E27FC236}">
                <a16:creationId xmlns:a16="http://schemas.microsoft.com/office/drawing/2014/main" id="{82546A77-5E1A-7D55-8B2F-79F6203E1244}"/>
              </a:ext>
            </a:extLst>
          </p:cNvPr>
          <p:cNvPicPr>
            <a:picLocks noGrp="1" noChangeAspect="1"/>
          </p:cNvPicPr>
          <p:nvPr>
            <p:ph idx="1"/>
          </p:nvPr>
        </p:nvPicPr>
        <p:blipFill rotWithShape="1">
          <a:blip r:embed="rId2"/>
          <a:srcRect b="10545"/>
          <a:stretch/>
        </p:blipFill>
        <p:spPr>
          <a:xfrm>
            <a:off x="838200" y="1343892"/>
            <a:ext cx="10133928" cy="4793672"/>
          </a:xfrm>
        </p:spPr>
      </p:pic>
    </p:spTree>
    <p:extLst>
      <p:ext uri="{BB962C8B-B14F-4D97-AF65-F5344CB8AC3E}">
        <p14:creationId xmlns:p14="http://schemas.microsoft.com/office/powerpoint/2010/main" val="74919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D03-5763-72D4-B447-7A13E68A5FC8}"/>
              </a:ext>
            </a:extLst>
          </p:cNvPr>
          <p:cNvSpPr>
            <a:spLocks noGrp="1"/>
          </p:cNvSpPr>
          <p:nvPr>
            <p:ph type="title"/>
          </p:nvPr>
        </p:nvSpPr>
        <p:spPr>
          <a:xfrm>
            <a:off x="838200" y="365126"/>
            <a:ext cx="10515600" cy="978766"/>
          </a:xfrm>
        </p:spPr>
        <p:txBody>
          <a:bodyPr>
            <a:normAutofit fontScale="90000"/>
          </a:bodyPr>
          <a:lstStyle/>
          <a:p>
            <a:pPr algn="ctr"/>
            <a:r>
              <a:rPr lang="en-US" sz="3600" dirty="0"/>
              <a:t>Coding Screenshot</a:t>
            </a:r>
            <a:br>
              <a:rPr lang="en-US" sz="3600" dirty="0"/>
            </a:br>
            <a:r>
              <a:rPr lang="en-US" sz="3600" dirty="0"/>
              <a:t>(</a:t>
            </a:r>
            <a:r>
              <a:rPr lang="en-US" sz="3600" dirty="0" err="1"/>
              <a:t>showByID.php</a:t>
            </a:r>
            <a:r>
              <a:rPr lang="en-US" sz="3600" dirty="0"/>
              <a:t>)</a:t>
            </a:r>
          </a:p>
        </p:txBody>
      </p:sp>
      <p:pic>
        <p:nvPicPr>
          <p:cNvPr id="6" name="Picture 5">
            <a:extLst>
              <a:ext uri="{FF2B5EF4-FFF2-40B4-BE49-F238E27FC236}">
                <a16:creationId xmlns:a16="http://schemas.microsoft.com/office/drawing/2014/main" id="{1F90F7C9-EBCD-A4F4-A463-E1D71CA5A5A5}"/>
              </a:ext>
            </a:extLst>
          </p:cNvPr>
          <p:cNvPicPr>
            <a:picLocks noChangeAspect="1"/>
          </p:cNvPicPr>
          <p:nvPr/>
        </p:nvPicPr>
        <p:blipFill rotWithShape="1">
          <a:blip r:embed="rId2"/>
          <a:srcRect t="3816" r="18864" b="9911"/>
          <a:stretch/>
        </p:blipFill>
        <p:spPr>
          <a:xfrm>
            <a:off x="1737763" y="1343892"/>
            <a:ext cx="8716474" cy="5210887"/>
          </a:xfrm>
          <a:prstGeom prst="rect">
            <a:avLst/>
          </a:prstGeom>
        </p:spPr>
      </p:pic>
    </p:spTree>
    <p:extLst>
      <p:ext uri="{BB962C8B-B14F-4D97-AF65-F5344CB8AC3E}">
        <p14:creationId xmlns:p14="http://schemas.microsoft.com/office/powerpoint/2010/main" val="201807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D03-5763-72D4-B447-7A13E68A5FC8}"/>
              </a:ext>
            </a:extLst>
          </p:cNvPr>
          <p:cNvSpPr>
            <a:spLocks noGrp="1"/>
          </p:cNvSpPr>
          <p:nvPr>
            <p:ph type="title"/>
          </p:nvPr>
        </p:nvSpPr>
        <p:spPr>
          <a:xfrm>
            <a:off x="838200" y="365126"/>
            <a:ext cx="10515600" cy="978766"/>
          </a:xfrm>
        </p:spPr>
        <p:txBody>
          <a:bodyPr>
            <a:normAutofit fontScale="90000"/>
          </a:bodyPr>
          <a:lstStyle/>
          <a:p>
            <a:pPr algn="ctr"/>
            <a:r>
              <a:rPr lang="en-US" sz="3600" dirty="0"/>
              <a:t>Coding Screenshot</a:t>
            </a:r>
            <a:br>
              <a:rPr lang="en-US" sz="3600" dirty="0"/>
            </a:br>
            <a:r>
              <a:rPr lang="en-US" sz="3600" dirty="0"/>
              <a:t>(</a:t>
            </a:r>
            <a:r>
              <a:rPr lang="en-US" sz="3600" dirty="0" err="1"/>
              <a:t>showByID.php</a:t>
            </a:r>
            <a:r>
              <a:rPr lang="en-US" sz="3600" dirty="0"/>
              <a:t>)</a:t>
            </a:r>
          </a:p>
        </p:txBody>
      </p:sp>
      <p:pic>
        <p:nvPicPr>
          <p:cNvPr id="4" name="Picture 3">
            <a:extLst>
              <a:ext uri="{FF2B5EF4-FFF2-40B4-BE49-F238E27FC236}">
                <a16:creationId xmlns:a16="http://schemas.microsoft.com/office/drawing/2014/main" id="{7CB30B55-05D1-D78B-B8D5-8D11A46ACA81}"/>
              </a:ext>
            </a:extLst>
          </p:cNvPr>
          <p:cNvPicPr>
            <a:picLocks noChangeAspect="1"/>
          </p:cNvPicPr>
          <p:nvPr/>
        </p:nvPicPr>
        <p:blipFill rotWithShape="1">
          <a:blip r:embed="rId2"/>
          <a:srcRect l="3636" t="17329" r="10114" b="17560"/>
          <a:stretch/>
        </p:blipFill>
        <p:spPr>
          <a:xfrm>
            <a:off x="838200" y="1648691"/>
            <a:ext cx="10515600" cy="4934239"/>
          </a:xfrm>
          <a:prstGeom prst="rect">
            <a:avLst/>
          </a:prstGeom>
        </p:spPr>
      </p:pic>
    </p:spTree>
    <p:extLst>
      <p:ext uri="{BB962C8B-B14F-4D97-AF65-F5344CB8AC3E}">
        <p14:creationId xmlns:p14="http://schemas.microsoft.com/office/powerpoint/2010/main" val="98534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EF8E-315C-DF34-6E73-253FB65F4E39}"/>
              </a:ext>
            </a:extLst>
          </p:cNvPr>
          <p:cNvSpPr>
            <a:spLocks noGrp="1"/>
          </p:cNvSpPr>
          <p:nvPr>
            <p:ph type="title"/>
          </p:nvPr>
        </p:nvSpPr>
        <p:spPr>
          <a:xfrm>
            <a:off x="838200" y="365126"/>
            <a:ext cx="10515600" cy="1077552"/>
          </a:xfrm>
        </p:spPr>
        <p:txBody>
          <a:bodyPr/>
          <a:lstStyle/>
          <a:p>
            <a:pPr algn="ctr"/>
            <a:r>
              <a:rPr lang="en-US" b="1" dirty="0"/>
              <a:t>Database &amp; Table</a:t>
            </a:r>
          </a:p>
        </p:txBody>
      </p:sp>
      <p:pic>
        <p:nvPicPr>
          <p:cNvPr id="5" name="Content Placeholder 4">
            <a:extLst>
              <a:ext uri="{FF2B5EF4-FFF2-40B4-BE49-F238E27FC236}">
                <a16:creationId xmlns:a16="http://schemas.microsoft.com/office/drawing/2014/main" id="{485E9A04-BC75-CD5F-E8B2-2CC805798D88}"/>
              </a:ext>
            </a:extLst>
          </p:cNvPr>
          <p:cNvPicPr>
            <a:picLocks noGrp="1" noChangeAspect="1"/>
          </p:cNvPicPr>
          <p:nvPr>
            <p:ph idx="1"/>
          </p:nvPr>
        </p:nvPicPr>
        <p:blipFill rotWithShape="1">
          <a:blip r:embed="rId2"/>
          <a:srcRect l="14914" t="45145" r="61486" b="27688"/>
          <a:stretch/>
        </p:blipFill>
        <p:spPr>
          <a:xfrm>
            <a:off x="2670464" y="2340048"/>
            <a:ext cx="6378506" cy="3491346"/>
          </a:xfrm>
        </p:spPr>
      </p:pic>
      <p:sp>
        <p:nvSpPr>
          <p:cNvPr id="6" name="Title 1">
            <a:extLst>
              <a:ext uri="{FF2B5EF4-FFF2-40B4-BE49-F238E27FC236}">
                <a16:creationId xmlns:a16="http://schemas.microsoft.com/office/drawing/2014/main" id="{C6C10810-F18D-7A65-7029-4C78015C9189}"/>
              </a:ext>
            </a:extLst>
          </p:cNvPr>
          <p:cNvSpPr txBox="1">
            <a:spLocks/>
          </p:cNvSpPr>
          <p:nvPr/>
        </p:nvSpPr>
        <p:spPr>
          <a:xfrm>
            <a:off x="838200" y="1498097"/>
            <a:ext cx="4398818" cy="1077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Database: healthDB</a:t>
            </a:r>
          </a:p>
          <a:p>
            <a:r>
              <a:rPr lang="en-US" sz="2000" b="1" dirty="0"/>
              <a:t>Table: healthInfo</a:t>
            </a:r>
          </a:p>
        </p:txBody>
      </p:sp>
    </p:spTree>
    <p:extLst>
      <p:ext uri="{BB962C8B-B14F-4D97-AF65-F5344CB8AC3E}">
        <p14:creationId xmlns:p14="http://schemas.microsoft.com/office/powerpoint/2010/main" val="269072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7671FA1-56F4-AC5C-FE5B-B803C45DB809}"/>
              </a:ext>
            </a:extLst>
          </p:cNvPr>
          <p:cNvSpPr>
            <a:spLocks noGrp="1"/>
          </p:cNvSpPr>
          <p:nvPr>
            <p:ph type="title"/>
          </p:nvPr>
        </p:nvSpPr>
        <p:spPr>
          <a:xfrm>
            <a:off x="6590662" y="1815320"/>
            <a:ext cx="4805996" cy="3749627"/>
          </a:xfrm>
        </p:spPr>
        <p:txBody>
          <a:bodyPr vert="horz" lIns="91440" tIns="45720" rIns="91440" bIns="45720" rtlCol="0" anchor="ctr">
            <a:normAutofit/>
          </a:bodyPr>
          <a:lstStyle/>
          <a:p>
            <a:pPr algn="ctr"/>
            <a:r>
              <a:rPr lang="en-US" sz="8000" b="1" kern="1200" dirty="0">
                <a:solidFill>
                  <a:schemeClr val="tx2"/>
                </a:solidFill>
                <a:latin typeface="+mj-lt"/>
                <a:ea typeface="+mj-ea"/>
                <a:cs typeface="+mj-cs"/>
              </a:rPr>
              <a:t>Thank You..</a:t>
            </a:r>
          </a:p>
        </p:txBody>
      </p:sp>
      <p:pic>
        <p:nvPicPr>
          <p:cNvPr id="14" name="Graphic 7" descr="Smiling Face with No Fill">
            <a:extLst>
              <a:ext uri="{FF2B5EF4-FFF2-40B4-BE49-F238E27FC236}">
                <a16:creationId xmlns:a16="http://schemas.microsoft.com/office/drawing/2014/main" id="{2B65FD23-BB4F-9B51-8606-6D3F23400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262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3A00-9271-2CC9-880C-B4D46011D90A}"/>
              </a:ext>
            </a:extLst>
          </p:cNvPr>
          <p:cNvSpPr>
            <a:spLocks noGrp="1"/>
          </p:cNvSpPr>
          <p:nvPr>
            <p:ph type="title"/>
          </p:nvPr>
        </p:nvSpPr>
        <p:spPr>
          <a:xfrm>
            <a:off x="762001" y="1141711"/>
            <a:ext cx="3234466" cy="3474364"/>
          </a:xfrm>
        </p:spPr>
        <p:txBody>
          <a:bodyPr vert="horz" lIns="91440" tIns="45720" rIns="91440" bIns="45720" rtlCol="0" anchor="t">
            <a:normAutofit/>
          </a:bodyPr>
          <a:lstStyle/>
          <a:p>
            <a:r>
              <a:rPr lang="en-US" sz="3600"/>
              <a:t>About Project</a:t>
            </a:r>
          </a:p>
        </p:txBody>
      </p:sp>
      <p:sp>
        <p:nvSpPr>
          <p:cNvPr id="3" name="Text Placeholder 2">
            <a:extLst>
              <a:ext uri="{FF2B5EF4-FFF2-40B4-BE49-F238E27FC236}">
                <a16:creationId xmlns:a16="http://schemas.microsoft.com/office/drawing/2014/main" id="{FCD345CD-38FF-3DEF-412F-62D0FE7ED302}"/>
              </a:ext>
            </a:extLst>
          </p:cNvPr>
          <p:cNvSpPr>
            <a:spLocks noGrp="1"/>
          </p:cNvSpPr>
          <p:nvPr>
            <p:ph type="body" idx="1"/>
          </p:nvPr>
        </p:nvSpPr>
        <p:spPr>
          <a:xfrm>
            <a:off x="762000" y="1941342"/>
            <a:ext cx="3234467" cy="3931423"/>
          </a:xfrm>
        </p:spPr>
        <p:txBody>
          <a:bodyPr vert="horz" lIns="91440" tIns="45720" rIns="91440" bIns="45720" rtlCol="0" anchor="ctr">
            <a:normAutofit/>
          </a:bodyPr>
          <a:lstStyle/>
          <a:p>
            <a:pPr algn="ctr"/>
            <a:r>
              <a:rPr lang="en-US" sz="2000" b="0" i="0" dirty="0">
                <a:solidFill>
                  <a:schemeClr val="tx1"/>
                </a:solidFill>
                <a:effectLst/>
              </a:rPr>
              <a:t>This website will help you to know about health status or healthy we are using the various measures such as blood sugar level, lower and higher blood pressure, heart rate, temperature and hemoglobin of a student. It also suggest advice based on the given information by the student.</a:t>
            </a:r>
            <a:endParaRPr lang="en-US" sz="2000" dirty="0">
              <a:solidFill>
                <a:schemeClr val="tx1"/>
              </a:solidFill>
            </a:endParaRPr>
          </a:p>
        </p:txBody>
      </p:sp>
      <p:cxnSp>
        <p:nvCxnSpPr>
          <p:cNvPr id="9" name="Straight Connector 8">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Top view of a stethoscope on a blue surface">
            <a:extLst>
              <a:ext uri="{FF2B5EF4-FFF2-40B4-BE49-F238E27FC236}">
                <a16:creationId xmlns:a16="http://schemas.microsoft.com/office/drawing/2014/main" id="{09414E28-BDB6-7EEB-AC8C-FB1069DFA255}"/>
              </a:ext>
            </a:extLst>
          </p:cNvPr>
          <p:cNvPicPr>
            <a:picLocks noChangeAspect="1"/>
          </p:cNvPicPr>
          <p:nvPr/>
        </p:nvPicPr>
        <p:blipFill rotWithShape="1">
          <a:blip r:embed="rId2"/>
          <a:srcRect l="26257" r="-1" b="-1"/>
          <a:stretch/>
        </p:blipFill>
        <p:spPr>
          <a:xfrm>
            <a:off x="4615543" y="10"/>
            <a:ext cx="7576458" cy="6857990"/>
          </a:xfrm>
          <a:prstGeom prst="rect">
            <a:avLst/>
          </a:prstGeom>
        </p:spPr>
      </p:pic>
    </p:spTree>
    <p:extLst>
      <p:ext uri="{BB962C8B-B14F-4D97-AF65-F5344CB8AC3E}">
        <p14:creationId xmlns:p14="http://schemas.microsoft.com/office/powerpoint/2010/main" val="297228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A6A4C-66BC-44AC-E192-0F8FC48AF155}"/>
              </a:ext>
            </a:extLst>
          </p:cNvPr>
          <p:cNvSpPr>
            <a:spLocks noGrp="1"/>
          </p:cNvSpPr>
          <p:nvPr>
            <p:ph type="title"/>
          </p:nvPr>
        </p:nvSpPr>
        <p:spPr/>
        <p:txBody>
          <a:bodyPr/>
          <a:lstStyle/>
          <a:p>
            <a:pPr algn="ctr"/>
            <a:r>
              <a:rPr lang="en-US"/>
              <a:t>Hardware &amp; Software requirements </a:t>
            </a:r>
            <a:endParaRPr lang="en-US" dirty="0"/>
          </a:p>
        </p:txBody>
      </p:sp>
      <p:graphicFrame>
        <p:nvGraphicFramePr>
          <p:cNvPr id="14" name="Content Placeholder 4">
            <a:extLst>
              <a:ext uri="{FF2B5EF4-FFF2-40B4-BE49-F238E27FC236}">
                <a16:creationId xmlns:a16="http://schemas.microsoft.com/office/drawing/2014/main" id="{038F4948-0EB9-2D57-08A9-80DB3DF1ECE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3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C538-4A48-1465-09B3-984FF1DE3948}"/>
              </a:ext>
            </a:extLst>
          </p:cNvPr>
          <p:cNvSpPr>
            <a:spLocks noGrp="1"/>
          </p:cNvSpPr>
          <p:nvPr>
            <p:ph type="title"/>
          </p:nvPr>
        </p:nvSpPr>
        <p:spPr/>
        <p:txBody>
          <a:bodyPr/>
          <a:lstStyle/>
          <a:p>
            <a:pPr algn="ctr"/>
            <a:r>
              <a:rPr lang="en-US" dirty="0"/>
              <a:t>Software Used</a:t>
            </a:r>
          </a:p>
        </p:txBody>
      </p:sp>
      <p:sp>
        <p:nvSpPr>
          <p:cNvPr id="4" name="Text Placeholder 3">
            <a:extLst>
              <a:ext uri="{FF2B5EF4-FFF2-40B4-BE49-F238E27FC236}">
                <a16:creationId xmlns:a16="http://schemas.microsoft.com/office/drawing/2014/main" id="{3A17CED0-53CE-E72A-6035-481BCF3D769F}"/>
              </a:ext>
            </a:extLst>
          </p:cNvPr>
          <p:cNvSpPr>
            <a:spLocks noGrp="1"/>
          </p:cNvSpPr>
          <p:nvPr>
            <p:ph type="body" idx="1"/>
          </p:nvPr>
        </p:nvSpPr>
        <p:spPr/>
        <p:txBody>
          <a:bodyPr/>
          <a:lstStyle/>
          <a:p>
            <a:r>
              <a:rPr lang="en-US" dirty="0"/>
              <a:t>XAMPP</a:t>
            </a:r>
          </a:p>
        </p:txBody>
      </p:sp>
      <p:sp>
        <p:nvSpPr>
          <p:cNvPr id="5" name="Content Placeholder 4">
            <a:extLst>
              <a:ext uri="{FF2B5EF4-FFF2-40B4-BE49-F238E27FC236}">
                <a16:creationId xmlns:a16="http://schemas.microsoft.com/office/drawing/2014/main" id="{245C7F0C-F0C9-6C97-D35D-0A6A291DAC42}"/>
              </a:ext>
            </a:extLst>
          </p:cNvPr>
          <p:cNvSpPr>
            <a:spLocks noGrp="1"/>
          </p:cNvSpPr>
          <p:nvPr>
            <p:ph sz="half" idx="2"/>
          </p:nvPr>
        </p:nvSpPr>
        <p:spPr/>
        <p:txBody>
          <a:bodyPr>
            <a:normAutofit/>
          </a:bodyPr>
          <a:lstStyle/>
          <a:p>
            <a:pPr>
              <a:lnSpc>
                <a:spcPct val="150000"/>
              </a:lnSpc>
            </a:pPr>
            <a:r>
              <a:rPr lang="en-US" sz="2000" dirty="0"/>
              <a:t>The Apache HTTP Server, MariaDB database, and interpreters for scripts written in the PHP and Perl programming languages are the core components of XAMPP, a free and open-source cross-platform web server solution stack bundle created by Apache Friends.</a:t>
            </a:r>
          </a:p>
        </p:txBody>
      </p:sp>
      <p:sp>
        <p:nvSpPr>
          <p:cNvPr id="6" name="Text Placeholder 5">
            <a:extLst>
              <a:ext uri="{FF2B5EF4-FFF2-40B4-BE49-F238E27FC236}">
                <a16:creationId xmlns:a16="http://schemas.microsoft.com/office/drawing/2014/main" id="{C328D6A1-5520-9458-4A69-4801CE5BBBD8}"/>
              </a:ext>
            </a:extLst>
          </p:cNvPr>
          <p:cNvSpPr>
            <a:spLocks noGrp="1"/>
          </p:cNvSpPr>
          <p:nvPr>
            <p:ph type="body" sz="quarter" idx="3"/>
          </p:nvPr>
        </p:nvSpPr>
        <p:spPr/>
        <p:txBody>
          <a:bodyPr/>
          <a:lstStyle/>
          <a:p>
            <a:r>
              <a:rPr lang="en-US" dirty="0"/>
              <a:t>VS Code</a:t>
            </a:r>
          </a:p>
        </p:txBody>
      </p:sp>
      <p:sp>
        <p:nvSpPr>
          <p:cNvPr id="7" name="Content Placeholder 6">
            <a:extLst>
              <a:ext uri="{FF2B5EF4-FFF2-40B4-BE49-F238E27FC236}">
                <a16:creationId xmlns:a16="http://schemas.microsoft.com/office/drawing/2014/main" id="{B11AFD3E-8051-22AA-64A6-0752797361F3}"/>
              </a:ext>
            </a:extLst>
          </p:cNvPr>
          <p:cNvSpPr>
            <a:spLocks noGrp="1"/>
          </p:cNvSpPr>
          <p:nvPr>
            <p:ph sz="quarter" idx="4"/>
          </p:nvPr>
        </p:nvSpPr>
        <p:spPr/>
        <p:txBody>
          <a:bodyPr>
            <a:normAutofit/>
          </a:bodyPr>
          <a:lstStyle/>
          <a:p>
            <a:pPr>
              <a:lnSpc>
                <a:spcPct val="150000"/>
              </a:lnSpc>
            </a:pPr>
            <a:r>
              <a:rPr lang="en-US" sz="2000" dirty="0"/>
              <a:t>Microsoft created the source-code editor Visual Studio Code, generally known as VS Code, for Windows, Linux, and macOS using the Electron Framework. Debugging support, syntax highlighting, intelligent code completion, snippets, code refactoring, and embedded Git are among the features.</a:t>
            </a:r>
          </a:p>
        </p:txBody>
      </p:sp>
    </p:spTree>
    <p:extLst>
      <p:ext uri="{BB962C8B-B14F-4D97-AF65-F5344CB8AC3E}">
        <p14:creationId xmlns:p14="http://schemas.microsoft.com/office/powerpoint/2010/main" val="142920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A2DF-8DA7-B194-E997-611A6B557BF0}"/>
              </a:ext>
            </a:extLst>
          </p:cNvPr>
          <p:cNvSpPr>
            <a:spLocks noGrp="1"/>
          </p:cNvSpPr>
          <p:nvPr>
            <p:ph type="title"/>
          </p:nvPr>
        </p:nvSpPr>
        <p:spPr/>
        <p:txBody>
          <a:bodyPr/>
          <a:lstStyle/>
          <a:p>
            <a:pPr algn="ctr"/>
            <a:r>
              <a:rPr lang="en-US" dirty="0"/>
              <a:t>Languages Used</a:t>
            </a:r>
          </a:p>
        </p:txBody>
      </p:sp>
      <p:sp>
        <p:nvSpPr>
          <p:cNvPr id="3" name="Text Placeholder 2">
            <a:extLst>
              <a:ext uri="{FF2B5EF4-FFF2-40B4-BE49-F238E27FC236}">
                <a16:creationId xmlns:a16="http://schemas.microsoft.com/office/drawing/2014/main" id="{69B7F5C4-5F2B-B161-D087-1C2BD8E57E83}"/>
              </a:ext>
            </a:extLst>
          </p:cNvPr>
          <p:cNvSpPr>
            <a:spLocks noGrp="1"/>
          </p:cNvSpPr>
          <p:nvPr>
            <p:ph type="body" idx="1"/>
          </p:nvPr>
        </p:nvSpPr>
        <p:spPr/>
        <p:txBody>
          <a:bodyPr/>
          <a:lstStyle/>
          <a:p>
            <a:r>
              <a:rPr lang="en-US" dirty="0"/>
              <a:t>PHP</a:t>
            </a:r>
          </a:p>
        </p:txBody>
      </p:sp>
      <p:sp>
        <p:nvSpPr>
          <p:cNvPr id="4" name="Content Placeholder 3">
            <a:extLst>
              <a:ext uri="{FF2B5EF4-FFF2-40B4-BE49-F238E27FC236}">
                <a16:creationId xmlns:a16="http://schemas.microsoft.com/office/drawing/2014/main" id="{454627AC-B831-C849-13B7-E260B9D99BFD}"/>
              </a:ext>
            </a:extLst>
          </p:cNvPr>
          <p:cNvSpPr>
            <a:spLocks noGrp="1"/>
          </p:cNvSpPr>
          <p:nvPr>
            <p:ph sz="half" idx="2"/>
          </p:nvPr>
        </p:nvSpPr>
        <p:spPr/>
        <p:txBody>
          <a:bodyPr>
            <a:normAutofit/>
          </a:bodyPr>
          <a:lstStyle/>
          <a:p>
            <a:pPr>
              <a:lnSpc>
                <a:spcPct val="150000"/>
              </a:lnSpc>
            </a:pPr>
            <a:r>
              <a:rPr lang="en-US" sz="2000" dirty="0"/>
              <a:t>PHP is a free, server-side, open-source programming language that may be used to build websites, programmes, CRM systems, and more. It is a popular all-purpose language that can be integrated into HTML.</a:t>
            </a:r>
          </a:p>
        </p:txBody>
      </p:sp>
      <p:sp>
        <p:nvSpPr>
          <p:cNvPr id="5" name="Text Placeholder 4">
            <a:extLst>
              <a:ext uri="{FF2B5EF4-FFF2-40B4-BE49-F238E27FC236}">
                <a16:creationId xmlns:a16="http://schemas.microsoft.com/office/drawing/2014/main" id="{210107A1-1DDC-C6C4-24D0-C4684DAAB1BE}"/>
              </a:ext>
            </a:extLst>
          </p:cNvPr>
          <p:cNvSpPr>
            <a:spLocks noGrp="1"/>
          </p:cNvSpPr>
          <p:nvPr>
            <p:ph type="body" sz="quarter" idx="3"/>
          </p:nvPr>
        </p:nvSpPr>
        <p:spPr/>
        <p:txBody>
          <a:bodyPr/>
          <a:lstStyle/>
          <a:p>
            <a:r>
              <a:rPr lang="en-US" dirty="0"/>
              <a:t>HTML &amp; CSS (For Designing)</a:t>
            </a:r>
          </a:p>
        </p:txBody>
      </p:sp>
      <p:graphicFrame>
        <p:nvGraphicFramePr>
          <p:cNvPr id="8" name="Content Placeholder 5">
            <a:extLst>
              <a:ext uri="{FF2B5EF4-FFF2-40B4-BE49-F238E27FC236}">
                <a16:creationId xmlns:a16="http://schemas.microsoft.com/office/drawing/2014/main" id="{961F5205-AD88-A150-B0CD-9FC66A427DA0}"/>
              </a:ext>
            </a:extLst>
          </p:cNvPr>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253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E09A09-7B0A-D54E-2673-B5C4C4280E48}"/>
              </a:ext>
            </a:extLst>
          </p:cNvPr>
          <p:cNvSpPr>
            <a:spLocks noGrp="1"/>
          </p:cNvSpPr>
          <p:nvPr>
            <p:ph type="title"/>
          </p:nvPr>
        </p:nvSpPr>
        <p:spPr>
          <a:xfrm>
            <a:off x="762000" y="1138036"/>
            <a:ext cx="4085665" cy="1402470"/>
          </a:xfrm>
        </p:spPr>
        <p:txBody>
          <a:bodyPr anchor="t">
            <a:normAutofit/>
          </a:bodyPr>
          <a:lstStyle/>
          <a:p>
            <a:r>
              <a:rPr lang="en-US" sz="3200" b="1"/>
              <a:t>MySQL</a:t>
            </a:r>
          </a:p>
        </p:txBody>
      </p:sp>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5E81D5C-6156-A529-40A0-4AC521698369}"/>
              </a:ext>
            </a:extLst>
          </p:cNvPr>
          <p:cNvSpPr>
            <a:spLocks noGrp="1"/>
          </p:cNvSpPr>
          <p:nvPr>
            <p:ph idx="1"/>
          </p:nvPr>
        </p:nvSpPr>
        <p:spPr>
          <a:xfrm>
            <a:off x="762000" y="2551176"/>
            <a:ext cx="4085665" cy="3591207"/>
          </a:xfrm>
        </p:spPr>
        <p:txBody>
          <a:bodyPr>
            <a:normAutofit/>
          </a:bodyPr>
          <a:lstStyle/>
          <a:p>
            <a:r>
              <a:rPr lang="en-US" sz="2000" dirty="0"/>
              <a:t>The most widely used open-source database worldwide is MySQL. Because of its demonstrated performance, dependability, and usability, MySQL has emerged as the top database of choice for web-based applications, encompassing everything from personal websites and projects to high-profile websites like Facebook, Twitter, YouTube, and Yahoo!.</a:t>
            </a:r>
          </a:p>
        </p:txBody>
      </p:sp>
      <p:pic>
        <p:nvPicPr>
          <p:cNvPr id="10" name="Picture 9" descr="Illuminated server room panel">
            <a:extLst>
              <a:ext uri="{FF2B5EF4-FFF2-40B4-BE49-F238E27FC236}">
                <a16:creationId xmlns:a16="http://schemas.microsoft.com/office/drawing/2014/main" id="{66CCBCFC-6277-CF6F-F9D9-78B3EB80D066}"/>
              </a:ext>
            </a:extLst>
          </p:cNvPr>
          <p:cNvPicPr>
            <a:picLocks noChangeAspect="1"/>
          </p:cNvPicPr>
          <p:nvPr/>
        </p:nvPicPr>
        <p:blipFill rotWithShape="1">
          <a:blip r:embed="rId2"/>
          <a:srcRect l="14802" r="21533" b="-1"/>
          <a:stretch/>
        </p:blipFill>
        <p:spPr>
          <a:xfrm>
            <a:off x="5650992" y="10"/>
            <a:ext cx="6541008" cy="6857990"/>
          </a:xfrm>
          <a:prstGeom prst="rect">
            <a:avLst/>
          </a:prstGeom>
        </p:spPr>
      </p:pic>
    </p:spTree>
    <p:extLst>
      <p:ext uri="{BB962C8B-B14F-4D97-AF65-F5344CB8AC3E}">
        <p14:creationId xmlns:p14="http://schemas.microsoft.com/office/powerpoint/2010/main" val="97329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0716-FEF6-D251-A7C6-347FFB8636E6}"/>
              </a:ext>
            </a:extLst>
          </p:cNvPr>
          <p:cNvSpPr>
            <a:spLocks noGrp="1"/>
          </p:cNvSpPr>
          <p:nvPr>
            <p:ph type="title"/>
          </p:nvPr>
        </p:nvSpPr>
        <p:spPr/>
        <p:txBody>
          <a:bodyPr/>
          <a:lstStyle/>
          <a:p>
            <a:pPr algn="ctr"/>
            <a:r>
              <a:rPr lang="en-US" b="1" dirty="0"/>
              <a:t>Home Page</a:t>
            </a:r>
          </a:p>
        </p:txBody>
      </p:sp>
      <p:pic>
        <p:nvPicPr>
          <p:cNvPr id="5" name="Content Placeholder 4">
            <a:extLst>
              <a:ext uri="{FF2B5EF4-FFF2-40B4-BE49-F238E27FC236}">
                <a16:creationId xmlns:a16="http://schemas.microsoft.com/office/drawing/2014/main" id="{4CEBD064-1A66-CDDF-347F-B463BB953B41}"/>
              </a:ext>
            </a:extLst>
          </p:cNvPr>
          <p:cNvPicPr>
            <a:picLocks noGrp="1" noChangeAspect="1"/>
          </p:cNvPicPr>
          <p:nvPr>
            <p:ph idx="1"/>
          </p:nvPr>
        </p:nvPicPr>
        <p:blipFill rotWithShape="1">
          <a:blip r:embed="rId2"/>
          <a:srcRect t="5598" b="6745"/>
          <a:stretch/>
        </p:blipFill>
        <p:spPr>
          <a:xfrm>
            <a:off x="1728650" y="1856935"/>
            <a:ext cx="8734700" cy="4304714"/>
          </a:xfrm>
        </p:spPr>
      </p:pic>
    </p:spTree>
    <p:extLst>
      <p:ext uri="{BB962C8B-B14F-4D97-AF65-F5344CB8AC3E}">
        <p14:creationId xmlns:p14="http://schemas.microsoft.com/office/powerpoint/2010/main" val="277149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6A2C-3C4F-DF8C-1F9C-71D6660F246D}"/>
              </a:ext>
            </a:extLst>
          </p:cNvPr>
          <p:cNvSpPr>
            <a:spLocks noGrp="1"/>
          </p:cNvSpPr>
          <p:nvPr>
            <p:ph type="title"/>
          </p:nvPr>
        </p:nvSpPr>
        <p:spPr/>
        <p:txBody>
          <a:bodyPr/>
          <a:lstStyle/>
          <a:p>
            <a:pPr algn="ctr"/>
            <a:r>
              <a:rPr lang="en-US" b="1" dirty="0"/>
              <a:t>View Health Information</a:t>
            </a:r>
          </a:p>
        </p:txBody>
      </p:sp>
      <p:pic>
        <p:nvPicPr>
          <p:cNvPr id="5" name="Content Placeholder 4">
            <a:extLst>
              <a:ext uri="{FF2B5EF4-FFF2-40B4-BE49-F238E27FC236}">
                <a16:creationId xmlns:a16="http://schemas.microsoft.com/office/drawing/2014/main" id="{D48C957C-F085-FE40-9025-5F06473807CC}"/>
              </a:ext>
            </a:extLst>
          </p:cNvPr>
          <p:cNvPicPr>
            <a:picLocks noGrp="1" noChangeAspect="1"/>
          </p:cNvPicPr>
          <p:nvPr>
            <p:ph idx="1"/>
          </p:nvPr>
        </p:nvPicPr>
        <p:blipFill rotWithShape="1">
          <a:blip r:embed="rId2"/>
          <a:srcRect t="4562" b="6169"/>
          <a:stretch/>
        </p:blipFill>
        <p:spPr>
          <a:xfrm>
            <a:off x="1432166" y="1690689"/>
            <a:ext cx="9568063" cy="4802186"/>
          </a:xfrm>
        </p:spPr>
      </p:pic>
    </p:spTree>
    <p:extLst>
      <p:ext uri="{BB962C8B-B14F-4D97-AF65-F5344CB8AC3E}">
        <p14:creationId xmlns:p14="http://schemas.microsoft.com/office/powerpoint/2010/main" val="254985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D0A-21AD-A5B9-D3B4-D797387CD249}"/>
              </a:ext>
            </a:extLst>
          </p:cNvPr>
          <p:cNvSpPr>
            <a:spLocks noGrp="1"/>
          </p:cNvSpPr>
          <p:nvPr>
            <p:ph type="title"/>
          </p:nvPr>
        </p:nvSpPr>
        <p:spPr>
          <a:xfrm>
            <a:off x="838200" y="365125"/>
            <a:ext cx="10515600" cy="1061893"/>
          </a:xfrm>
        </p:spPr>
        <p:txBody>
          <a:bodyPr/>
          <a:lstStyle/>
          <a:p>
            <a:pPr algn="ctr"/>
            <a:r>
              <a:rPr lang="en-US" b="1" dirty="0"/>
              <a:t>View Info By Student ID</a:t>
            </a:r>
          </a:p>
        </p:txBody>
      </p:sp>
      <p:pic>
        <p:nvPicPr>
          <p:cNvPr id="5" name="Picture 4">
            <a:extLst>
              <a:ext uri="{FF2B5EF4-FFF2-40B4-BE49-F238E27FC236}">
                <a16:creationId xmlns:a16="http://schemas.microsoft.com/office/drawing/2014/main" id="{A34E0025-F995-5CB3-B300-18D8636D918F}"/>
              </a:ext>
            </a:extLst>
          </p:cNvPr>
          <p:cNvPicPr>
            <a:picLocks noChangeAspect="1"/>
          </p:cNvPicPr>
          <p:nvPr/>
        </p:nvPicPr>
        <p:blipFill rotWithShape="1">
          <a:blip r:embed="rId2"/>
          <a:srcRect t="5172" r="5039" b="13651"/>
          <a:stretch/>
        </p:blipFill>
        <p:spPr>
          <a:xfrm>
            <a:off x="1094936" y="1690688"/>
            <a:ext cx="9777046" cy="4698984"/>
          </a:xfrm>
          <a:prstGeom prst="rect">
            <a:avLst/>
          </a:prstGeom>
        </p:spPr>
      </p:pic>
    </p:spTree>
    <p:extLst>
      <p:ext uri="{BB962C8B-B14F-4D97-AF65-F5344CB8AC3E}">
        <p14:creationId xmlns:p14="http://schemas.microsoft.com/office/powerpoint/2010/main" val="79813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446</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Health Status Website</vt:lpstr>
      <vt:lpstr>About Project</vt:lpstr>
      <vt:lpstr>Hardware &amp; Software requirements </vt:lpstr>
      <vt:lpstr>Software Used</vt:lpstr>
      <vt:lpstr>Languages Used</vt:lpstr>
      <vt:lpstr>MySQL</vt:lpstr>
      <vt:lpstr>Home Page</vt:lpstr>
      <vt:lpstr>View Health Information</vt:lpstr>
      <vt:lpstr>View Info By Student ID</vt:lpstr>
      <vt:lpstr>View Info By Student ID (Output)</vt:lpstr>
      <vt:lpstr>View Info By Student ID (Validating output)</vt:lpstr>
      <vt:lpstr>View Info By Student ID (No Record Exist)</vt:lpstr>
      <vt:lpstr>Coding Screenshot (readAll.php)</vt:lpstr>
      <vt:lpstr>Coding Screenshot (readAll.php)</vt:lpstr>
      <vt:lpstr>Coding Screenshot (showByID.php)</vt:lpstr>
      <vt:lpstr>Coding Screenshot (showByID.php)</vt:lpstr>
      <vt:lpstr>Database &amp;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Robanpreet Singh</dc:creator>
  <cp:lastModifiedBy>Mohit 159</cp:lastModifiedBy>
  <cp:revision>24</cp:revision>
  <dcterms:created xsi:type="dcterms:W3CDTF">2023-08-11T17:28:00Z</dcterms:created>
  <dcterms:modified xsi:type="dcterms:W3CDTF">2023-11-08T07:55:56Z</dcterms:modified>
</cp:coreProperties>
</file>