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87" r:id="rId3"/>
    <p:sldId id="291" r:id="rId4"/>
    <p:sldId id="293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00" r:id="rId15"/>
    <p:sldId id="277" r:id="rId16"/>
  </p:sldIdLst>
  <p:sldSz cx="12192000" cy="6858000"/>
  <p:notesSz cx="6858000" cy="9144000"/>
  <p:embeddedFontLst>
    <p:embeddedFont>
      <p:font typeface="Candara" panose="020E0502030303020204" pitchFamily="34" charset="0"/>
      <p:regular r:id="rId18"/>
      <p:bold r:id="rId19"/>
      <p:italic r:id="rId20"/>
      <p:boldItalic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jxWaOsAiDrNNLLCNrK+6/MR6I/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6DC775-A93F-465B-9F28-F69BA7CFB2D6}" v="27" dt="2024-12-04T13:25:46.1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3447" autoAdjust="0"/>
  </p:normalViewPr>
  <p:slideViewPr>
    <p:cSldViewPr snapToGrid="0">
      <p:cViewPr varScale="1">
        <p:scale>
          <a:sx n="59" d="100"/>
          <a:sy n="59" d="100"/>
        </p:scale>
        <p:origin x="92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56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Topic</a:t>
            </a:r>
            <a:r>
              <a:rPr lang="en-US" baseline="0" dirty="0"/>
              <a:t> wise title </a:t>
            </a:r>
            <a:endParaRPr dirty="0"/>
          </a:p>
        </p:txBody>
      </p:sp>
      <p:sp>
        <p:nvSpPr>
          <p:cNvPr id="119" name="Google Shape;1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3_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4;p3">
            <a:extLst>
              <a:ext uri="{FF2B5EF4-FFF2-40B4-BE49-F238E27FC236}">
                <a16:creationId xmlns:a16="http://schemas.microsoft.com/office/drawing/2014/main" id="{E4416971-5294-7898-97DD-743C9A94FA22}"/>
              </a:ext>
            </a:extLst>
          </p:cNvPr>
          <p:cNvSpPr/>
          <p:nvPr userDrawn="1"/>
        </p:nvSpPr>
        <p:spPr>
          <a:xfrm>
            <a:off x="1523998" y="3651970"/>
            <a:ext cx="9144001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dara"/>
              </a:rPr>
              <a:t>&lt;&lt; Text</a:t>
            </a:r>
            <a:r>
              <a:rPr lang="en-US" sz="2800" baseline="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dara"/>
              </a:rPr>
              <a:t> &gt;&gt;</a:t>
            </a:r>
            <a:endParaRPr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E6983-8F8B-D963-1F9E-ACB1CA091D10}"/>
              </a:ext>
            </a:extLst>
          </p:cNvPr>
          <p:cNvSpPr txBox="1"/>
          <p:nvPr userDrawn="1"/>
        </p:nvSpPr>
        <p:spPr>
          <a:xfrm>
            <a:off x="1524000" y="974622"/>
            <a:ext cx="9144000" cy="2529923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8300"/>
              </a:buClr>
              <a:buSzPts val="4400"/>
              <a:buFont typeface="Candara"/>
              <a:buNone/>
            </a:pPr>
            <a:endParaRPr lang="en-US" sz="4400" b="1" i="0" u="none" strike="noStrike" cap="none" dirty="0">
              <a:solidFill>
                <a:srgbClr val="FF8300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ndara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8300"/>
              </a:buClr>
              <a:buSzPts val="4400"/>
              <a:buFont typeface="Candara"/>
              <a:buNone/>
            </a:pPr>
            <a:endParaRPr lang="en-US" sz="4400" b="1" i="0" u="none" strike="noStrike" cap="none" dirty="0">
              <a:solidFill>
                <a:srgbClr val="FF8300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ndara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8300"/>
              </a:buClr>
              <a:buSzPts val="4400"/>
              <a:buFont typeface="Candara"/>
              <a:buNone/>
            </a:pPr>
            <a:endParaRPr lang="en-US" sz="4400" b="1" i="0" u="none" strike="noStrike" cap="none" dirty="0">
              <a:solidFill>
                <a:srgbClr val="FF8300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ndara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8300"/>
              </a:buClr>
              <a:buSzPts val="4400"/>
              <a:buFont typeface="Candara"/>
              <a:buNone/>
            </a:pPr>
            <a:r>
              <a:rPr lang="en-US" sz="4400" b="1" i="0" u="none" strike="noStrike" cap="none" dirty="0">
                <a:solidFill>
                  <a:srgbClr val="FF83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dara"/>
              </a:rPr>
              <a:t>&lt;&lt; Title &gt;&gt;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FC912B-3EEB-4562-3AE7-0E762ED47E05}"/>
              </a:ext>
            </a:extLst>
          </p:cNvPr>
          <p:cNvCxnSpPr>
            <a:cxnSpLocks/>
          </p:cNvCxnSpPr>
          <p:nvPr userDrawn="1"/>
        </p:nvCxnSpPr>
        <p:spPr>
          <a:xfrm>
            <a:off x="2596055" y="3523590"/>
            <a:ext cx="71470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39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16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311755" y="1690688"/>
            <a:ext cx="3726846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body" idx="2"/>
          </p:nvPr>
        </p:nvSpPr>
        <p:spPr>
          <a:xfrm>
            <a:off x="311755" y="2514600"/>
            <a:ext cx="3726846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sldNum" idx="12"/>
          </p:nvPr>
        </p:nvSpPr>
        <p:spPr>
          <a:xfrm>
            <a:off x="8435706" y="636949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body" idx="3"/>
          </p:nvPr>
        </p:nvSpPr>
        <p:spPr>
          <a:xfrm>
            <a:off x="4232577" y="1690688"/>
            <a:ext cx="3726846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4"/>
          </p:nvPr>
        </p:nvSpPr>
        <p:spPr>
          <a:xfrm>
            <a:off x="4232577" y="2514600"/>
            <a:ext cx="3726846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body" idx="5"/>
          </p:nvPr>
        </p:nvSpPr>
        <p:spPr>
          <a:xfrm>
            <a:off x="8153399" y="1684115"/>
            <a:ext cx="3726846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body" idx="6"/>
          </p:nvPr>
        </p:nvSpPr>
        <p:spPr>
          <a:xfrm>
            <a:off x="8153399" y="2508027"/>
            <a:ext cx="3726846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7" name="Google Shape;77;p31"/>
          <p:cNvCxnSpPr/>
          <p:nvPr/>
        </p:nvCxnSpPr>
        <p:spPr>
          <a:xfrm>
            <a:off x="4134118" y="2395470"/>
            <a:ext cx="0" cy="3425781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78" name="Google Shape;78;p31"/>
          <p:cNvCxnSpPr/>
          <p:nvPr/>
        </p:nvCxnSpPr>
        <p:spPr>
          <a:xfrm>
            <a:off x="8062175" y="2395470"/>
            <a:ext cx="0" cy="3425781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sldNum" idx="12"/>
          </p:nvPr>
        </p:nvSpPr>
        <p:spPr>
          <a:xfrm>
            <a:off x="8435706" y="636949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3"/>
          <p:cNvSpPr txBox="1">
            <a:spLocks noGrp="1"/>
          </p:cNvSpPr>
          <p:nvPr>
            <p:ph type="sldNum" idx="12"/>
          </p:nvPr>
        </p:nvSpPr>
        <p:spPr>
          <a:xfrm>
            <a:off x="8435706" y="636949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4"/>
          <p:cNvSpPr txBox="1">
            <a:spLocks noGrp="1"/>
          </p:cNvSpPr>
          <p:nvPr>
            <p:ph type="sldNum" idx="12"/>
          </p:nvPr>
        </p:nvSpPr>
        <p:spPr>
          <a:xfrm>
            <a:off x="8435706" y="636949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5"/>
          <p:cNvSpPr txBox="1">
            <a:spLocks noGrp="1"/>
          </p:cNvSpPr>
          <p:nvPr>
            <p:ph type="sldNum" idx="12"/>
          </p:nvPr>
        </p:nvSpPr>
        <p:spPr>
          <a:xfrm>
            <a:off x="8435706" y="636949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8455-512C-57E1-F30A-917545225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8B7BE-FAE8-A581-E0BE-36287A7B3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64AEB06-558F-8945-3C36-4A7E42D0C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48626" y="6615954"/>
            <a:ext cx="694748" cy="204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DBFEA-8C59-4A80-BA74-E7B4F3758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99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64AEB06-558F-8945-3C36-4A7E42D0C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48626" y="6615954"/>
            <a:ext cx="694748" cy="204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9DBFEA-8C59-4A80-BA74-E7B4F37587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F0A1E021-E309-D4E1-E88F-28AB8759A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ACC36C7-946B-965D-5EDE-89C0AD8C0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531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3_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5;p3">
            <a:extLst>
              <a:ext uri="{FF2B5EF4-FFF2-40B4-BE49-F238E27FC236}">
                <a16:creationId xmlns:a16="http://schemas.microsoft.com/office/drawing/2014/main" id="{0AE7675B-9FE3-41B7-9254-1E51B01F3CC2}"/>
              </a:ext>
            </a:extLst>
          </p:cNvPr>
          <p:cNvSpPr/>
          <p:nvPr userDrawn="1"/>
        </p:nvSpPr>
        <p:spPr>
          <a:xfrm>
            <a:off x="865953" y="1235116"/>
            <a:ext cx="10451592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6;p3">
            <a:extLst>
              <a:ext uri="{FF2B5EF4-FFF2-40B4-BE49-F238E27FC236}">
                <a16:creationId xmlns:a16="http://schemas.microsoft.com/office/drawing/2014/main" id="{9B19625E-7462-F2EA-DFB3-7E359770459C}"/>
              </a:ext>
            </a:extLst>
          </p:cNvPr>
          <p:cNvSpPr/>
          <p:nvPr userDrawn="1"/>
        </p:nvSpPr>
        <p:spPr>
          <a:xfrm rot="10800000" flipH="1">
            <a:off x="841248" y="1138790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74;p3">
            <a:extLst>
              <a:ext uri="{FF2B5EF4-FFF2-40B4-BE49-F238E27FC236}">
                <a16:creationId xmlns:a16="http://schemas.microsoft.com/office/drawing/2014/main" id="{A41DEDBA-F981-1271-973A-56CA3074BF2F}"/>
              </a:ext>
            </a:extLst>
          </p:cNvPr>
          <p:cNvSpPr/>
          <p:nvPr userDrawn="1"/>
        </p:nvSpPr>
        <p:spPr>
          <a:xfrm>
            <a:off x="811088" y="1486329"/>
            <a:ext cx="10536616" cy="4283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dara"/>
              </a:rPr>
              <a:t>&lt;&lt; Text</a:t>
            </a:r>
            <a:r>
              <a:rPr lang="en-US" sz="1600" baseline="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dara"/>
              </a:rPr>
              <a:t> &gt;&gt;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72127D-9353-E98C-40AD-08FFD0DC3766}"/>
              </a:ext>
            </a:extLst>
          </p:cNvPr>
          <p:cNvSpPr txBox="1"/>
          <p:nvPr userDrawn="1"/>
        </p:nvSpPr>
        <p:spPr>
          <a:xfrm>
            <a:off x="841247" y="312471"/>
            <a:ext cx="1047629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8300"/>
              </a:buClr>
              <a:buSzPts val="4400"/>
              <a:buFont typeface="Candara"/>
              <a:buNone/>
            </a:pPr>
            <a:r>
              <a:rPr lang="en-US" sz="4400" b="1" i="0" u="none" strike="noStrike" cap="none" dirty="0">
                <a:solidFill>
                  <a:srgbClr val="FF83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dara"/>
              </a:rPr>
              <a:t>&lt;&lt; Title &gt;&gt;</a:t>
            </a:r>
          </a:p>
        </p:txBody>
      </p:sp>
    </p:spTree>
    <p:extLst>
      <p:ext uri="{BB962C8B-B14F-4D97-AF65-F5344CB8AC3E}">
        <p14:creationId xmlns:p14="http://schemas.microsoft.com/office/powerpoint/2010/main" val="221998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3_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6F58A4F-55C7-8A75-F151-07E3A076C16C}"/>
              </a:ext>
            </a:extLst>
          </p:cNvPr>
          <p:cNvGrpSpPr/>
          <p:nvPr userDrawn="1"/>
        </p:nvGrpSpPr>
        <p:grpSpPr>
          <a:xfrm>
            <a:off x="4339393" y="2193438"/>
            <a:ext cx="7266652" cy="3823180"/>
            <a:chOff x="4087148" y="2193438"/>
            <a:chExt cx="7266652" cy="3823180"/>
          </a:xfrm>
        </p:grpSpPr>
        <p:sp>
          <p:nvSpPr>
            <p:cNvPr id="6" name="Google Shape;167;p3">
              <a:extLst>
                <a:ext uri="{FF2B5EF4-FFF2-40B4-BE49-F238E27FC236}">
                  <a16:creationId xmlns:a16="http://schemas.microsoft.com/office/drawing/2014/main" id="{1CAA76E5-F3A0-058D-ECDA-E0B3B1832C52}"/>
                </a:ext>
              </a:extLst>
            </p:cNvPr>
            <p:cNvSpPr/>
            <p:nvPr userDrawn="1"/>
          </p:nvSpPr>
          <p:spPr>
            <a:xfrm>
              <a:off x="6893135" y="3542407"/>
              <a:ext cx="3150377" cy="2468099"/>
            </a:xfrm>
            <a:custGeom>
              <a:avLst/>
              <a:gdLst/>
              <a:ahLst/>
              <a:cxnLst/>
              <a:rect l="l" t="t" r="r" b="b"/>
              <a:pathLst>
                <a:path w="1504" h="1329" extrusionOk="0">
                  <a:moveTo>
                    <a:pt x="1208" y="0"/>
                  </a:moveTo>
                  <a:lnTo>
                    <a:pt x="1504" y="597"/>
                  </a:lnTo>
                  <a:lnTo>
                    <a:pt x="295" y="1329"/>
                  </a:lnTo>
                  <a:lnTo>
                    <a:pt x="0" y="732"/>
                  </a:lnTo>
                  <a:lnTo>
                    <a:pt x="1208" y="0"/>
                  </a:lnTo>
                  <a:close/>
                </a:path>
              </a:pathLst>
            </a:custGeom>
            <a:gradFill>
              <a:gsLst>
                <a:gs pos="0">
                  <a:srgbClr val="061320"/>
                </a:gs>
                <a:gs pos="50000">
                  <a:srgbClr val="0A1D30"/>
                </a:gs>
                <a:gs pos="100000">
                  <a:srgbClr val="061320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" name="Google Shape;168;p3">
              <a:extLst>
                <a:ext uri="{FF2B5EF4-FFF2-40B4-BE49-F238E27FC236}">
                  <a16:creationId xmlns:a16="http://schemas.microsoft.com/office/drawing/2014/main" id="{ECD8EE3C-D457-1ED1-4E50-C49BC876272D}"/>
                </a:ext>
              </a:extLst>
            </p:cNvPr>
            <p:cNvSpPr/>
            <p:nvPr userDrawn="1"/>
          </p:nvSpPr>
          <p:spPr>
            <a:xfrm>
              <a:off x="5524518" y="2193438"/>
              <a:ext cx="3012832" cy="2468099"/>
            </a:xfrm>
            <a:custGeom>
              <a:avLst/>
              <a:gdLst/>
              <a:ahLst/>
              <a:cxnLst/>
              <a:rect l="l" t="t" r="r" b="b"/>
              <a:pathLst>
                <a:path w="1504" h="1329" extrusionOk="0">
                  <a:moveTo>
                    <a:pt x="1208" y="0"/>
                  </a:moveTo>
                  <a:lnTo>
                    <a:pt x="1504" y="597"/>
                  </a:lnTo>
                  <a:lnTo>
                    <a:pt x="295" y="1329"/>
                  </a:lnTo>
                  <a:lnTo>
                    <a:pt x="0" y="732"/>
                  </a:lnTo>
                  <a:lnTo>
                    <a:pt x="1208" y="0"/>
                  </a:lnTo>
                  <a:close/>
                </a:path>
              </a:pathLst>
            </a:custGeom>
            <a:gradFill>
              <a:gsLst>
                <a:gs pos="0">
                  <a:srgbClr val="061320"/>
                </a:gs>
                <a:gs pos="50000">
                  <a:srgbClr val="0A1D30"/>
                </a:gs>
                <a:gs pos="100000">
                  <a:srgbClr val="061320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" name="Google Shape;169;p3">
              <a:extLst>
                <a:ext uri="{FF2B5EF4-FFF2-40B4-BE49-F238E27FC236}">
                  <a16:creationId xmlns:a16="http://schemas.microsoft.com/office/drawing/2014/main" id="{0D8F4726-4509-812A-120B-CBBCE6235A9C}"/>
                </a:ext>
              </a:extLst>
            </p:cNvPr>
            <p:cNvSpPr/>
            <p:nvPr userDrawn="1"/>
          </p:nvSpPr>
          <p:spPr>
            <a:xfrm>
              <a:off x="5501125" y="3552843"/>
              <a:ext cx="4552897" cy="1108695"/>
            </a:xfrm>
            <a:custGeom>
              <a:avLst/>
              <a:gdLst/>
              <a:ahLst/>
              <a:cxnLst/>
              <a:rect l="l" t="t" r="r" b="b"/>
              <a:pathLst>
                <a:path w="2200" h="597" extrusionOk="0">
                  <a:moveTo>
                    <a:pt x="0" y="0"/>
                  </a:moveTo>
                  <a:lnTo>
                    <a:pt x="1905" y="0"/>
                  </a:lnTo>
                  <a:lnTo>
                    <a:pt x="2200" y="597"/>
                  </a:lnTo>
                  <a:lnTo>
                    <a:pt x="295" y="5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914150" tIns="91400" rIns="914150" bIns="91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ndara"/>
                </a:rPr>
                <a:t>&lt;&lt;</a:t>
              </a:r>
              <a:r>
                <a:rPr lang="en-US" sz="2400" b="1" baseline="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ndara"/>
                </a:rPr>
                <a:t> Sub-Title &gt;&gt;</a:t>
              </a:r>
              <a:endParaRPr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dara"/>
              </a:endParaRPr>
            </a:p>
          </p:txBody>
        </p:sp>
        <p:sp>
          <p:nvSpPr>
            <p:cNvPr id="9" name="Google Shape;170;p3">
              <a:extLst>
                <a:ext uri="{FF2B5EF4-FFF2-40B4-BE49-F238E27FC236}">
                  <a16:creationId xmlns:a16="http://schemas.microsoft.com/office/drawing/2014/main" id="{6E9B2724-9AA3-E95A-7D8A-AE49D84B718E}"/>
                </a:ext>
              </a:extLst>
            </p:cNvPr>
            <p:cNvSpPr/>
            <p:nvPr userDrawn="1"/>
          </p:nvSpPr>
          <p:spPr>
            <a:xfrm>
              <a:off x="4087148" y="2193439"/>
              <a:ext cx="4460711" cy="1108695"/>
            </a:xfrm>
            <a:custGeom>
              <a:avLst/>
              <a:gdLst/>
              <a:ahLst/>
              <a:cxnLst/>
              <a:rect l="l" t="t" r="r" b="b"/>
              <a:pathLst>
                <a:path w="2202" h="597" extrusionOk="0">
                  <a:moveTo>
                    <a:pt x="0" y="0"/>
                  </a:moveTo>
                  <a:lnTo>
                    <a:pt x="1906" y="0"/>
                  </a:lnTo>
                  <a:lnTo>
                    <a:pt x="2202" y="597"/>
                  </a:lnTo>
                  <a:lnTo>
                    <a:pt x="295" y="5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150" tIns="91400" rIns="914150" bIns="91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ndara"/>
                </a:rPr>
                <a:t>&lt;&lt;</a:t>
              </a:r>
              <a:r>
                <a:rPr lang="en-US" sz="2400" b="1" baseline="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ndara"/>
                </a:rPr>
                <a:t> Sub-Title &gt;&gt;</a:t>
              </a:r>
              <a:endParaRPr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dara"/>
              </a:endParaRPr>
            </a:p>
          </p:txBody>
        </p:sp>
        <p:sp>
          <p:nvSpPr>
            <p:cNvPr id="10" name="Google Shape;171;p3">
              <a:extLst>
                <a:ext uri="{FF2B5EF4-FFF2-40B4-BE49-F238E27FC236}">
                  <a16:creationId xmlns:a16="http://schemas.microsoft.com/office/drawing/2014/main" id="{ED38CCAC-4520-5ED4-C276-25C19AAE2D6F}"/>
                </a:ext>
              </a:extLst>
            </p:cNvPr>
            <p:cNvSpPr/>
            <p:nvPr userDrawn="1"/>
          </p:nvSpPr>
          <p:spPr>
            <a:xfrm>
              <a:off x="6893089" y="4907923"/>
              <a:ext cx="4460711" cy="1108695"/>
            </a:xfrm>
            <a:custGeom>
              <a:avLst/>
              <a:gdLst/>
              <a:ahLst/>
              <a:cxnLst/>
              <a:rect l="l" t="t" r="r" b="b"/>
              <a:pathLst>
                <a:path w="2202" h="597" extrusionOk="0">
                  <a:moveTo>
                    <a:pt x="0" y="0"/>
                  </a:moveTo>
                  <a:lnTo>
                    <a:pt x="1906" y="0"/>
                  </a:lnTo>
                  <a:lnTo>
                    <a:pt x="2202" y="597"/>
                  </a:lnTo>
                  <a:lnTo>
                    <a:pt x="295" y="5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150" tIns="91400" rIns="914150" bIns="914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ndara"/>
                </a:rPr>
                <a:t>&lt;&lt;</a:t>
              </a:r>
              <a:r>
                <a:rPr lang="en-US" sz="2400" b="1" baseline="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ndara"/>
                </a:rPr>
                <a:t> Sub-Title &gt;&gt;</a:t>
              </a:r>
              <a:endParaRPr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dara"/>
              </a:endParaRPr>
            </a:p>
          </p:txBody>
        </p:sp>
      </p:grpSp>
      <p:sp>
        <p:nvSpPr>
          <p:cNvPr id="11" name="Google Shape;172;p3">
            <a:extLst>
              <a:ext uri="{FF2B5EF4-FFF2-40B4-BE49-F238E27FC236}">
                <a16:creationId xmlns:a16="http://schemas.microsoft.com/office/drawing/2014/main" id="{226CAC2B-E320-46AE-61AF-D768AB4B71BE}"/>
              </a:ext>
            </a:extLst>
          </p:cNvPr>
          <p:cNvSpPr/>
          <p:nvPr userDrawn="1"/>
        </p:nvSpPr>
        <p:spPr>
          <a:xfrm>
            <a:off x="841247" y="2253021"/>
            <a:ext cx="3573517" cy="102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dara"/>
              </a:rPr>
              <a:t>&lt;&lt;  Text  &gt;&gt;</a:t>
            </a:r>
            <a:endParaRPr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ndara"/>
            </a:endParaRPr>
          </a:p>
        </p:txBody>
      </p:sp>
      <p:pic>
        <p:nvPicPr>
          <p:cNvPr id="14" name="Google Shape;175;p3" descr="Abacus outline">
            <a:extLst>
              <a:ext uri="{FF2B5EF4-FFF2-40B4-BE49-F238E27FC236}">
                <a16:creationId xmlns:a16="http://schemas.microsoft.com/office/drawing/2014/main" id="{8958FE19-91D1-6444-DC5A-299EEACF6A2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774092" y="2878216"/>
            <a:ext cx="449844" cy="434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76;p3" descr="Building Brick Wall outline">
            <a:extLst>
              <a:ext uri="{FF2B5EF4-FFF2-40B4-BE49-F238E27FC236}">
                <a16:creationId xmlns:a16="http://schemas.microsoft.com/office/drawing/2014/main" id="{D704F079-2C46-70ED-2048-3505768795FC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083464" y="4144414"/>
            <a:ext cx="484017" cy="46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77;p3" descr="Packing Box Open outline">
            <a:extLst>
              <a:ext uri="{FF2B5EF4-FFF2-40B4-BE49-F238E27FC236}">
                <a16:creationId xmlns:a16="http://schemas.microsoft.com/office/drawing/2014/main" id="{D780B1E8-F213-9E77-0600-BA0B4BB459E6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10582128" y="5545837"/>
            <a:ext cx="481241" cy="46466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65;p3">
            <a:extLst>
              <a:ext uri="{FF2B5EF4-FFF2-40B4-BE49-F238E27FC236}">
                <a16:creationId xmlns:a16="http://schemas.microsoft.com/office/drawing/2014/main" id="{D5F54B0C-4C89-1D2C-41B4-68535A791E2E}"/>
              </a:ext>
            </a:extLst>
          </p:cNvPr>
          <p:cNvSpPr/>
          <p:nvPr userDrawn="1"/>
        </p:nvSpPr>
        <p:spPr>
          <a:xfrm>
            <a:off x="865953" y="1235116"/>
            <a:ext cx="10451592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66;p3">
            <a:extLst>
              <a:ext uri="{FF2B5EF4-FFF2-40B4-BE49-F238E27FC236}">
                <a16:creationId xmlns:a16="http://schemas.microsoft.com/office/drawing/2014/main" id="{C8D59DA2-FB9B-2E08-9FB3-EB64B5DACD0A}"/>
              </a:ext>
            </a:extLst>
          </p:cNvPr>
          <p:cNvSpPr/>
          <p:nvPr userDrawn="1"/>
        </p:nvSpPr>
        <p:spPr>
          <a:xfrm rot="10800000" flipH="1">
            <a:off x="841248" y="1138790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CAF240-2EE2-7528-FBEE-29ADB48478F2}"/>
              </a:ext>
            </a:extLst>
          </p:cNvPr>
          <p:cNvSpPr txBox="1"/>
          <p:nvPr userDrawn="1"/>
        </p:nvSpPr>
        <p:spPr>
          <a:xfrm>
            <a:off x="841247" y="312471"/>
            <a:ext cx="1047629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8300"/>
              </a:buClr>
              <a:buSzPts val="4400"/>
              <a:buFont typeface="Candara"/>
              <a:buNone/>
            </a:pPr>
            <a:r>
              <a:rPr lang="en-US" sz="4400" b="1" i="0" u="none" strike="noStrike" cap="none" dirty="0">
                <a:solidFill>
                  <a:srgbClr val="FF83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dara"/>
              </a:rPr>
              <a:t>&lt;&lt; Title &gt;&gt;</a:t>
            </a:r>
          </a:p>
        </p:txBody>
      </p:sp>
      <p:sp>
        <p:nvSpPr>
          <p:cNvPr id="20" name="Google Shape;172;p3">
            <a:extLst>
              <a:ext uri="{FF2B5EF4-FFF2-40B4-BE49-F238E27FC236}">
                <a16:creationId xmlns:a16="http://schemas.microsoft.com/office/drawing/2014/main" id="{1A6B2CF4-CB6F-45B6-8F19-060AEC37CB54}"/>
              </a:ext>
            </a:extLst>
          </p:cNvPr>
          <p:cNvSpPr/>
          <p:nvPr userDrawn="1"/>
        </p:nvSpPr>
        <p:spPr>
          <a:xfrm>
            <a:off x="1863654" y="3615536"/>
            <a:ext cx="3923619" cy="102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dara"/>
              </a:rPr>
              <a:t>&lt;&lt;  Text  &gt;&gt;</a:t>
            </a:r>
            <a:endParaRPr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ndara"/>
            </a:endParaRPr>
          </a:p>
        </p:txBody>
      </p:sp>
      <p:sp>
        <p:nvSpPr>
          <p:cNvPr id="21" name="Google Shape;172;p3">
            <a:extLst>
              <a:ext uri="{FF2B5EF4-FFF2-40B4-BE49-F238E27FC236}">
                <a16:creationId xmlns:a16="http://schemas.microsoft.com/office/drawing/2014/main" id="{BE117C12-65BD-3EF7-6883-94AAE49571B5}"/>
              </a:ext>
            </a:extLst>
          </p:cNvPr>
          <p:cNvSpPr/>
          <p:nvPr userDrawn="1"/>
        </p:nvSpPr>
        <p:spPr>
          <a:xfrm>
            <a:off x="3235256" y="4955603"/>
            <a:ext cx="3923619" cy="102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dara"/>
              </a:rPr>
              <a:t>&lt;&lt;  Text  &gt;&gt;</a:t>
            </a:r>
            <a:endParaRPr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16161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39;p10">
            <a:extLst>
              <a:ext uri="{FF2B5EF4-FFF2-40B4-BE49-F238E27FC236}">
                <a16:creationId xmlns:a16="http://schemas.microsoft.com/office/drawing/2014/main" id="{EADCCB90-9DEB-190C-DF86-6D9919ECD528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643468" y="643467"/>
            <a:ext cx="5452532" cy="4567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>
              <a:defRPr b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8300"/>
              </a:buClr>
              <a:buSzPts val="4400"/>
              <a:buFont typeface="Candara"/>
              <a:buNone/>
            </a:pPr>
            <a:r>
              <a:rPr lang="en-US" sz="4400" dirty="0">
                <a:solidFill>
                  <a:srgbClr val="FF8300"/>
                </a:solidFill>
                <a:highlight>
                  <a:srgbClr val="FFFFFF"/>
                </a:highlight>
              </a:rPr>
              <a:t>&lt;&lt; Title &gt;&gt;</a:t>
            </a:r>
            <a:endParaRPr dirty="0"/>
          </a:p>
        </p:txBody>
      </p:sp>
      <p:sp>
        <p:nvSpPr>
          <p:cNvPr id="5" name="Google Shape;340;p10">
            <a:extLst>
              <a:ext uri="{FF2B5EF4-FFF2-40B4-BE49-F238E27FC236}">
                <a16:creationId xmlns:a16="http://schemas.microsoft.com/office/drawing/2014/main" id="{54A90E67-6081-A6DB-DC30-367AF5BE57D6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643466" y="5277684"/>
            <a:ext cx="7906767" cy="77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>
              <a:defRPr baseline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&lt;&lt; Sub-Title / Statement / Quotation &gt;&gt;</a:t>
            </a:r>
            <a:endParaRPr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FBD7B8-7481-CB47-2D2C-E739B9BA0EF0}"/>
              </a:ext>
            </a:extLst>
          </p:cNvPr>
          <p:cNvGrpSpPr/>
          <p:nvPr userDrawn="1"/>
        </p:nvGrpSpPr>
        <p:grpSpPr>
          <a:xfrm>
            <a:off x="6218705" y="10"/>
            <a:ext cx="5965572" cy="6857990"/>
            <a:chOff x="6218705" y="10"/>
            <a:chExt cx="5965572" cy="6857990"/>
          </a:xfrm>
        </p:grpSpPr>
        <p:pic>
          <p:nvPicPr>
            <p:cNvPr id="2" name="Google Shape;341;p10">
              <a:extLst>
                <a:ext uri="{FF2B5EF4-FFF2-40B4-BE49-F238E27FC236}">
                  <a16:creationId xmlns:a16="http://schemas.microsoft.com/office/drawing/2014/main" id="{57606CF9-8CDB-E945-470B-2BD9C82FA55F}"/>
                </a:ext>
              </a:extLst>
            </p:cNvPr>
            <p:cNvPicPr preferRelativeResize="0"/>
            <p:nvPr userDrawn="1"/>
          </p:nvPicPr>
          <p:blipFill rotWithShape="1">
            <a:blip r:embed="rId2">
              <a:alphaModFix/>
            </a:blip>
            <a:srcRect l="26534" r="3906" b="-1"/>
            <a:stretch/>
          </p:blipFill>
          <p:spPr>
            <a:xfrm>
              <a:off x="6218705" y="10"/>
              <a:ext cx="5962785" cy="6857990"/>
            </a:xfrm>
            <a:custGeom>
              <a:avLst/>
              <a:gdLst/>
              <a:ahLst/>
              <a:cxnLst/>
              <a:rect l="l" t="t" r="r" b="b"/>
              <a:pathLst>
                <a:path w="5962785" h="6858000" extrusionOk="0">
                  <a:moveTo>
                    <a:pt x="1044839" y="0"/>
                  </a:moveTo>
                  <a:lnTo>
                    <a:pt x="5962785" y="0"/>
                  </a:lnTo>
                  <a:lnTo>
                    <a:pt x="5962785" y="6858000"/>
                  </a:lnTo>
                  <a:lnTo>
                    <a:pt x="1469886" y="6858000"/>
                  </a:lnTo>
                  <a:lnTo>
                    <a:pt x="1416006" y="6823984"/>
                  </a:lnTo>
                  <a:cubicBezTo>
                    <a:pt x="1356767" y="6787940"/>
                    <a:pt x="1296437" y="6755500"/>
                    <a:pt x="1232473" y="6733873"/>
                  </a:cubicBezTo>
                  <a:cubicBezTo>
                    <a:pt x="1145250" y="6705037"/>
                    <a:pt x="1060933" y="6654575"/>
                    <a:pt x="1075471" y="6503186"/>
                  </a:cubicBezTo>
                  <a:cubicBezTo>
                    <a:pt x="1078378" y="6459932"/>
                    <a:pt x="1055118" y="6427493"/>
                    <a:pt x="1020229" y="6438306"/>
                  </a:cubicBezTo>
                  <a:cubicBezTo>
                    <a:pt x="953358" y="6459932"/>
                    <a:pt x="921375" y="6398656"/>
                    <a:pt x="883579" y="6351798"/>
                  </a:cubicBezTo>
                  <a:cubicBezTo>
                    <a:pt x="816707" y="6268895"/>
                    <a:pt x="752743" y="6182387"/>
                    <a:pt x="645167" y="6167969"/>
                  </a:cubicBezTo>
                  <a:cubicBezTo>
                    <a:pt x="665519" y="6103088"/>
                    <a:pt x="700408" y="6110298"/>
                    <a:pt x="732391" y="6124716"/>
                  </a:cubicBezTo>
                  <a:cubicBezTo>
                    <a:pt x="816707" y="6160761"/>
                    <a:pt x="901023" y="6200410"/>
                    <a:pt x="985339" y="6236455"/>
                  </a:cubicBezTo>
                  <a:cubicBezTo>
                    <a:pt x="1040581" y="6258081"/>
                    <a:pt x="1095822" y="6290522"/>
                    <a:pt x="1168509" y="6265291"/>
                  </a:cubicBezTo>
                  <a:cubicBezTo>
                    <a:pt x="1104545" y="6135530"/>
                    <a:pt x="996969" y="6110298"/>
                    <a:pt x="909746" y="6070649"/>
                  </a:cubicBezTo>
                  <a:cubicBezTo>
                    <a:pt x="802169" y="6020185"/>
                    <a:pt x="738206" y="5926470"/>
                    <a:pt x="659704" y="5818335"/>
                  </a:cubicBezTo>
                  <a:cubicBezTo>
                    <a:pt x="738206" y="5789500"/>
                    <a:pt x="787632" y="5868798"/>
                    <a:pt x="851597" y="5865193"/>
                  </a:cubicBezTo>
                  <a:cubicBezTo>
                    <a:pt x="854504" y="5854380"/>
                    <a:pt x="860319" y="5832753"/>
                    <a:pt x="860319" y="5832753"/>
                  </a:cubicBezTo>
                  <a:cubicBezTo>
                    <a:pt x="755650" y="5775081"/>
                    <a:pt x="709132" y="5666947"/>
                    <a:pt x="691686" y="5533581"/>
                  </a:cubicBezTo>
                  <a:cubicBezTo>
                    <a:pt x="685872" y="5465095"/>
                    <a:pt x="648075" y="5443468"/>
                    <a:pt x="610278" y="5411029"/>
                  </a:cubicBezTo>
                  <a:cubicBezTo>
                    <a:pt x="482350" y="5299289"/>
                    <a:pt x="345700" y="5198364"/>
                    <a:pt x="238123" y="5046976"/>
                  </a:cubicBezTo>
                  <a:cubicBezTo>
                    <a:pt x="363144" y="5064998"/>
                    <a:pt x="461997" y="5165924"/>
                    <a:pt x="592833" y="5209177"/>
                  </a:cubicBezTo>
                  <a:cubicBezTo>
                    <a:pt x="488165" y="5043371"/>
                    <a:pt x="351514" y="4956864"/>
                    <a:pt x="226494" y="4855939"/>
                  </a:cubicBezTo>
                  <a:cubicBezTo>
                    <a:pt x="168344" y="4809081"/>
                    <a:pt x="116011" y="4751408"/>
                    <a:pt x="49139" y="4726177"/>
                  </a:cubicBezTo>
                  <a:cubicBezTo>
                    <a:pt x="25879" y="4718968"/>
                    <a:pt x="-14825" y="4700947"/>
                    <a:pt x="5527" y="4650483"/>
                  </a:cubicBezTo>
                  <a:cubicBezTo>
                    <a:pt x="22972" y="4607230"/>
                    <a:pt x="54954" y="4621648"/>
                    <a:pt x="84029" y="4632460"/>
                  </a:cubicBezTo>
                  <a:cubicBezTo>
                    <a:pt x="153807" y="4661296"/>
                    <a:pt x="229401" y="4661296"/>
                    <a:pt x="325347" y="4661296"/>
                  </a:cubicBezTo>
                  <a:cubicBezTo>
                    <a:pt x="243939" y="4524326"/>
                    <a:pt x="95658" y="4567580"/>
                    <a:pt x="25879" y="4423401"/>
                  </a:cubicBezTo>
                  <a:cubicBezTo>
                    <a:pt x="113103" y="4398170"/>
                    <a:pt x="179975" y="4448632"/>
                    <a:pt x="249753" y="4459446"/>
                  </a:cubicBezTo>
                  <a:cubicBezTo>
                    <a:pt x="313718" y="4470259"/>
                    <a:pt x="328254" y="4445028"/>
                    <a:pt x="313718" y="4365729"/>
                  </a:cubicBezTo>
                  <a:cubicBezTo>
                    <a:pt x="290458" y="4243177"/>
                    <a:pt x="325347" y="4181900"/>
                    <a:pt x="418386" y="4214341"/>
                  </a:cubicBezTo>
                  <a:cubicBezTo>
                    <a:pt x="505609" y="4246781"/>
                    <a:pt x="514332" y="4199922"/>
                    <a:pt x="491072" y="4131438"/>
                  </a:cubicBezTo>
                  <a:cubicBezTo>
                    <a:pt x="456183" y="4030512"/>
                    <a:pt x="493979" y="3951214"/>
                    <a:pt x="520147" y="3864706"/>
                  </a:cubicBezTo>
                  <a:cubicBezTo>
                    <a:pt x="560851" y="3734945"/>
                    <a:pt x="543407" y="3670064"/>
                    <a:pt x="459090" y="3572743"/>
                  </a:cubicBezTo>
                  <a:cubicBezTo>
                    <a:pt x="409664" y="3518676"/>
                    <a:pt x="360236" y="3471818"/>
                    <a:pt x="290458" y="3424959"/>
                  </a:cubicBezTo>
                  <a:cubicBezTo>
                    <a:pt x="450368" y="3399728"/>
                    <a:pt x="284643" y="3313221"/>
                    <a:pt x="339884" y="3259153"/>
                  </a:cubicBezTo>
                  <a:cubicBezTo>
                    <a:pt x="453275" y="3237527"/>
                    <a:pt x="543407" y="3410542"/>
                    <a:pt x="697501" y="3360078"/>
                  </a:cubicBezTo>
                  <a:cubicBezTo>
                    <a:pt x="511425" y="3212294"/>
                    <a:pt x="302087" y="3165436"/>
                    <a:pt x="165437" y="2967190"/>
                  </a:cubicBezTo>
                  <a:cubicBezTo>
                    <a:pt x="197419" y="2923937"/>
                    <a:pt x="229401" y="2967190"/>
                    <a:pt x="255568" y="2949167"/>
                  </a:cubicBezTo>
                  <a:cubicBezTo>
                    <a:pt x="255568" y="2938354"/>
                    <a:pt x="560851" y="3006840"/>
                    <a:pt x="578296" y="2725691"/>
                  </a:cubicBezTo>
                  <a:cubicBezTo>
                    <a:pt x="584111" y="2725691"/>
                    <a:pt x="589926" y="2725691"/>
                    <a:pt x="595740" y="2714876"/>
                  </a:cubicBezTo>
                  <a:cubicBezTo>
                    <a:pt x="627722" y="2675228"/>
                    <a:pt x="598648" y="2581510"/>
                    <a:pt x="650982" y="2574301"/>
                  </a:cubicBezTo>
                  <a:cubicBezTo>
                    <a:pt x="709132" y="2567092"/>
                    <a:pt x="764373" y="2534653"/>
                    <a:pt x="825429" y="2552674"/>
                  </a:cubicBezTo>
                  <a:cubicBezTo>
                    <a:pt x="871949" y="2567092"/>
                    <a:pt x="921375" y="2585115"/>
                    <a:pt x="970802" y="2585115"/>
                  </a:cubicBezTo>
                  <a:cubicBezTo>
                    <a:pt x="1023136" y="2585115"/>
                    <a:pt x="1095822" y="2707668"/>
                    <a:pt x="1127805" y="2545465"/>
                  </a:cubicBezTo>
                  <a:cubicBezTo>
                    <a:pt x="1127805" y="2538257"/>
                    <a:pt x="1217936" y="2556280"/>
                    <a:pt x="1267362" y="2563488"/>
                  </a:cubicBezTo>
                  <a:cubicBezTo>
                    <a:pt x="1308067" y="2570698"/>
                    <a:pt x="1357494" y="2603137"/>
                    <a:pt x="1386568" y="2538257"/>
                  </a:cubicBezTo>
                  <a:cubicBezTo>
                    <a:pt x="1401105" y="2498607"/>
                    <a:pt x="1331326" y="2426518"/>
                    <a:pt x="1270270" y="2419309"/>
                  </a:cubicBezTo>
                  <a:cubicBezTo>
                    <a:pt x="1215029" y="2412101"/>
                    <a:pt x="1159787" y="2404892"/>
                    <a:pt x="1107453" y="2419309"/>
                  </a:cubicBezTo>
                  <a:cubicBezTo>
                    <a:pt x="1043489" y="2437331"/>
                    <a:pt x="1008599" y="2408495"/>
                    <a:pt x="991154" y="2343615"/>
                  </a:cubicBezTo>
                  <a:cubicBezTo>
                    <a:pt x="970802" y="2275131"/>
                    <a:pt x="933005" y="2239085"/>
                    <a:pt x="880671" y="2206645"/>
                  </a:cubicBezTo>
                  <a:cubicBezTo>
                    <a:pt x="752743" y="2127346"/>
                    <a:pt x="630630" y="2033629"/>
                    <a:pt x="491072" y="1986771"/>
                  </a:cubicBezTo>
                  <a:cubicBezTo>
                    <a:pt x="464905" y="1979562"/>
                    <a:pt x="432923" y="1965145"/>
                    <a:pt x="421293" y="1903868"/>
                  </a:cubicBezTo>
                  <a:cubicBezTo>
                    <a:pt x="799262" y="1997584"/>
                    <a:pt x="1142342" y="2239085"/>
                    <a:pt x="1531941" y="2224667"/>
                  </a:cubicBezTo>
                  <a:cubicBezTo>
                    <a:pt x="1427272" y="2148974"/>
                    <a:pt x="1302252" y="2145369"/>
                    <a:pt x="1188861" y="2091301"/>
                  </a:cubicBezTo>
                  <a:cubicBezTo>
                    <a:pt x="1270270" y="2051652"/>
                    <a:pt x="1345864" y="2094906"/>
                    <a:pt x="1421458" y="2116532"/>
                  </a:cubicBezTo>
                  <a:cubicBezTo>
                    <a:pt x="1485422" y="2134554"/>
                    <a:pt x="1543571" y="2138160"/>
                    <a:pt x="1549386" y="2026420"/>
                  </a:cubicBezTo>
                  <a:cubicBezTo>
                    <a:pt x="1549386" y="2015607"/>
                    <a:pt x="1549386" y="2008398"/>
                    <a:pt x="1549386" y="1997584"/>
                  </a:cubicBezTo>
                  <a:cubicBezTo>
                    <a:pt x="1526126" y="1950727"/>
                    <a:pt x="1494144" y="1929099"/>
                    <a:pt x="1453440" y="1914682"/>
                  </a:cubicBezTo>
                  <a:cubicBezTo>
                    <a:pt x="1430180" y="1907473"/>
                    <a:pt x="1398198" y="1893056"/>
                    <a:pt x="1398198" y="1860614"/>
                  </a:cubicBezTo>
                  <a:cubicBezTo>
                    <a:pt x="1401105" y="1738063"/>
                    <a:pt x="1322604" y="1702018"/>
                    <a:pt x="1247011" y="1665972"/>
                  </a:cubicBezTo>
                  <a:cubicBezTo>
                    <a:pt x="1287715" y="1604696"/>
                    <a:pt x="1322604" y="1647950"/>
                    <a:pt x="1354586" y="1644345"/>
                  </a:cubicBezTo>
                  <a:cubicBezTo>
                    <a:pt x="1374939" y="1640741"/>
                    <a:pt x="1395290" y="1637138"/>
                    <a:pt x="1395290" y="1604696"/>
                  </a:cubicBezTo>
                  <a:cubicBezTo>
                    <a:pt x="1395290" y="1579465"/>
                    <a:pt x="1386568" y="1547025"/>
                    <a:pt x="1366216" y="1547025"/>
                  </a:cubicBezTo>
                  <a:cubicBezTo>
                    <a:pt x="1238288" y="1543420"/>
                    <a:pt x="1165601" y="1370405"/>
                    <a:pt x="1031858" y="1370405"/>
                  </a:cubicBezTo>
                  <a:cubicBezTo>
                    <a:pt x="950450" y="1370405"/>
                    <a:pt x="1072563" y="1273083"/>
                    <a:pt x="1005692" y="1233435"/>
                  </a:cubicBezTo>
                  <a:cubicBezTo>
                    <a:pt x="991154" y="1222621"/>
                    <a:pt x="1046396" y="1208203"/>
                    <a:pt x="1069655" y="1211808"/>
                  </a:cubicBezTo>
                  <a:cubicBezTo>
                    <a:pt x="1092915" y="1215412"/>
                    <a:pt x="1113268" y="1240644"/>
                    <a:pt x="1142342" y="1222621"/>
                  </a:cubicBezTo>
                  <a:cubicBezTo>
                    <a:pt x="1156879" y="1157741"/>
                    <a:pt x="1119082" y="1132510"/>
                    <a:pt x="1084193" y="1114487"/>
                  </a:cubicBezTo>
                  <a:cubicBezTo>
                    <a:pt x="1008599" y="1071234"/>
                    <a:pt x="933005" y="1020771"/>
                    <a:pt x="848689" y="1006353"/>
                  </a:cubicBezTo>
                  <a:cubicBezTo>
                    <a:pt x="819615" y="1002748"/>
                    <a:pt x="802169" y="984726"/>
                    <a:pt x="805077" y="948681"/>
                  </a:cubicBezTo>
                  <a:cubicBezTo>
                    <a:pt x="810892" y="901822"/>
                    <a:pt x="839967" y="916240"/>
                    <a:pt x="863226" y="919844"/>
                  </a:cubicBezTo>
                  <a:cubicBezTo>
                    <a:pt x="877764" y="923450"/>
                    <a:pt x="892301" y="934263"/>
                    <a:pt x="906838" y="909031"/>
                  </a:cubicBezTo>
                  <a:cubicBezTo>
                    <a:pt x="566666" y="653113"/>
                    <a:pt x="386404" y="667532"/>
                    <a:pt x="5527" y="458471"/>
                  </a:cubicBezTo>
                  <a:cubicBezTo>
                    <a:pt x="89843" y="418822"/>
                    <a:pt x="150900" y="447658"/>
                    <a:pt x="209049" y="454867"/>
                  </a:cubicBezTo>
                  <a:cubicBezTo>
                    <a:pt x="354422" y="472890"/>
                    <a:pt x="264290" y="505329"/>
                    <a:pt x="409664" y="526956"/>
                  </a:cubicBezTo>
                  <a:cubicBezTo>
                    <a:pt x="479443" y="537770"/>
                    <a:pt x="543407" y="573815"/>
                    <a:pt x="621908" y="516143"/>
                  </a:cubicBezTo>
                  <a:cubicBezTo>
                    <a:pt x="674242" y="476494"/>
                    <a:pt x="758558" y="519747"/>
                    <a:pt x="822522" y="552188"/>
                  </a:cubicBezTo>
                  <a:cubicBezTo>
                    <a:pt x="874856" y="581024"/>
                    <a:pt x="927190" y="588232"/>
                    <a:pt x="996969" y="552188"/>
                  </a:cubicBezTo>
                  <a:cubicBezTo>
                    <a:pt x="933005" y="530562"/>
                    <a:pt x="883579" y="512539"/>
                    <a:pt x="834151" y="498120"/>
                  </a:cubicBezTo>
                  <a:cubicBezTo>
                    <a:pt x="793447" y="487307"/>
                    <a:pt x="770187" y="462076"/>
                    <a:pt x="773095" y="408008"/>
                  </a:cubicBezTo>
                  <a:cubicBezTo>
                    <a:pt x="773095" y="379172"/>
                    <a:pt x="764373" y="339523"/>
                    <a:pt x="793447" y="325106"/>
                  </a:cubicBezTo>
                  <a:cubicBezTo>
                    <a:pt x="816707" y="310688"/>
                    <a:pt x="848689" y="325106"/>
                    <a:pt x="860319" y="350336"/>
                  </a:cubicBezTo>
                  <a:cubicBezTo>
                    <a:pt x="874856" y="397195"/>
                    <a:pt x="889393" y="440449"/>
                    <a:pt x="938820" y="444054"/>
                  </a:cubicBezTo>
                  <a:cubicBezTo>
                    <a:pt x="1005692" y="451262"/>
                    <a:pt x="967894" y="422426"/>
                    <a:pt x="956265" y="386381"/>
                  </a:cubicBezTo>
                  <a:cubicBezTo>
                    <a:pt x="944635" y="346733"/>
                    <a:pt x="979525" y="335919"/>
                    <a:pt x="1002784" y="343127"/>
                  </a:cubicBezTo>
                  <a:cubicBezTo>
                    <a:pt x="1090008" y="375569"/>
                    <a:pt x="1180139" y="317897"/>
                    <a:pt x="1270270" y="364755"/>
                  </a:cubicBezTo>
                  <a:cubicBezTo>
                    <a:pt x="1247011" y="249411"/>
                    <a:pt x="1197583" y="198949"/>
                    <a:pt x="1092915" y="180926"/>
                  </a:cubicBezTo>
                  <a:cubicBezTo>
                    <a:pt x="1055118" y="177322"/>
                    <a:pt x="1014414" y="184530"/>
                    <a:pt x="979525" y="152090"/>
                  </a:cubicBezTo>
                  <a:cubicBezTo>
                    <a:pt x="959172" y="134068"/>
                    <a:pt x="938820" y="112441"/>
                    <a:pt x="953358" y="76396"/>
                  </a:cubicBezTo>
                  <a:cubicBezTo>
                    <a:pt x="962080" y="51165"/>
                    <a:pt x="985339" y="51165"/>
                    <a:pt x="1005692" y="58373"/>
                  </a:cubicBezTo>
                  <a:cubicBezTo>
                    <a:pt x="1090008" y="98023"/>
                    <a:pt x="1180139" y="108837"/>
                    <a:pt x="1267362" y="123254"/>
                  </a:cubicBezTo>
                  <a:cubicBezTo>
                    <a:pt x="1281900" y="126859"/>
                    <a:pt x="1296437" y="134068"/>
                    <a:pt x="1310975" y="98023"/>
                  </a:cubicBezTo>
                  <a:cubicBezTo>
                    <a:pt x="1260095" y="81803"/>
                    <a:pt x="1209941" y="62879"/>
                    <a:pt x="1159787" y="43505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sp>
          <p:nvSpPr>
            <p:cNvPr id="9" name="Footer Placeholder 3">
              <a:extLst>
                <a:ext uri="{FF2B5EF4-FFF2-40B4-BE49-F238E27FC236}">
                  <a16:creationId xmlns:a16="http://schemas.microsoft.com/office/drawing/2014/main" id="{4AFE14B5-55EC-F5CE-5156-27CB67D9086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728383" y="6615954"/>
              <a:ext cx="3455894" cy="204136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Tx/>
                <a:buFontTx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  <a:ea typeface="Calibri" panose="020F0502020204030204" pitchFamily="34" charset="0"/>
                  <a:cs typeface="Calibri" panose="020F0502020204030204" pitchFamily="34" charset="0"/>
                </a:rPr>
                <a:t>© 2024 VKRAFT SOFTWARE SERVICES - ALL RIGHTS RESERVED.</a:t>
              </a:r>
            </a:p>
          </p:txBody>
        </p:sp>
      </p:grpSp>
      <p:pic>
        <p:nvPicPr>
          <p:cNvPr id="11" name="Google Shape;15;p20" descr="A black and yellow logo&#10;&#10;Description automatically generated">
            <a:extLst>
              <a:ext uri="{FF2B5EF4-FFF2-40B4-BE49-F238E27FC236}">
                <a16:creationId xmlns:a16="http://schemas.microsoft.com/office/drawing/2014/main" id="{C40063F0-E7E1-4C0C-075B-74B2217440E8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1470177" y="279"/>
            <a:ext cx="699575" cy="6168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99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F26FD6B1-968B-F130-716A-B31C3B2AAEEA}"/>
              </a:ext>
            </a:extLst>
          </p:cNvPr>
          <p:cNvGrpSpPr/>
          <p:nvPr userDrawn="1"/>
        </p:nvGrpSpPr>
        <p:grpSpPr>
          <a:xfrm>
            <a:off x="9199331" y="3907418"/>
            <a:ext cx="2992672" cy="2950582"/>
            <a:chOff x="9199331" y="3907418"/>
            <a:chExt cx="2992672" cy="2950582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A7977C2-46C4-665E-AEF7-569C27B13FDC}"/>
                </a:ext>
              </a:extLst>
            </p:cNvPr>
            <p:cNvGrpSpPr/>
            <p:nvPr userDrawn="1"/>
          </p:nvGrpSpPr>
          <p:grpSpPr>
            <a:xfrm>
              <a:off x="9199331" y="3907418"/>
              <a:ext cx="2992672" cy="2950582"/>
              <a:chOff x="9199331" y="3907418"/>
              <a:chExt cx="2992672" cy="2950582"/>
            </a:xfrm>
          </p:grpSpPr>
          <p:sp>
            <p:nvSpPr>
              <p:cNvPr id="64" name="Google Shape;484;p18">
                <a:extLst>
                  <a:ext uri="{FF2B5EF4-FFF2-40B4-BE49-F238E27FC236}">
                    <a16:creationId xmlns:a16="http://schemas.microsoft.com/office/drawing/2014/main" id="{11E56D2E-FE87-D432-7027-CD683777F7B8}"/>
                  </a:ext>
                </a:extLst>
              </p:cNvPr>
              <p:cNvSpPr/>
              <p:nvPr userDrawn="1"/>
            </p:nvSpPr>
            <p:spPr>
              <a:xfrm>
                <a:off x="9199331" y="3907418"/>
                <a:ext cx="2992669" cy="2950582"/>
              </a:xfrm>
              <a:custGeom>
                <a:avLst/>
                <a:gdLst/>
                <a:ahLst/>
                <a:cxnLst/>
                <a:rect l="l" t="t" r="r" b="b"/>
                <a:pathLst>
                  <a:path w="2992669" h="2950582" extrusionOk="0">
                    <a:moveTo>
                      <a:pt x="2052140" y="0"/>
                    </a:moveTo>
                    <a:cubicBezTo>
                      <a:pt x="2335482" y="0"/>
                      <a:pt x="2605411" y="57424"/>
                      <a:pt x="2850926" y="161267"/>
                    </a:cubicBezTo>
                    <a:lnTo>
                      <a:pt x="2992669" y="229549"/>
                    </a:lnTo>
                    <a:lnTo>
                      <a:pt x="2992669" y="2950582"/>
                    </a:lnTo>
                    <a:lnTo>
                      <a:pt x="209274" y="2950582"/>
                    </a:lnTo>
                    <a:lnTo>
                      <a:pt x="161267" y="2850926"/>
                    </a:lnTo>
                    <a:cubicBezTo>
                      <a:pt x="57423" y="2605411"/>
                      <a:pt x="0" y="2335482"/>
                      <a:pt x="0" y="2052140"/>
                    </a:cubicBezTo>
                    <a:cubicBezTo>
                      <a:pt x="0" y="918774"/>
                      <a:pt x="918774" y="0"/>
                      <a:pt x="2052140" y="0"/>
                    </a:cubicBez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ndara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485;p18">
                <a:extLst>
                  <a:ext uri="{FF2B5EF4-FFF2-40B4-BE49-F238E27FC236}">
                    <a16:creationId xmlns:a16="http://schemas.microsoft.com/office/drawing/2014/main" id="{368FF5A2-8D25-8027-3DE3-87E4E1246D27}"/>
                  </a:ext>
                </a:extLst>
              </p:cNvPr>
              <p:cNvSpPr/>
              <p:nvPr userDrawn="1"/>
            </p:nvSpPr>
            <p:spPr>
              <a:xfrm>
                <a:off x="9363238" y="4071322"/>
                <a:ext cx="2828765" cy="2786678"/>
              </a:xfrm>
              <a:custGeom>
                <a:avLst/>
                <a:gdLst/>
                <a:ahLst/>
                <a:cxnLst/>
                <a:rect l="l" t="t" r="r" b="b"/>
                <a:pathLst>
                  <a:path w="2828765" h="2786678" extrusionOk="0">
                    <a:moveTo>
                      <a:pt x="1888236" y="0"/>
                    </a:moveTo>
                    <a:cubicBezTo>
                      <a:pt x="2214125" y="0"/>
                      <a:pt x="2520731" y="82558"/>
                      <a:pt x="2788281" y="227900"/>
                    </a:cubicBezTo>
                    <a:lnTo>
                      <a:pt x="2828765" y="252495"/>
                    </a:lnTo>
                    <a:lnTo>
                      <a:pt x="2828765" y="2786678"/>
                    </a:lnTo>
                    <a:lnTo>
                      <a:pt x="227128" y="2786678"/>
                    </a:lnTo>
                    <a:lnTo>
                      <a:pt x="148387" y="2623223"/>
                    </a:lnTo>
                    <a:cubicBezTo>
                      <a:pt x="52837" y="2397318"/>
                      <a:pt x="0" y="2148947"/>
                      <a:pt x="0" y="1888236"/>
                    </a:cubicBezTo>
                    <a:cubicBezTo>
                      <a:pt x="0" y="845392"/>
                      <a:pt x="845392" y="0"/>
                      <a:pt x="18882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endParaRPr>
              </a:p>
            </p:txBody>
          </p:sp>
        </p:grpSp>
        <p:pic>
          <p:nvPicPr>
            <p:cNvPr id="66" name="Google Shape;486;p18" descr="A blue and black striped logo&#10;&#10;Description automatically generated">
              <a:extLst>
                <a:ext uri="{FF2B5EF4-FFF2-40B4-BE49-F238E27FC236}">
                  <a16:creationId xmlns:a16="http://schemas.microsoft.com/office/drawing/2014/main" id="{DBDAA8A5-2DEC-18C8-E6A6-B9D237F51106}"/>
                </a:ext>
              </a:extLst>
            </p:cNvPr>
            <p:cNvPicPr preferRelativeResize="0"/>
            <p:nvPr userDrawn="1"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9903013" y="5307547"/>
              <a:ext cx="2052346" cy="8229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54C48B0-5FE1-FA39-D783-5B4F5E8EE9C6}"/>
              </a:ext>
            </a:extLst>
          </p:cNvPr>
          <p:cNvGrpSpPr/>
          <p:nvPr userDrawn="1"/>
        </p:nvGrpSpPr>
        <p:grpSpPr>
          <a:xfrm>
            <a:off x="8752568" y="-4332"/>
            <a:ext cx="3439432" cy="3550083"/>
            <a:chOff x="8752568" y="-4332"/>
            <a:chExt cx="3439432" cy="3550083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32B6ACA-14A7-E556-1121-25020A061217}"/>
                </a:ext>
              </a:extLst>
            </p:cNvPr>
            <p:cNvGrpSpPr/>
            <p:nvPr userDrawn="1"/>
          </p:nvGrpSpPr>
          <p:grpSpPr>
            <a:xfrm>
              <a:off x="8752568" y="-4332"/>
              <a:ext cx="3439432" cy="3550083"/>
              <a:chOff x="8752568" y="-4332"/>
              <a:chExt cx="3439432" cy="3550083"/>
            </a:xfrm>
          </p:grpSpPr>
          <p:sp>
            <p:nvSpPr>
              <p:cNvPr id="73" name="Google Shape;479;p18">
                <a:extLst>
                  <a:ext uri="{FF2B5EF4-FFF2-40B4-BE49-F238E27FC236}">
                    <a16:creationId xmlns:a16="http://schemas.microsoft.com/office/drawing/2014/main" id="{BEF892E2-2833-F49C-CE86-CF70B9DA24C0}"/>
                  </a:ext>
                </a:extLst>
              </p:cNvPr>
              <p:cNvSpPr/>
              <p:nvPr userDrawn="1"/>
            </p:nvSpPr>
            <p:spPr>
              <a:xfrm>
                <a:off x="8752568" y="-4332"/>
                <a:ext cx="3439432" cy="3550083"/>
              </a:xfrm>
              <a:custGeom>
                <a:avLst/>
                <a:gdLst/>
                <a:ahLst/>
                <a:cxnLst/>
                <a:rect l="l" t="t" r="r" b="b"/>
                <a:pathLst>
                  <a:path w="3439432" h="3550083" extrusionOk="0">
                    <a:moveTo>
                      <a:pt x="115336" y="0"/>
                    </a:moveTo>
                    <a:lnTo>
                      <a:pt x="3439432" y="0"/>
                    </a:lnTo>
                    <a:lnTo>
                      <a:pt x="3439432" y="3462762"/>
                    </a:lnTo>
                    <a:lnTo>
                      <a:pt x="3318024" y="3493980"/>
                    </a:lnTo>
                    <a:cubicBezTo>
                      <a:pt x="3138258" y="3530765"/>
                      <a:pt x="2952129" y="3550083"/>
                      <a:pt x="2761488" y="3550083"/>
                    </a:cubicBezTo>
                    <a:cubicBezTo>
                      <a:pt x="1236360" y="3550083"/>
                      <a:pt x="0" y="2313723"/>
                      <a:pt x="0" y="788595"/>
                    </a:cubicBezTo>
                    <a:cubicBezTo>
                      <a:pt x="0" y="574124"/>
                      <a:pt x="24450" y="365364"/>
                      <a:pt x="70713" y="164949"/>
                    </a:cubicBez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ndara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480;p18">
                <a:extLst>
                  <a:ext uri="{FF2B5EF4-FFF2-40B4-BE49-F238E27FC236}">
                    <a16:creationId xmlns:a16="http://schemas.microsoft.com/office/drawing/2014/main" id="{519211EE-60CE-48D1-B05D-56747966DDA3}"/>
                  </a:ext>
                </a:extLst>
              </p:cNvPr>
              <p:cNvSpPr/>
              <p:nvPr userDrawn="1"/>
            </p:nvSpPr>
            <p:spPr>
              <a:xfrm>
                <a:off x="8918761" y="-4331"/>
                <a:ext cx="3273238" cy="3383891"/>
              </a:xfrm>
              <a:custGeom>
                <a:avLst/>
                <a:gdLst/>
                <a:ahLst/>
                <a:cxnLst/>
                <a:rect l="l" t="t" r="r" b="b"/>
                <a:pathLst>
                  <a:path w="3273238" h="3383891" extrusionOk="0">
                    <a:moveTo>
                      <a:pt x="122841" y="0"/>
                    </a:moveTo>
                    <a:lnTo>
                      <a:pt x="3273238" y="0"/>
                    </a:lnTo>
                    <a:lnTo>
                      <a:pt x="3273238" y="3291335"/>
                    </a:lnTo>
                    <a:lnTo>
                      <a:pt x="3118338" y="3331164"/>
                    </a:lnTo>
                    <a:cubicBezTo>
                      <a:pt x="2949390" y="3365736"/>
                      <a:pt x="2774463" y="3383891"/>
                      <a:pt x="2595295" y="3383891"/>
                    </a:cubicBezTo>
                    <a:cubicBezTo>
                      <a:pt x="1161953" y="3383891"/>
                      <a:pt x="0" y="2221938"/>
                      <a:pt x="0" y="788596"/>
                    </a:cubicBezTo>
                    <a:cubicBezTo>
                      <a:pt x="0" y="519845"/>
                      <a:pt x="40850" y="260634"/>
                      <a:pt x="116679" y="1683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endParaRPr>
              </a:p>
            </p:txBody>
          </p:sp>
        </p:grpSp>
        <p:pic>
          <p:nvPicPr>
            <p:cNvPr id="72" name="Google Shape;481;p18" descr="Amazon Web Services, Inc. | Zoom Partner">
              <a:extLst>
                <a:ext uri="{FF2B5EF4-FFF2-40B4-BE49-F238E27FC236}">
                  <a16:creationId xmlns:a16="http://schemas.microsoft.com/office/drawing/2014/main" id="{7CD5E213-D83B-4D60-6B78-22ED4F7A1136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95435" y="372555"/>
              <a:ext cx="2063103" cy="19417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" name="Google Shape;469;p18">
            <a:extLst>
              <a:ext uri="{FF2B5EF4-FFF2-40B4-BE49-F238E27FC236}">
                <a16:creationId xmlns:a16="http://schemas.microsoft.com/office/drawing/2014/main" id="{AA2E8CAF-717B-1219-F655-EA0BF7C0A200}"/>
              </a:ext>
            </a:extLst>
          </p:cNvPr>
          <p:cNvSpPr/>
          <p:nvPr userDrawn="1"/>
        </p:nvSpPr>
        <p:spPr>
          <a:xfrm>
            <a:off x="3585109" y="2382976"/>
            <a:ext cx="1920240" cy="19202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470;p18">
            <a:extLst>
              <a:ext uri="{FF2B5EF4-FFF2-40B4-BE49-F238E27FC236}">
                <a16:creationId xmlns:a16="http://schemas.microsoft.com/office/drawing/2014/main" id="{0D2F3C91-482B-FAF3-2948-FB7521FD5914}"/>
              </a:ext>
            </a:extLst>
          </p:cNvPr>
          <p:cNvSpPr/>
          <p:nvPr userDrawn="1"/>
        </p:nvSpPr>
        <p:spPr>
          <a:xfrm>
            <a:off x="0" y="2122218"/>
            <a:ext cx="3730752" cy="4735782"/>
          </a:xfrm>
          <a:custGeom>
            <a:avLst/>
            <a:gdLst/>
            <a:ahLst/>
            <a:cxnLst/>
            <a:rect l="l" t="t" r="r" b="b"/>
            <a:pathLst>
              <a:path w="3730752" h="4735782" extrusionOk="0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471;p18">
            <a:extLst>
              <a:ext uri="{FF2B5EF4-FFF2-40B4-BE49-F238E27FC236}">
                <a16:creationId xmlns:a16="http://schemas.microsoft.com/office/drawing/2014/main" id="{7EF39531-1855-41F9-8580-E703847C4D3E}"/>
              </a:ext>
            </a:extLst>
          </p:cNvPr>
          <p:cNvSpPr/>
          <p:nvPr userDrawn="1"/>
        </p:nvSpPr>
        <p:spPr>
          <a:xfrm>
            <a:off x="1081982" y="-4332"/>
            <a:ext cx="4242816" cy="2454158"/>
          </a:xfrm>
          <a:custGeom>
            <a:avLst/>
            <a:gdLst/>
            <a:ahLst/>
            <a:cxnLst/>
            <a:rect l="l" t="t" r="r" b="b"/>
            <a:pathLst>
              <a:path w="4242816" h="2454158" extrusionOk="0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472;p18">
            <a:extLst>
              <a:ext uri="{FF2B5EF4-FFF2-40B4-BE49-F238E27FC236}">
                <a16:creationId xmlns:a16="http://schemas.microsoft.com/office/drawing/2014/main" id="{71DD4CEE-4896-173A-9529-5F462749FE50}"/>
              </a:ext>
            </a:extLst>
          </p:cNvPr>
          <p:cNvSpPr/>
          <p:nvPr userDrawn="1"/>
        </p:nvSpPr>
        <p:spPr>
          <a:xfrm>
            <a:off x="1246574" y="0"/>
            <a:ext cx="3913632" cy="2285234"/>
          </a:xfrm>
          <a:custGeom>
            <a:avLst/>
            <a:gdLst/>
            <a:ahLst/>
            <a:cxnLst/>
            <a:rect l="l" t="t" r="r" b="b"/>
            <a:pathLst>
              <a:path w="3913632" h="2285234" extrusionOk="0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53" name="Google Shape;473;p18" descr="GitHub - hazelcast/hazelcast-platform-operator: Easily deploy Hazelcast  clusters and Management Center into Kubernetes/OpenShift environments and  manage their lifecycles.">
            <a:extLst>
              <a:ext uri="{FF2B5EF4-FFF2-40B4-BE49-F238E27FC236}">
                <a16:creationId xmlns:a16="http://schemas.microsoft.com/office/drawing/2014/main" id="{5EC84DFA-6A4B-8C60-FB7B-5B327C5E91F8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2157535" y="864037"/>
            <a:ext cx="2091710" cy="26843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474;p18">
            <a:extLst>
              <a:ext uri="{FF2B5EF4-FFF2-40B4-BE49-F238E27FC236}">
                <a16:creationId xmlns:a16="http://schemas.microsoft.com/office/drawing/2014/main" id="{F5C0FF27-CA68-9FBA-05CF-B8E2CEBA121B}"/>
              </a:ext>
            </a:extLst>
          </p:cNvPr>
          <p:cNvSpPr/>
          <p:nvPr userDrawn="1"/>
        </p:nvSpPr>
        <p:spPr>
          <a:xfrm>
            <a:off x="-1" y="2288331"/>
            <a:ext cx="3564638" cy="4569668"/>
          </a:xfrm>
          <a:custGeom>
            <a:avLst/>
            <a:gdLst/>
            <a:ahLst/>
            <a:cxnLst/>
            <a:rect l="l" t="t" r="r" b="b"/>
            <a:pathLst>
              <a:path w="3564638" h="4569668" extrusionOk="0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5" name="Google Shape;475;p18">
            <a:extLst>
              <a:ext uri="{FF2B5EF4-FFF2-40B4-BE49-F238E27FC236}">
                <a16:creationId xmlns:a16="http://schemas.microsoft.com/office/drawing/2014/main" id="{0BAA3D73-7C98-688C-B985-F5EE55222B89}"/>
              </a:ext>
            </a:extLst>
          </p:cNvPr>
          <p:cNvSpPr/>
          <p:nvPr userDrawn="1"/>
        </p:nvSpPr>
        <p:spPr>
          <a:xfrm>
            <a:off x="3749701" y="2547568"/>
            <a:ext cx="1591056" cy="1591056"/>
          </a:xfrm>
          <a:custGeom>
            <a:avLst/>
            <a:gdLst/>
            <a:ahLst/>
            <a:cxnLst/>
            <a:rect l="l" t="t" r="r" b="b"/>
            <a:pathLst>
              <a:path w="1591056" h="1591056" extrusionOk="0">
                <a:moveTo>
                  <a:pt x="795528" y="0"/>
                </a:moveTo>
                <a:cubicBezTo>
                  <a:pt x="1234886" y="0"/>
                  <a:pt x="1591056" y="356170"/>
                  <a:pt x="1591056" y="795528"/>
                </a:cubicBezTo>
                <a:cubicBezTo>
                  <a:pt x="1591056" y="1234886"/>
                  <a:pt x="1234886" y="1591056"/>
                  <a:pt x="795528" y="1591056"/>
                </a:cubicBezTo>
                <a:cubicBezTo>
                  <a:pt x="356170" y="1591056"/>
                  <a:pt x="0" y="1234886"/>
                  <a:pt x="0" y="795528"/>
                </a:cubicBezTo>
                <a:cubicBezTo>
                  <a:pt x="0" y="356170"/>
                  <a:pt x="356170" y="0"/>
                  <a:pt x="7955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6" name="Google Shape;476;p18">
            <a:extLst>
              <a:ext uri="{FF2B5EF4-FFF2-40B4-BE49-F238E27FC236}">
                <a16:creationId xmlns:a16="http://schemas.microsoft.com/office/drawing/2014/main" id="{AA88502B-11C1-DC72-30EC-64B551C9807E}"/>
              </a:ext>
            </a:extLst>
          </p:cNvPr>
          <p:cNvSpPr/>
          <p:nvPr userDrawn="1"/>
        </p:nvSpPr>
        <p:spPr>
          <a:xfrm>
            <a:off x="5429207" y="303879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477;p18">
            <a:extLst>
              <a:ext uri="{FF2B5EF4-FFF2-40B4-BE49-F238E27FC236}">
                <a16:creationId xmlns:a16="http://schemas.microsoft.com/office/drawing/2014/main" id="{5FB781DF-F124-32F9-AF63-19A15CF08F8C}"/>
              </a:ext>
            </a:extLst>
          </p:cNvPr>
          <p:cNvSpPr/>
          <p:nvPr userDrawn="1"/>
        </p:nvSpPr>
        <p:spPr>
          <a:xfrm>
            <a:off x="5593799" y="468471"/>
            <a:ext cx="2852928" cy="2852928"/>
          </a:xfrm>
          <a:custGeom>
            <a:avLst/>
            <a:gdLst/>
            <a:ahLst/>
            <a:cxnLst/>
            <a:rect l="l" t="t" r="r" b="b"/>
            <a:pathLst>
              <a:path w="2852928" h="2852928" extrusionOk="0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58" name="Google Shape;478;p18" descr="Microsoft Azure Logo PNG vector in SVG, PDF, AI, CDR format">
            <a:extLst>
              <a:ext uri="{FF2B5EF4-FFF2-40B4-BE49-F238E27FC236}">
                <a16:creationId xmlns:a16="http://schemas.microsoft.com/office/drawing/2014/main" id="{6BD62744-CE52-8E23-8513-3983209FDDED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6130915" y="1227924"/>
            <a:ext cx="1778697" cy="1334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482;p18" descr="GCP Google Cloud Platform | Design &amp; Optimization by Pendulum IT">
            <a:extLst>
              <a:ext uri="{FF2B5EF4-FFF2-40B4-BE49-F238E27FC236}">
                <a16:creationId xmlns:a16="http://schemas.microsoft.com/office/drawing/2014/main" id="{BE84D3BB-E968-E8C6-8530-267B3975309D}"/>
              </a:ext>
            </a:extLst>
          </p:cNvPr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342910" y="3761949"/>
            <a:ext cx="2248275" cy="2116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483;p18" descr="Media Assets | Software AG">
            <a:extLst>
              <a:ext uri="{FF2B5EF4-FFF2-40B4-BE49-F238E27FC236}">
                <a16:creationId xmlns:a16="http://schemas.microsoft.com/office/drawing/2014/main" id="{6832D44E-5569-966E-1DAA-9F71AFCE0B17}"/>
              </a:ext>
            </a:extLst>
          </p:cNvPr>
          <p:cNvPicPr preferRelativeResize="0"/>
          <p:nvPr userDrawn="1"/>
        </p:nvPicPr>
        <p:blipFill rotWithShape="1">
          <a:blip r:embed="rId7">
            <a:alphaModFix/>
          </a:blip>
          <a:srcRect/>
          <a:stretch/>
        </p:blipFill>
        <p:spPr>
          <a:xfrm>
            <a:off x="4026747" y="3051450"/>
            <a:ext cx="1036965" cy="58329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Footer Placeholder 3">
            <a:extLst>
              <a:ext uri="{FF2B5EF4-FFF2-40B4-BE49-F238E27FC236}">
                <a16:creationId xmlns:a16="http://schemas.microsoft.com/office/drawing/2014/main" id="{0AA74E57-8445-B4B1-CA6C-B7B59B7E9B6C}"/>
              </a:ext>
            </a:extLst>
          </p:cNvPr>
          <p:cNvSpPr txBox="1">
            <a:spLocks/>
          </p:cNvSpPr>
          <p:nvPr userDrawn="1"/>
        </p:nvSpPr>
        <p:spPr>
          <a:xfrm>
            <a:off x="8728383" y="6615953"/>
            <a:ext cx="3455894" cy="20634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Tx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  <a:ea typeface="Calibri" panose="020F0502020204030204" pitchFamily="34" charset="0"/>
                <a:cs typeface="Calibri" panose="020F0502020204030204" pitchFamily="34" charset="0"/>
              </a:rPr>
              <a:t>© 2024 VKRAFT SOFTWARE SERVICES - ALL RIGHTS RESERVED.</a:t>
            </a:r>
          </a:p>
        </p:txBody>
      </p:sp>
      <p:pic>
        <p:nvPicPr>
          <p:cNvPr id="76" name="Google Shape;15;p20" descr="A black and yellow logo&#10;&#10;Description automatically generated">
            <a:extLst>
              <a:ext uri="{FF2B5EF4-FFF2-40B4-BE49-F238E27FC236}">
                <a16:creationId xmlns:a16="http://schemas.microsoft.com/office/drawing/2014/main" id="{1ED9493F-C035-0A89-49ED-908DAC358835}"/>
              </a:ext>
            </a:extLst>
          </p:cNvPr>
          <p:cNvPicPr preferRelativeResize="0"/>
          <p:nvPr userDrawn="1"/>
        </p:nvPicPr>
        <p:blipFill rotWithShape="1">
          <a:blip r:embed="rId8">
            <a:alphaModFix/>
          </a:blip>
          <a:srcRect/>
          <a:stretch/>
        </p:blipFill>
        <p:spPr>
          <a:xfrm>
            <a:off x="11470177" y="279"/>
            <a:ext cx="699575" cy="61688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F47D7F3A-26AB-1F04-A4DE-E9681D48234C}"/>
              </a:ext>
            </a:extLst>
          </p:cNvPr>
          <p:cNvSpPr txBox="1"/>
          <p:nvPr userDrawn="1"/>
        </p:nvSpPr>
        <p:spPr>
          <a:xfrm>
            <a:off x="4169713" y="4690251"/>
            <a:ext cx="48109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Success Partners</a:t>
            </a:r>
          </a:p>
        </p:txBody>
      </p:sp>
    </p:spTree>
    <p:extLst>
      <p:ext uri="{BB962C8B-B14F-4D97-AF65-F5344CB8AC3E}">
        <p14:creationId xmlns:p14="http://schemas.microsoft.com/office/powerpoint/2010/main" val="140931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1_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99E0311-DAE0-F86C-B590-7D6D3ED526DE}"/>
              </a:ext>
            </a:extLst>
          </p:cNvPr>
          <p:cNvGrpSpPr/>
          <p:nvPr userDrawn="1"/>
        </p:nvGrpSpPr>
        <p:grpSpPr>
          <a:xfrm>
            <a:off x="939800" y="337294"/>
            <a:ext cx="10312400" cy="6183412"/>
            <a:chOff x="939800" y="337294"/>
            <a:chExt cx="10312400" cy="618341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10CAC4A-22D8-4169-E844-95F28B90A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800" y="337294"/>
              <a:ext cx="10312400" cy="6183412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B4D563D-AEA1-7AE7-CB2B-6F6E56B63285}"/>
                </a:ext>
              </a:extLst>
            </p:cNvPr>
            <p:cNvGrpSpPr/>
            <p:nvPr/>
          </p:nvGrpSpPr>
          <p:grpSpPr>
            <a:xfrm>
              <a:off x="6423053" y="1208789"/>
              <a:ext cx="4378339" cy="4409596"/>
              <a:chOff x="6443373" y="873509"/>
              <a:chExt cx="4378339" cy="4409596"/>
            </a:xfrm>
          </p:grpSpPr>
          <p:sp>
            <p:nvSpPr>
              <p:cNvPr id="5" name="Google Shape;396;p11">
                <a:extLst>
                  <a:ext uri="{FF2B5EF4-FFF2-40B4-BE49-F238E27FC236}">
                    <a16:creationId xmlns:a16="http://schemas.microsoft.com/office/drawing/2014/main" id="{E5B0DC01-636F-CB07-C8E0-7C9474D07352}"/>
                  </a:ext>
                </a:extLst>
              </p:cNvPr>
              <p:cNvSpPr txBox="1"/>
              <p:nvPr/>
            </p:nvSpPr>
            <p:spPr>
              <a:xfrm>
                <a:off x="6443373" y="3344153"/>
                <a:ext cx="4378339" cy="19389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travel with you as part of your business, taking the lead in promoting your brand to achieve new heights in the digital market.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900FF171-91B5-18A2-848D-39F2D17425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4888" y="873509"/>
                <a:ext cx="2536270" cy="253627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8603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ndara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sldNum" idx="12"/>
          </p:nvPr>
        </p:nvSpPr>
        <p:spPr>
          <a:xfrm>
            <a:off x="8435706" y="636949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ldNum" idx="12"/>
          </p:nvPr>
        </p:nvSpPr>
        <p:spPr>
          <a:xfrm>
            <a:off x="8435706" y="636949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ndara"/>
              <a:buNone/>
              <a:defRPr sz="4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0A4CC8-33AB-A893-49F9-972FFB186933}"/>
              </a:ext>
            </a:extLst>
          </p:cNvPr>
          <p:cNvSpPr txBox="1">
            <a:spLocks/>
          </p:cNvSpPr>
          <p:nvPr userDrawn="1"/>
        </p:nvSpPr>
        <p:spPr>
          <a:xfrm>
            <a:off x="5748626" y="6615954"/>
            <a:ext cx="694748" cy="204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Tx/>
            </a:pPr>
            <a:fld id="{469DBFEA-8C59-4A80-BA74-E7B4F37587A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buClrTx/>
                <a:buFontTx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19275A-65F6-234F-BFFD-614A768A5553}"/>
              </a:ext>
            </a:extLst>
          </p:cNvPr>
          <p:cNvSpPr txBox="1">
            <a:spLocks/>
          </p:cNvSpPr>
          <p:nvPr userDrawn="1"/>
        </p:nvSpPr>
        <p:spPr>
          <a:xfrm>
            <a:off x="8728383" y="6615954"/>
            <a:ext cx="3455894" cy="204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Tx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  <a:ea typeface="Calibri" panose="020F0502020204030204" pitchFamily="34" charset="0"/>
                <a:cs typeface="Calibri" panose="020F0502020204030204" pitchFamily="34" charset="0"/>
              </a:rPr>
              <a:t>© 2024 VKRAFT SOFTWARE SERVICES - ALL RIGHTS RESERVED.</a:t>
            </a:r>
          </a:p>
        </p:txBody>
      </p:sp>
      <p:pic>
        <p:nvPicPr>
          <p:cNvPr id="15" name="Google Shape;15;p20" descr="A black and yellow logo&#10;&#10;Description automatically generated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1470177" y="279"/>
            <a:ext cx="699575" cy="61688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1" r:id="rId2"/>
    <p:sldLayoutId id="2147483682" r:id="rId3"/>
    <p:sldLayoutId id="2147483677" r:id="rId4"/>
    <p:sldLayoutId id="2147483680" r:id="rId5"/>
    <p:sldLayoutId id="2147483679" r:id="rId6"/>
    <p:sldLayoutId id="2147483649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78" r:id="rId15"/>
    <p:sldLayoutId id="214748366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8300"/>
              </a:buClr>
              <a:buSzPts val="6000"/>
              <a:buFont typeface="Candara"/>
              <a:buNone/>
            </a:pPr>
            <a:r>
              <a:rPr lang="en-US" b="1" dirty="0">
                <a:solidFill>
                  <a:srgbClr val="FF83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VKraft Software Services</a:t>
            </a: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Google Shape;122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2400" b="1" dirty="0">
                <a:solidFill>
                  <a:schemeClr val="dk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b="1" dirty="0">
                <a:solidFill>
                  <a:schemeClr val="dk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Crafting Possibilities. Igniting Potential.</a:t>
            </a:r>
            <a:endParaRPr sz="2400" b="1" dirty="0">
              <a:solidFill>
                <a:schemeClr val="dk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0199B-87B5-B1E2-E15A-D90C25C46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C2E3DC-C569-DC27-2D7F-5DBE734D8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7" y="286292"/>
            <a:ext cx="8046054" cy="965828"/>
          </a:xfrm>
        </p:spPr>
        <p:txBody>
          <a:bodyPr>
            <a:normAutofit/>
          </a:bodyPr>
          <a:lstStyle/>
          <a:p>
            <a:r>
              <a:rPr lang="en-IN" sz="3600" dirty="0"/>
              <a:t>Types of Listener Notifications</a:t>
            </a:r>
            <a:b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1" dirty="0"/>
              <a:t> 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1B8E19-2194-1854-1D51-B6FB13676059}"/>
              </a:ext>
            </a:extLst>
          </p:cNvPr>
          <p:cNvSpPr txBox="1"/>
          <p:nvPr/>
        </p:nvSpPr>
        <p:spPr>
          <a:xfrm>
            <a:off x="357718" y="1252120"/>
            <a:ext cx="7567082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Asynchronous: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Creates a publishable document (</a:t>
            </a:r>
            <a:r>
              <a:rPr lang="en-US" sz="25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msgBody</a:t>
            </a: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5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msgHeader</a:t>
            </a: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Publishes to Broker (default) or locally to Integration Server.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Requires an Integration Server trigger for processing.</a:t>
            </a:r>
          </a:p>
          <a:p>
            <a:endParaRPr lang="en-US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Synchronous: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Creates Request (</a:t>
            </a:r>
            <a:r>
              <a:rPr lang="en-US" sz="25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msgBody</a:t>
            </a: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5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msgHeader</a:t>
            </a: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etc.) and Reply (</a:t>
            </a:r>
            <a:r>
              <a:rPr lang="en-US" sz="25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replyMsgBody</a:t>
            </a: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5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msgHeader</a:t>
            </a: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documents.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Invokes a service, waits for completion before processing the next message.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Does not publish documents.</a:t>
            </a:r>
          </a:p>
        </p:txBody>
      </p:sp>
    </p:spTree>
    <p:extLst>
      <p:ext uri="{BB962C8B-B14F-4D97-AF65-F5344CB8AC3E}">
        <p14:creationId xmlns:p14="http://schemas.microsoft.com/office/powerpoint/2010/main" val="1708401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D0225-0937-ECA9-A47C-3E1C7300A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177BEE2-BC91-8E19-BAAC-51608ECF4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7" y="286292"/>
            <a:ext cx="8046054" cy="965828"/>
          </a:xfrm>
        </p:spPr>
        <p:txBody>
          <a:bodyPr>
            <a:normAutofit/>
          </a:bodyPr>
          <a:lstStyle/>
          <a:p>
            <a:r>
              <a:rPr lang="en-IN" sz="3600" dirty="0"/>
              <a:t>Installing Adapter for Apache Kafka</a:t>
            </a:r>
            <a:b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1" dirty="0"/>
              <a:t> 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4D9D5-8F1C-4707-763B-5EE60AD6F6CA}"/>
              </a:ext>
            </a:extLst>
          </p:cNvPr>
          <p:cNvSpPr txBox="1"/>
          <p:nvPr/>
        </p:nvSpPr>
        <p:spPr>
          <a:xfrm>
            <a:off x="357718" y="1252120"/>
            <a:ext cx="757796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Copy JAR files from Apache Kafka’s lib folder to </a:t>
            </a:r>
            <a:r>
              <a:rPr lang="en-US" sz="25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WmKafkaAdapter</a:t>
            </a: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\code\jars: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zkclient-0.10.jar (for Kafka 2.12-2.3.1 or lower)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kafka-tools-2.0.0.jar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kafka-clients-2.0.0.jar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kafka_2.12-2.0.0.jar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Note: Higher versions of JARs are supported.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Restart the Integration Server after installation.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162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D0562-0030-919A-EE65-025AEC5A8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EAD81DE-3272-3C4D-3548-C5D5FE7F2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7" y="286292"/>
            <a:ext cx="10408254" cy="9658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Configuring Apache Kafka Producer Connection in Adapter</a:t>
            </a:r>
            <a:b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1" dirty="0"/>
              <a:t> 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E013B2-3011-ED0E-31B6-58752804B1E1}"/>
              </a:ext>
            </a:extLst>
          </p:cNvPr>
          <p:cNvSpPr txBox="1"/>
          <p:nvPr/>
        </p:nvSpPr>
        <p:spPr>
          <a:xfrm>
            <a:off x="357718" y="1252120"/>
            <a:ext cx="79263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Navigate to </a:t>
            </a:r>
            <a:r>
              <a:rPr lang="en-US" sz="25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Adapters</a:t>
            </a: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sz="25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webMethods Adapter for Apache Kafka</a:t>
            </a: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Integration Server Administrator.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Click </a:t>
            </a:r>
            <a:r>
              <a:rPr lang="en-US" sz="25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Configure New Connection </a:t>
            </a: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25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Apache Kafka Producer Connection</a:t>
            </a: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64C03-E7BC-BF4A-AA19-12B2D3C33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17" y="2883337"/>
            <a:ext cx="7926312" cy="368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50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AC275-5BF7-2392-E7E6-278C722ED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1D7F131-A39A-8491-D700-DE891FBB9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7" y="286292"/>
            <a:ext cx="10408254" cy="9658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Configuring Apache Kafka Producer Connection in Adapter</a:t>
            </a:r>
            <a:b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1" dirty="0"/>
              <a:t> 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AE332-E6E6-058F-3D8C-909067772B76}"/>
              </a:ext>
            </a:extLst>
          </p:cNvPr>
          <p:cNvSpPr txBox="1"/>
          <p:nvPr/>
        </p:nvSpPr>
        <p:spPr>
          <a:xfrm>
            <a:off x="357718" y="1252120"/>
            <a:ext cx="79263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Navigate to </a:t>
            </a:r>
            <a:r>
              <a:rPr lang="en-US" sz="25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Adapters</a:t>
            </a: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sz="25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webMethods Adapter for Apache Kafka</a:t>
            </a: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Integration Server Administrator.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Click </a:t>
            </a:r>
            <a:r>
              <a:rPr lang="en-US" sz="25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Configure New Connection </a:t>
            </a: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25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Apache Kafka Producer Connection</a:t>
            </a: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CE203-3A9B-4DF7-6448-BFC8B78C44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57716" y="2883337"/>
            <a:ext cx="7926311" cy="368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91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DBC90-C418-CA31-19C9-A82C2397E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C5E4DA2-46EE-9DA8-8663-4DF1E9758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359" y="1454874"/>
            <a:ext cx="7914670" cy="3948252"/>
          </a:xfrm>
        </p:spPr>
        <p:txBody>
          <a:bodyPr>
            <a:noAutofit/>
          </a:bodyPr>
          <a:lstStyle/>
          <a:p>
            <a:r>
              <a:rPr lang="en-IN" sz="10000" dirty="0"/>
              <a:t>Have </a:t>
            </a:r>
            <a:r>
              <a:rPr lang="en-IN" sz="1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Questions? </a:t>
            </a:r>
            <a:r>
              <a:rPr lang="en-IN" sz="10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Let’s Discuss…</a:t>
            </a:r>
            <a:endParaRPr lang="en-IN" sz="10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248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D73FE-7B59-920E-8F0E-2C454A872B3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7897906" y="6153802"/>
            <a:ext cx="3455894" cy="20413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Calibri" panose="020F0502020204030204" pitchFamily="34" charset="0"/>
              </a:rPr>
              <a:t>© 2024 VKRAFT SOFTWARE SERVICES -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F3BDC-20FC-21CF-1973-59C47F454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9DBFEA-8C59-4A80-BA74-E7B4F37587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139D741-D064-091C-5FA6-E7C030DE4E47}"/>
              </a:ext>
            </a:extLst>
          </p:cNvPr>
          <p:cNvGrpSpPr/>
          <p:nvPr/>
        </p:nvGrpSpPr>
        <p:grpSpPr>
          <a:xfrm>
            <a:off x="1041400" y="337294"/>
            <a:ext cx="10312400" cy="6183412"/>
            <a:chOff x="939800" y="337294"/>
            <a:chExt cx="10312400" cy="618341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6CBBBE-AA21-64FC-CA8A-8AF4E7C16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800" y="337294"/>
              <a:ext cx="10312400" cy="6183412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90209A5-EEC8-533F-BBF9-20642E3FFB1B}"/>
                </a:ext>
              </a:extLst>
            </p:cNvPr>
            <p:cNvGrpSpPr/>
            <p:nvPr/>
          </p:nvGrpSpPr>
          <p:grpSpPr>
            <a:xfrm>
              <a:off x="6423053" y="1208789"/>
              <a:ext cx="4378339" cy="4224930"/>
              <a:chOff x="6443373" y="873509"/>
              <a:chExt cx="4378339" cy="4224930"/>
            </a:xfrm>
          </p:grpSpPr>
          <p:sp>
            <p:nvSpPr>
              <p:cNvPr id="47" name="Google Shape;396;p11">
                <a:extLst>
                  <a:ext uri="{FF2B5EF4-FFF2-40B4-BE49-F238E27FC236}">
                    <a16:creationId xmlns:a16="http://schemas.microsoft.com/office/drawing/2014/main" id="{E3ED309B-77AC-CDA1-82FA-27B93A120BF5}"/>
                  </a:ext>
                </a:extLst>
              </p:cNvPr>
              <p:cNvSpPr txBox="1"/>
              <p:nvPr/>
            </p:nvSpPr>
            <p:spPr>
              <a:xfrm>
                <a:off x="6443373" y="3344153"/>
                <a:ext cx="4378339" cy="17542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Calibri"/>
                    <a:cs typeface="Calibri"/>
                  </a:rPr>
                  <a:t>We travel with you as part of your business, taking the lead in promoting your brand to achieve new heights in the digital market.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Calibri"/>
                  <a:cs typeface="Calibri"/>
                </a:endParaRPr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6C6424BD-5FAD-8DC3-0BD3-2B890D2EFD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4888" y="873509"/>
                <a:ext cx="2536270" cy="253627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7876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D4512-E0AE-3318-3D46-EFA609C4D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12" y="125525"/>
            <a:ext cx="10515600" cy="1325563"/>
          </a:xfrm>
        </p:spPr>
        <p:txBody>
          <a:bodyPr wrap="square" anchor="ctr">
            <a:normAutofit/>
          </a:bodyPr>
          <a:lstStyle/>
          <a:p>
            <a:r>
              <a:rPr lang="en-US" sz="6000" b="1" dirty="0">
                <a:solidFill>
                  <a:srgbClr val="FF83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Apache Kafka with webMethods</a:t>
            </a:r>
          </a:p>
        </p:txBody>
      </p:sp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35AFDE7-24E5-CD88-6B02-CA34C686B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4352"/>
            <a:ext cx="9111343" cy="4789295"/>
          </a:xfrm>
          <a:prstGeom prst="rect">
            <a:avLst/>
          </a:prstGeom>
          <a:noFill/>
        </p:spPr>
      </p:pic>
      <p:pic>
        <p:nvPicPr>
          <p:cNvPr id="5" name="Picture 4" descr="A black background with blue text and blue letters&#10;&#10;AI-generated content may be incorrect.">
            <a:extLst>
              <a:ext uri="{FF2B5EF4-FFF2-40B4-BE49-F238E27FC236}">
                <a16:creationId xmlns:a16="http://schemas.microsoft.com/office/drawing/2014/main" id="{51ACA683-12BA-F1A3-958C-76C52CDB4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486" y="788306"/>
            <a:ext cx="8913926" cy="89139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4772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BD6BE-32DB-3D4E-F6CD-50ECB244B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F86C495-6E07-9073-E290-8DA2B6E09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8" y="177435"/>
            <a:ext cx="5452532" cy="775494"/>
          </a:xfrm>
        </p:spPr>
        <p:txBody>
          <a:bodyPr/>
          <a:lstStyle/>
          <a:p>
            <a:r>
              <a:rPr lang="en-IN" dirty="0"/>
              <a:t>Content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313E5-0916-A5DC-5383-D76DDF118549}"/>
              </a:ext>
            </a:extLst>
          </p:cNvPr>
          <p:cNvSpPr txBox="1"/>
          <p:nvPr/>
        </p:nvSpPr>
        <p:spPr>
          <a:xfrm>
            <a:off x="357717" y="1197620"/>
            <a:ext cx="86665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 to webMethods Adapter for Apache Kafka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Architecture and Components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Adapter Connections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Adapter Services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Adapter Notifications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Installation Guide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Configure Producer Connection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Configure Consumer Connection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en-US" sz="3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en-US" sz="3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en-US" sz="3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42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83F0C-80F3-1283-6869-B257FBBBB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C19AFB-7489-C568-3090-43A6053D3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7" y="286292"/>
            <a:ext cx="10353826" cy="965828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 webMethods Adapter for Apache Kafka</a:t>
            </a:r>
            <a:b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1" dirty="0"/>
              <a:t> 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16CDAE-FCFB-BACC-E0B6-7F67829D8F61}"/>
              </a:ext>
            </a:extLst>
          </p:cNvPr>
          <p:cNvSpPr txBox="1"/>
          <p:nvPr/>
        </p:nvSpPr>
        <p:spPr>
          <a:xfrm>
            <a:off x="357717" y="1252120"/>
            <a:ext cx="7284054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Add-on to webMethods Integration Server.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Enables data/message exchange with Apache Kafka, a distributed publish-subscribe messaging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Unified, high-throughput, and low-latency platform.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Handles real-time data feeds efficiently.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Allows Integration Server clients to create and run services.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Supports operations like reading and writing data into Apache Kafka clusters.</a:t>
            </a:r>
          </a:p>
        </p:txBody>
      </p:sp>
    </p:spTree>
    <p:extLst>
      <p:ext uri="{BB962C8B-B14F-4D97-AF65-F5344CB8AC3E}">
        <p14:creationId xmlns:p14="http://schemas.microsoft.com/office/powerpoint/2010/main" val="2672901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436B6-7555-5C46-90AA-B1E2689E7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43EAE94-11F9-36AC-45C6-001C93ADD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7" y="286292"/>
            <a:ext cx="8046054" cy="965828"/>
          </a:xfrm>
        </p:spPr>
        <p:txBody>
          <a:bodyPr>
            <a:normAutofit/>
          </a:bodyPr>
          <a:lstStyle/>
          <a:p>
            <a:r>
              <a:rPr lang="en-IN" sz="3600" dirty="0"/>
              <a:t>Architecture and Components</a:t>
            </a:r>
            <a:b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1" dirty="0"/>
              <a:t> </a:t>
            </a:r>
            <a:endParaRPr lang="en-US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F2ED527-3D90-4CA6-47D5-23B2F3374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</a:blip>
          <a:srcRect/>
          <a:stretch/>
        </p:blipFill>
        <p:spPr bwMode="auto">
          <a:xfrm>
            <a:off x="357717" y="1252120"/>
            <a:ext cx="8046054" cy="53195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383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830B6-7EE8-21F2-AE28-3B3334957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7C2F17-7DA3-B166-4CA4-47F8DC19D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7" y="286292"/>
            <a:ext cx="8046054" cy="965828"/>
          </a:xfrm>
        </p:spPr>
        <p:txBody>
          <a:bodyPr>
            <a:normAutofit/>
          </a:bodyPr>
          <a:lstStyle/>
          <a:p>
            <a:r>
              <a:rPr lang="en-IN" sz="3600" dirty="0"/>
              <a:t>Adapter Connections</a:t>
            </a:r>
            <a:b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1" dirty="0"/>
              <a:t> 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4169C7-DE52-1A5B-8F64-6887BFDE5AFA}"/>
              </a:ext>
            </a:extLst>
          </p:cNvPr>
          <p:cNvSpPr txBox="1"/>
          <p:nvPr/>
        </p:nvSpPr>
        <p:spPr>
          <a:xfrm>
            <a:off x="357719" y="1252120"/>
            <a:ext cx="63043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Facilitates runtime connectivity between Integration Server and Apache Kafka via Java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Created at design time for use in integrations; number and type depend on topics and integration needs.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Managed using parameters in Integration Server Administrator.</a:t>
            </a:r>
          </a:p>
        </p:txBody>
      </p:sp>
    </p:spTree>
    <p:extLst>
      <p:ext uri="{BB962C8B-B14F-4D97-AF65-F5344CB8AC3E}">
        <p14:creationId xmlns:p14="http://schemas.microsoft.com/office/powerpoint/2010/main" val="1531361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6E4E9-364F-2F8A-E2DA-51243BCFA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E6E0579-519E-89A6-0506-FA58A381F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7" y="286292"/>
            <a:ext cx="8046054" cy="965828"/>
          </a:xfrm>
        </p:spPr>
        <p:txBody>
          <a:bodyPr>
            <a:normAutofit/>
          </a:bodyPr>
          <a:lstStyle/>
          <a:p>
            <a:r>
              <a:rPr lang="en-IN" sz="3600" dirty="0"/>
              <a:t>Adapter Services</a:t>
            </a:r>
            <a:b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1" dirty="0"/>
              <a:t> 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5955C7-963E-D9BE-83A6-B3CE7453903C}"/>
              </a:ext>
            </a:extLst>
          </p:cNvPr>
          <p:cNvSpPr txBox="1"/>
          <p:nvPr/>
        </p:nvSpPr>
        <p:spPr>
          <a:xfrm>
            <a:off x="357719" y="1252120"/>
            <a:ext cx="6260795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Purpose: Adapter services connect Integration Server to Apache Kafka resources for messaging operations using the Kafka Java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it works: Call adapter services from flow or Java services to interact with Kafka via predefined adapter connections.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Produce Service: Publishes messages to a Kafka topic.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Consume Service: Consumes messages from a Kafka topic.</a:t>
            </a:r>
          </a:p>
        </p:txBody>
      </p:sp>
    </p:spTree>
    <p:extLst>
      <p:ext uri="{BB962C8B-B14F-4D97-AF65-F5344CB8AC3E}">
        <p14:creationId xmlns:p14="http://schemas.microsoft.com/office/powerpoint/2010/main" val="2277587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1D670-93EB-1485-A1BB-E057C6597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7AC2EE2-64E8-66B4-4AC3-D48347326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7" y="286292"/>
            <a:ext cx="8046054" cy="965828"/>
          </a:xfrm>
        </p:spPr>
        <p:txBody>
          <a:bodyPr>
            <a:normAutofit/>
          </a:bodyPr>
          <a:lstStyle/>
          <a:p>
            <a:r>
              <a:rPr lang="en-IN" sz="3600" dirty="0"/>
              <a:t>Adapter Notifications (Listeners)</a:t>
            </a:r>
            <a:b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1" dirty="0"/>
              <a:t> 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EBE30-A49C-FADB-559D-5E1312E1D5FB}"/>
              </a:ext>
            </a:extLst>
          </p:cNvPr>
          <p:cNvSpPr txBox="1"/>
          <p:nvPr/>
        </p:nvSpPr>
        <p:spPr>
          <a:xfrm>
            <a:off x="357718" y="1252120"/>
            <a:ext cx="655471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Continuously monitors a Kafka topic for messages in real-time.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Fetches messages based on configured filter criteria.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Passes messages to the listener notification for processing.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Difference: Unlike Produce/Consume Services, listeners are not invoked directly by services or clients.</a:t>
            </a:r>
          </a:p>
        </p:txBody>
      </p:sp>
    </p:spTree>
    <p:extLst>
      <p:ext uri="{BB962C8B-B14F-4D97-AF65-F5344CB8AC3E}">
        <p14:creationId xmlns:p14="http://schemas.microsoft.com/office/powerpoint/2010/main" val="1307865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E7E3D-A85C-C05C-D683-4D6620AFA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D112EF-7EBA-EA21-9345-27A7C3006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7" y="286292"/>
            <a:ext cx="8046054" cy="965828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Adapter Notifications (Listener Notifications)</a:t>
            </a:r>
            <a:b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1" dirty="0"/>
              <a:t> 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22970B-B43A-86D0-6841-562546B55E6C}"/>
              </a:ext>
            </a:extLst>
          </p:cNvPr>
          <p:cNvSpPr txBox="1"/>
          <p:nvPr/>
        </p:nvSpPr>
        <p:spPr>
          <a:xfrm>
            <a:off x="357718" y="1252120"/>
            <a:ext cx="655471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Works with listeners to process messages from Kafka topics.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Messages are lost if no notifications are configured or enabled; enable notifications before listeners.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Configure one notification per listener; if multiple, enable only the intended 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 of Listener Notifications:</a:t>
            </a:r>
          </a:p>
          <a:p>
            <a:pPr lvl="1"/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- Asynchronous</a:t>
            </a:r>
          </a:p>
          <a:p>
            <a:pPr lvl="1"/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- Synchronous</a:t>
            </a:r>
          </a:p>
        </p:txBody>
      </p:sp>
    </p:spTree>
    <p:extLst>
      <p:ext uri="{BB962C8B-B14F-4D97-AF65-F5344CB8AC3E}">
        <p14:creationId xmlns:p14="http://schemas.microsoft.com/office/powerpoint/2010/main" val="613459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264553"/>
      </a:accent1>
      <a:accent2>
        <a:srgbClr val="289D8E"/>
      </a:accent2>
      <a:accent3>
        <a:srgbClr val="E9C369"/>
      </a:accent3>
      <a:accent4>
        <a:srgbClr val="F3A260"/>
      </a:accent4>
      <a:accent5>
        <a:srgbClr val="E76F50"/>
      </a:accent5>
      <a:accent6>
        <a:srgbClr val="A3A4A5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8409</TotalTime>
  <Words>577</Words>
  <Application>Microsoft Office PowerPoint</Application>
  <PresentationFormat>Widescreen</PresentationFormat>
  <Paragraphs>71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Candara</vt:lpstr>
      <vt:lpstr>Calibri</vt:lpstr>
      <vt:lpstr>Century Gothic</vt:lpstr>
      <vt:lpstr>Wingdings</vt:lpstr>
      <vt:lpstr>Arial</vt:lpstr>
      <vt:lpstr>Office Theme</vt:lpstr>
      <vt:lpstr>VKraft Software Services</vt:lpstr>
      <vt:lpstr>Apache Kafka with webMethods</vt:lpstr>
      <vt:lpstr>Content </vt:lpstr>
      <vt:lpstr>Introduction webMethods Adapter for Apache Kafka  </vt:lpstr>
      <vt:lpstr>Architecture and Components  </vt:lpstr>
      <vt:lpstr>Adapter Connections  </vt:lpstr>
      <vt:lpstr>Adapter Services  </vt:lpstr>
      <vt:lpstr>Adapter Notifications (Listeners)  </vt:lpstr>
      <vt:lpstr>Adapter Notifications (Listener Notifications)  </vt:lpstr>
      <vt:lpstr>Types of Listener Notifications  </vt:lpstr>
      <vt:lpstr>Installing Adapter for Apache Kafka  </vt:lpstr>
      <vt:lpstr>Configuring Apache Kafka Producer Connection in Adapter  </vt:lpstr>
      <vt:lpstr>Configuring Apache Kafka Producer Connection in Adapter  </vt:lpstr>
      <vt:lpstr>Have Questions? Let’s Discuss…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Babasaheb Abasaheb Udamale</dc:creator>
  <cp:lastModifiedBy>Danish Shaikh</cp:lastModifiedBy>
  <cp:revision>274</cp:revision>
  <dcterms:created xsi:type="dcterms:W3CDTF">2024-06-06T13:52:12Z</dcterms:created>
  <dcterms:modified xsi:type="dcterms:W3CDTF">2025-03-10T10:34:35Z</dcterms:modified>
</cp:coreProperties>
</file>