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5" r:id="rId9"/>
    <p:sldId id="262" r:id="rId10"/>
    <p:sldId id="264" r:id="rId11"/>
    <p:sldId id="263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80121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>
      <p:cViewPr varScale="1">
        <p:scale>
          <a:sx n="69" d="100"/>
          <a:sy n="69" d="100"/>
        </p:scale>
        <p:origin x="-142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4830B-BCB6-42A8-AAD5-239742D3FEA4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D9343-AD01-472B-9AED-9D5269468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Must be logged in for everything</a:t>
            </a:r>
          </a:p>
          <a:p>
            <a:r>
              <a:rPr lang="en-US" dirty="0" smtClean="0"/>
              <a:t>Really only</a:t>
            </a:r>
            <a:r>
              <a:rPr lang="en-US" baseline="0" dirty="0" smtClean="0"/>
              <a:t> one type of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D9343-AD01-472B-9AED-9D52694680D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student driven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D9343-AD01-472B-9AED-9D52694680D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profile</a:t>
            </a:r>
          </a:p>
          <a:p>
            <a:r>
              <a:rPr lang="en-US" dirty="0" smtClean="0"/>
              <a:t>Stud</a:t>
            </a:r>
            <a:r>
              <a:rPr lang="en-US" baseline="0" dirty="0" smtClean="0"/>
              <a:t>y session invitations</a:t>
            </a:r>
          </a:p>
          <a:p>
            <a:r>
              <a:rPr lang="en-US" baseline="0" dirty="0" smtClean="0"/>
              <a:t>Upcoming calendar events like tests and </a:t>
            </a:r>
            <a:r>
              <a:rPr lang="en-US" baseline="0" dirty="0" err="1" smtClean="0"/>
              <a:t>quizes</a:t>
            </a:r>
            <a:endParaRPr lang="en-US" baseline="0" dirty="0" smtClean="0"/>
          </a:p>
          <a:p>
            <a:r>
              <a:rPr lang="en-US" baseline="0" dirty="0" smtClean="0"/>
              <a:t>Link to calendar with info from all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D9343-AD01-472B-9AED-9D52694680D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Shows</a:t>
            </a:r>
            <a:r>
              <a:rPr lang="en-US" baseline="0" dirty="0" smtClean="0"/>
              <a:t> recent discussion topics with links to them.</a:t>
            </a:r>
          </a:p>
          <a:p>
            <a:r>
              <a:rPr lang="en-US" baseline="0" dirty="0" smtClean="0"/>
              <a:t> Shows upcoming calendar events again with links to more details on them.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D9343-AD01-472B-9AED-9D52694680D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calendar the students can add to it and edit things</a:t>
            </a:r>
            <a:r>
              <a:rPr lang="en-US" baseline="0" dirty="0" smtClean="0"/>
              <a:t> such as tests and quizzes and projects</a:t>
            </a:r>
          </a:p>
          <a:p>
            <a:r>
              <a:rPr lang="en-US" baseline="0" dirty="0" smtClean="0"/>
              <a:t>Email or text notifications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D9343-AD01-472B-9AED-9D52694680D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discussion board used main</a:t>
            </a:r>
            <a:r>
              <a:rPr lang="en-US" baseline="0" dirty="0" smtClean="0"/>
              <a:t> point is for small questions</a:t>
            </a:r>
          </a:p>
          <a:p>
            <a:r>
              <a:rPr lang="en-US" baseline="0" dirty="0" smtClean="0"/>
              <a:t>Can post a new topic and reply to old 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D9343-AD01-472B-9AED-9D52694680D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 documents</a:t>
            </a:r>
            <a:r>
              <a:rPr lang="en-US" baseline="0" dirty="0" smtClean="0"/>
              <a:t> mainly notes and study guides or maybe old test so that everyone can be ready for a study session?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D9343-AD01-472B-9AED-9D52694680D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Advertise</a:t>
            </a:r>
            <a:r>
              <a:rPr lang="en-US" baseline="0" dirty="0" smtClean="0"/>
              <a:t> books, lab equipment</a:t>
            </a:r>
          </a:p>
          <a:p>
            <a:r>
              <a:rPr lang="en-US" baseline="0" dirty="0" smtClean="0"/>
              <a:t>Anyone can view the posted ads</a:t>
            </a:r>
          </a:p>
          <a:p>
            <a:r>
              <a:rPr lang="en-US" baseline="0" dirty="0" smtClean="0"/>
              <a:t>No money exchanged through the 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D9343-AD01-472B-9AED-9D52694680D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study session, chose online or</a:t>
            </a:r>
            <a:r>
              <a:rPr lang="en-US" baseline="0" dirty="0" smtClean="0"/>
              <a:t> offline first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D9343-AD01-472B-9AED-9D52694680D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 White board one person at a time,</a:t>
            </a:r>
            <a:r>
              <a:rPr lang="en-US" baseline="0" dirty="0" smtClean="0"/>
              <a:t> used for drawing things</a:t>
            </a:r>
          </a:p>
          <a:p>
            <a:r>
              <a:rPr lang="en-US" baseline="0" dirty="0" smtClean="0"/>
              <a:t>Voice chat, mute, text chat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D9343-AD01-472B-9AED-9D52694680D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A9FEDC9-41E9-4ADD-A8F1-EF732323EF6B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B036D4-B331-4F88-84B5-60A8BBB1C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9FEDC9-41E9-4ADD-A8F1-EF732323EF6B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B036D4-B331-4F88-84B5-60A8BBB1C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9FEDC9-41E9-4ADD-A8F1-EF732323EF6B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B036D4-B331-4F88-84B5-60A8BBB1C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9FEDC9-41E9-4ADD-A8F1-EF732323EF6B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B036D4-B331-4F88-84B5-60A8BBB1C2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9FEDC9-41E9-4ADD-A8F1-EF732323EF6B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B036D4-B331-4F88-84B5-60A8BBB1C2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9FEDC9-41E9-4ADD-A8F1-EF732323EF6B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B036D4-B331-4F88-84B5-60A8BBB1C2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9FEDC9-41E9-4ADD-A8F1-EF732323EF6B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B036D4-B331-4F88-84B5-60A8BBB1C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9FEDC9-41E9-4ADD-A8F1-EF732323EF6B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B036D4-B331-4F88-84B5-60A8BBB1C2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9FEDC9-41E9-4ADD-A8F1-EF732323EF6B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B036D4-B331-4F88-84B5-60A8BBB1C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A9FEDC9-41E9-4ADD-A8F1-EF732323EF6B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B036D4-B331-4F88-84B5-60A8BBB1C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A9FEDC9-41E9-4ADD-A8F1-EF732323EF6B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B036D4-B331-4F88-84B5-60A8BBB1C2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A9FEDC9-41E9-4ADD-A8F1-EF732323EF6B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0B036D4-B331-4F88-84B5-60A8BBB1C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err="1" smtClean="0"/>
              <a:t>StudyBook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000" dirty="0" smtClean="0"/>
              <a:t>Team 4-2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100" dirty="0" smtClean="0"/>
              <a:t>An academic social network for Mississippi State Students</a:t>
            </a:r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2895600" cy="4538472"/>
          </a:xfrm>
        </p:spPr>
        <p:txBody>
          <a:bodyPr/>
          <a:lstStyle/>
          <a:p>
            <a:r>
              <a:rPr lang="en-US" dirty="0" smtClean="0"/>
              <a:t>Can be on or offline</a:t>
            </a:r>
          </a:p>
          <a:p>
            <a:r>
              <a:rPr lang="en-US" dirty="0" smtClean="0"/>
              <a:t>Simple form to fill out</a:t>
            </a:r>
          </a:p>
          <a:p>
            <a:r>
              <a:rPr lang="en-US" dirty="0" smtClean="0"/>
              <a:t>All students well get a notification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Study Session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4700" y="2475190"/>
            <a:ext cx="5829300" cy="438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429000" y="4953000"/>
            <a:ext cx="1143000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4953000"/>
            <a:ext cx="1323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2438400" cy="4525963"/>
          </a:xfrm>
        </p:spPr>
        <p:txBody>
          <a:bodyPr/>
          <a:lstStyle/>
          <a:p>
            <a:r>
              <a:rPr lang="en-US" dirty="0" smtClean="0"/>
              <a:t>Virtual whiteboard</a:t>
            </a:r>
          </a:p>
          <a:p>
            <a:r>
              <a:rPr lang="en-US" dirty="0" smtClean="0"/>
              <a:t>Text and voice chat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Study Session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4836" y="2209800"/>
            <a:ext cx="620916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124200" y="4876800"/>
            <a:ext cx="1143000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4876800"/>
            <a:ext cx="1323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Profile</a:t>
            </a:r>
          </a:p>
          <a:p>
            <a:r>
              <a:rPr lang="en-US" dirty="0" smtClean="0"/>
              <a:t>Discussion Board</a:t>
            </a:r>
          </a:p>
          <a:p>
            <a:r>
              <a:rPr lang="en-US" dirty="0" smtClean="0"/>
              <a:t>Class Specific Calendar</a:t>
            </a:r>
          </a:p>
          <a:p>
            <a:r>
              <a:rPr lang="en-US" dirty="0" smtClean="0"/>
              <a:t>Online/Offline Study Sessions</a:t>
            </a:r>
          </a:p>
          <a:p>
            <a:r>
              <a:rPr lang="en-US" dirty="0" smtClean="0"/>
              <a:t>Submitting and Viewing Documents</a:t>
            </a:r>
          </a:p>
          <a:p>
            <a:r>
              <a:rPr lang="en-US" dirty="0" smtClean="0"/>
              <a:t>Buy and sell used books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students to meet classmates</a:t>
            </a:r>
          </a:p>
          <a:p>
            <a:r>
              <a:rPr lang="en-US" dirty="0" smtClean="0"/>
              <a:t>Encourages and facilitates group studying</a:t>
            </a:r>
          </a:p>
          <a:p>
            <a:r>
              <a:rPr lang="en-US" dirty="0" smtClean="0"/>
              <a:t>Helps students stay on top of a number different of class schedules </a:t>
            </a:r>
          </a:p>
          <a:p>
            <a:r>
              <a:rPr lang="en-US" dirty="0" smtClean="0"/>
              <a:t>Includes easy way to advertise books to future students once the semester is over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Diagram</a:t>
            </a:r>
            <a:endParaRPr lang="en-US" dirty="0"/>
          </a:p>
        </p:txBody>
      </p:sp>
      <p:pic>
        <p:nvPicPr>
          <p:cNvPr id="4" name="Content Placeholder 3" descr="StudyBook_Case_Diagram.png"/>
          <p:cNvPicPr>
            <a:picLocks noGrp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profile with only important information</a:t>
            </a:r>
          </a:p>
          <a:p>
            <a:r>
              <a:rPr lang="en-US" dirty="0" smtClean="0"/>
              <a:t>Single Calendar for all your classes</a:t>
            </a:r>
          </a:p>
          <a:p>
            <a:r>
              <a:rPr lang="en-US" dirty="0" smtClean="0"/>
              <a:t>Links to enrolled classes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Profile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2799090"/>
            <a:ext cx="5410200" cy="4058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Class Homepage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5978" y="2332038"/>
            <a:ext cx="6038022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276600" y="4953000"/>
            <a:ext cx="1143000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calendar</a:t>
            </a:r>
          </a:p>
          <a:p>
            <a:r>
              <a:rPr lang="en-US" dirty="0" smtClean="0"/>
              <a:t>Students can add and edit events such as Tests to the calendar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Calendar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686800" cy="4525963"/>
          </a:xfrm>
        </p:spPr>
        <p:txBody>
          <a:bodyPr/>
          <a:lstStyle/>
          <a:p>
            <a:r>
              <a:rPr lang="en-US" dirty="0" smtClean="0"/>
              <a:t>Users can post new topics and reply to current topics</a:t>
            </a:r>
          </a:p>
          <a:p>
            <a:r>
              <a:rPr lang="en-US" dirty="0" smtClean="0"/>
              <a:t>Used for simple questions that do not need a study session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Discussion Board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2804131"/>
            <a:ext cx="5410201" cy="4053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0" y="5105400"/>
            <a:ext cx="1143000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3200400"/>
            <a:ext cx="1676400" cy="429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5105400"/>
            <a:ext cx="1323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Submitting and Viewing Documents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371600"/>
            <a:ext cx="7076792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219200" y="4419600"/>
            <a:ext cx="1295400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4419600"/>
            <a:ext cx="1323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Advertisements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19200"/>
            <a:ext cx="65532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600200" y="4038600"/>
            <a:ext cx="1143000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4038600"/>
            <a:ext cx="1323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A3171E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333</TotalTime>
  <Words>341</Words>
  <Application>Microsoft Office PowerPoint</Application>
  <PresentationFormat>On-screen Show (4:3)</PresentationFormat>
  <Paragraphs>65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StudyBook  Team 4-2</vt:lpstr>
      <vt:lpstr>Overview</vt:lpstr>
      <vt:lpstr>Case Diagram</vt:lpstr>
      <vt:lpstr>Your Profile</vt:lpstr>
      <vt:lpstr>The Class Homepage</vt:lpstr>
      <vt:lpstr>Class Calendar</vt:lpstr>
      <vt:lpstr>Discussion Board</vt:lpstr>
      <vt:lpstr>Submitting and Viewing Documents</vt:lpstr>
      <vt:lpstr>Advertisements </vt:lpstr>
      <vt:lpstr>Creating a Study Session</vt:lpstr>
      <vt:lpstr>Online Study Session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</dc:creator>
  <cp:lastModifiedBy>Chris</cp:lastModifiedBy>
  <cp:revision>28</cp:revision>
  <dcterms:created xsi:type="dcterms:W3CDTF">2012-02-23T02:05:06Z</dcterms:created>
  <dcterms:modified xsi:type="dcterms:W3CDTF">2012-02-23T19:09:18Z</dcterms:modified>
</cp:coreProperties>
</file>