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7e5633ed9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7e5633ed9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7e5633ed9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7e5633ed9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7e5633ed9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7e5633ed9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7e5633ed9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7e5633ed9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7e5633ed9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7e5633ed9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7e5633ed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7e5633ed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7e5633ed9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7e5633ed9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7e5633ed9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7e5633ed9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7e5633ed9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7e5633ed9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7e5633ed9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7e5633ed9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7e5633ed9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7e5633ed9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7e5633ed9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7e5633ed9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7e5633ed9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7e5633ed9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Relationship Id="rId4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Task presentation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Naveen J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functions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r>
              <a:rPr lang="en"/>
              <a:t> functions in Sql are used to manipulate the string datas in the table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are many String functions in SQL from that i have used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Lower,Upper,concat,reverse and substring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query to return the first_name and last_name are combined as full name in </a:t>
            </a:r>
            <a:r>
              <a:rPr lang="en"/>
              <a:t>separate</a:t>
            </a:r>
            <a:r>
              <a:rPr lang="en"/>
              <a:t> column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Second query return first_name in lower case and reversed then last_name first two letters in </a:t>
            </a:r>
            <a:r>
              <a:rPr lang="en"/>
              <a:t>uppercase</a:t>
            </a:r>
            <a:r>
              <a:rPr lang="en"/>
              <a:t> inside the braces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875" y="1399400"/>
            <a:ext cx="353377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4000" y="2298350"/>
            <a:ext cx="381952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Datetime functions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Datetime in Sql used to manipulate </a:t>
            </a:r>
            <a:r>
              <a:rPr lang="en"/>
              <a:t>date time </a:t>
            </a:r>
            <a:r>
              <a:rPr lang="en"/>
              <a:t> data present in the table by changing the date time format,extract particular parameter on the date time column and calculate the difference between two date time datas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Curdate,datediff,day name,month name and timediff are some date time functions used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calculate the employee age,experience with the company and day of joining , </a:t>
            </a:r>
            <a:r>
              <a:rPr lang="en"/>
              <a:t>month </a:t>
            </a:r>
            <a:r>
              <a:rPr lang="en"/>
              <a:t> of joining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555600"/>
            <a:ext cx="5871900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100" y="2978212"/>
            <a:ext cx="5719500" cy="1206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Procedures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9FAFC"/>
                </a:highlight>
              </a:rPr>
              <a:t>stored procedure is a set of statements that perform some defined actions. We make stored procedures so that we can reuse statements that are used frequently.</a:t>
            </a:r>
            <a:endParaRPr>
              <a:highlight>
                <a:srgbClr val="F9FAFC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9FAFC"/>
                </a:highlight>
              </a:rPr>
              <a:t>Without parameter</a:t>
            </a:r>
            <a:endParaRPr>
              <a:highlight>
                <a:srgbClr val="F9FAFC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9FAFC"/>
                </a:highlight>
              </a:rPr>
              <a:t>With parameter</a:t>
            </a:r>
            <a:endParaRPr>
              <a:highlight>
                <a:srgbClr val="F9FAFC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create a </a:t>
            </a:r>
            <a:r>
              <a:rPr lang="en"/>
              <a:t>database</a:t>
            </a:r>
            <a:r>
              <a:rPr lang="en"/>
              <a:t> for attendance portal of a organisation and to perform </a:t>
            </a:r>
            <a:r>
              <a:rPr lang="en"/>
              <a:t>exercise on the Sql topics given</a:t>
            </a:r>
            <a:r>
              <a:rPr lang="en"/>
              <a:t> for that the following table are included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Attendance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Employee detail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Permission detail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Leave detail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Department detail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Subqueries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Datetime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Stored procedures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3605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36050" y="7929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Keys in sql are the set of attributes that is used to specify the particular column in a table and to find or to create a relation between the tables in a database in this task I have used keys are as follows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Primary Key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Foriegn Key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Unique key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613" y="1972263"/>
            <a:ext cx="372427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Joins are used to </a:t>
            </a:r>
            <a:r>
              <a:rPr lang="en"/>
              <a:t>retrieve</a:t>
            </a:r>
            <a:r>
              <a:rPr lang="en"/>
              <a:t> data from </a:t>
            </a:r>
            <a:r>
              <a:rPr lang="en"/>
              <a:t>different tables by combining the two or more tables </a:t>
            </a:r>
            <a:r>
              <a:rPr lang="en"/>
              <a:t> with the help of relation between the tables. There are different types of joins used in sql.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Inner join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Right Join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Left Join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Outer</a:t>
            </a:r>
            <a:r>
              <a:rPr lang="en"/>
              <a:t> join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50275"/>
            <a:ext cx="3801900" cy="84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399400"/>
            <a:ext cx="3801900" cy="32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find the employee who are taken leave or permission in two days and the status of the request.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this query right join </a:t>
            </a:r>
            <a:r>
              <a:rPr lang="en"/>
              <a:t>retrieve</a:t>
            </a:r>
            <a:r>
              <a:rPr lang="en"/>
              <a:t> the common data on request_id and all data on permission_detail.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Then left join fetch the common data on ld.req_id and all data left table and union combine all the data from both query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450" y="396388"/>
            <a:ext cx="459105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The employee applied both permission and leave on two days and status of the request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In this query combine emp_detail,leave_detail and permission_detail by inner join it returns only common rows between the tables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25" y="685800"/>
            <a:ext cx="462915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Subqueries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 subquery is a another sql query that present </a:t>
            </a:r>
            <a:r>
              <a:rPr lang="en"/>
              <a:t>inside</a:t>
            </a:r>
            <a:r>
              <a:rPr lang="en"/>
              <a:t> the  query. The result of the </a:t>
            </a:r>
            <a:r>
              <a:rPr lang="en"/>
              <a:t>subquery</a:t>
            </a:r>
            <a:r>
              <a:rPr lang="en"/>
              <a:t> is used in the main query to obtain result.there are </a:t>
            </a:r>
            <a:r>
              <a:rPr lang="en"/>
              <a:t>different</a:t>
            </a:r>
            <a:r>
              <a:rPr lang="en"/>
              <a:t> types of subqueries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Scalar subquery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row subquery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67400" y="557225"/>
            <a:ext cx="38544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399400"/>
            <a:ext cx="40323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First query is to find the employee detail who has the salary more than the average salary this query is a example for scalar subquery.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Second is to fetch the employee detail who joined the company before the manager kavitha this query is ex for nested query and multiple row subquery.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650" y="557213"/>
            <a:ext cx="33528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650" y="2043113"/>
            <a:ext cx="219075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