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 autoAdjust="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11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Ch9. Switches, Routers and 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Routers are (by deﬁnition) Layer 3 devices designed to pass packets between networks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investigate:</a:t>
            </a:r>
          </a:p>
          <a:p>
            <a:pPr lvl="1"/>
            <a:r>
              <a:rPr lang="en-US" dirty="0" smtClean="0"/>
              <a:t>Traffic traverses through router</a:t>
            </a:r>
          </a:p>
          <a:p>
            <a:pPr lvl="1"/>
            <a:r>
              <a:rPr lang="en-US" dirty="0" smtClean="0"/>
              <a:t>Network topology helps!</a:t>
            </a:r>
          </a:p>
          <a:p>
            <a:pPr lvl="1"/>
            <a:r>
              <a:rPr lang="en-US" dirty="0" smtClean="0"/>
              <a:t>Routing tables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Enterprise</a:t>
            </a:r>
          </a:p>
          <a:p>
            <a:pPr lvl="2"/>
            <a:r>
              <a:rPr lang="en-US" dirty="0" smtClean="0"/>
              <a:t>Packet filtering, DHCP, NAT, </a:t>
            </a:r>
            <a:r>
              <a:rPr lang="en-US" dirty="0" err="1" smtClean="0"/>
              <a:t>QoS</a:t>
            </a:r>
            <a:r>
              <a:rPr lang="en-US" dirty="0" smtClean="0"/>
              <a:t>, Logging, monitoring.</a:t>
            </a:r>
          </a:p>
          <a:p>
            <a:pPr lvl="2"/>
            <a:r>
              <a:rPr lang="en-US" dirty="0" smtClean="0"/>
              <a:t>CLI, web, remote console, SNMP.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Port filtering, DHCP, NAT</a:t>
            </a:r>
          </a:p>
          <a:p>
            <a:pPr lvl="1"/>
            <a:r>
              <a:rPr lang="en-US" dirty="0" smtClean="0"/>
              <a:t>Roll-your-own with *nix! -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Evidence:</a:t>
            </a:r>
          </a:p>
          <a:p>
            <a:pPr lvl="1"/>
            <a:r>
              <a:rPr lang="en-US" dirty="0" smtClean="0"/>
              <a:t>Volatile –Routing tables, ARP table, DHCP leases,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 smtClean="0"/>
              <a:t>Persistent –OS image, </a:t>
            </a:r>
            <a:r>
              <a:rPr lang="en-US" dirty="0" err="1" smtClean="0"/>
              <a:t>bootloader</a:t>
            </a:r>
            <a:r>
              <a:rPr lang="en-US" dirty="0" smtClean="0"/>
              <a:t>, startup </a:t>
            </a:r>
            <a:r>
              <a:rPr lang="en-US" dirty="0" err="1" smtClean="0"/>
              <a:t>config</a:t>
            </a:r>
            <a:r>
              <a:rPr lang="en-US" dirty="0" smtClean="0"/>
              <a:t>, access logs and DHCP logs.</a:t>
            </a:r>
          </a:p>
          <a:p>
            <a:pPr lvl="1"/>
            <a:r>
              <a:rPr lang="en-US" dirty="0" smtClean="0"/>
              <a:t>Off-system –exports data through syslog, FTP, TFTP.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essentially </a:t>
            </a:r>
            <a:r>
              <a:rPr lang="en-US" dirty="0" err="1"/>
              <a:t>souped</a:t>
            </a:r>
            <a:r>
              <a:rPr lang="en-US" dirty="0"/>
              <a:t>-up routers capable of inspecting and ﬁltering traﬃc to </a:t>
            </a:r>
            <a:r>
              <a:rPr lang="en-US" dirty="0" smtClean="0"/>
              <a:t>a much </a:t>
            </a:r>
            <a:r>
              <a:rPr lang="en-US" dirty="0"/>
              <a:t>higher degree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investigate:</a:t>
            </a:r>
          </a:p>
          <a:p>
            <a:pPr lvl="1"/>
            <a:r>
              <a:rPr lang="en-US" dirty="0" smtClean="0"/>
              <a:t>Logs have attempts to break in</a:t>
            </a:r>
          </a:p>
          <a:p>
            <a:pPr lvl="1"/>
            <a:r>
              <a:rPr lang="en-US" dirty="0" smtClean="0"/>
              <a:t>Configuration helps understanding services and their scope.</a:t>
            </a:r>
          </a:p>
          <a:p>
            <a:pPr lvl="1"/>
            <a:r>
              <a:rPr lang="en-US" dirty="0" smtClean="0"/>
              <a:t>Can be modified to collect more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Categories:</a:t>
            </a:r>
          </a:p>
          <a:p>
            <a:pPr lvl="2"/>
            <a:r>
              <a:rPr lang="en-US" dirty="0" smtClean="0"/>
              <a:t>Packet Filters</a:t>
            </a:r>
          </a:p>
          <a:p>
            <a:pPr lvl="2"/>
            <a:r>
              <a:rPr lang="en-US" dirty="0" smtClean="0"/>
              <a:t>Session-layer Proxies</a:t>
            </a:r>
          </a:p>
          <a:p>
            <a:pPr lvl="2"/>
            <a:r>
              <a:rPr lang="en-US" dirty="0" smtClean="0"/>
              <a:t>Application proxies</a:t>
            </a:r>
          </a:p>
          <a:p>
            <a:pPr lvl="1"/>
            <a:r>
              <a:rPr lang="en-US" dirty="0" smtClean="0"/>
              <a:t>Enterprise-class:</a:t>
            </a:r>
          </a:p>
          <a:p>
            <a:pPr lvl="2"/>
            <a:r>
              <a:rPr lang="en-US" dirty="0" smtClean="0"/>
              <a:t>NAT, DHCP, VPN tunneling, logging, Load balancing.</a:t>
            </a:r>
          </a:p>
          <a:p>
            <a:pPr lvl="1"/>
            <a:r>
              <a:rPr lang="en-US" dirty="0" smtClean="0"/>
              <a:t>Consumer-class:</a:t>
            </a:r>
          </a:p>
          <a:p>
            <a:pPr lvl="2"/>
            <a:r>
              <a:rPr lang="en-US" dirty="0" smtClean="0"/>
              <a:t>NAT packet-filtering.</a:t>
            </a:r>
          </a:p>
          <a:p>
            <a:pPr lvl="2"/>
            <a:r>
              <a:rPr lang="en-US" dirty="0" smtClean="0"/>
              <a:t>802.11 interface.</a:t>
            </a:r>
          </a:p>
          <a:p>
            <a:pPr lvl="1"/>
            <a:r>
              <a:rPr lang="en-US" dirty="0" smtClean="0"/>
              <a:t>Roll-your-own with *nix and windows.</a:t>
            </a:r>
          </a:p>
        </p:txBody>
      </p:sp>
    </p:spTree>
    <p:extLst>
      <p:ext uri="{BB962C8B-B14F-4D97-AF65-F5344CB8AC3E}">
        <p14:creationId xmlns:p14="http://schemas.microsoft.com/office/powerpoint/2010/main" val="137003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Evidence:</a:t>
            </a:r>
          </a:p>
          <a:p>
            <a:pPr lvl="1"/>
            <a:r>
              <a:rPr lang="en-US" dirty="0" smtClean="0"/>
              <a:t>Volatile</a:t>
            </a:r>
          </a:p>
          <a:p>
            <a:pPr lvl="2"/>
            <a:r>
              <a:rPr lang="en-US" dirty="0" smtClean="0"/>
              <a:t>Interface </a:t>
            </a:r>
            <a:r>
              <a:rPr lang="en-US" dirty="0" err="1" smtClean="0"/>
              <a:t>configs</a:t>
            </a:r>
            <a:r>
              <a:rPr lang="en-US" dirty="0" smtClean="0"/>
              <a:t>, ACLs, Command history, I/O memory</a:t>
            </a:r>
          </a:p>
          <a:p>
            <a:pPr lvl="1"/>
            <a:r>
              <a:rPr lang="en-US" dirty="0" smtClean="0"/>
              <a:t>Persistent</a:t>
            </a:r>
          </a:p>
          <a:p>
            <a:pPr lvl="2"/>
            <a:r>
              <a:rPr lang="en-US" dirty="0" err="1" smtClean="0"/>
              <a:t>Bootloaders</a:t>
            </a:r>
            <a:r>
              <a:rPr lang="en-US" dirty="0" smtClean="0"/>
              <a:t>, startup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Off-system</a:t>
            </a:r>
          </a:p>
          <a:p>
            <a:pPr lvl="2"/>
            <a:r>
              <a:rPr lang="en-US" dirty="0" smtClean="0"/>
              <a:t>Firewall logs, Access history, backup </a:t>
            </a:r>
            <a:r>
              <a:rPr lang="en-US" dirty="0" err="1" smtClean="0"/>
              <a:t>configs</a:t>
            </a:r>
            <a:r>
              <a:rPr lang="en-US" dirty="0" smtClean="0"/>
              <a:t>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evidence from equipment?</a:t>
            </a:r>
          </a:p>
          <a:p>
            <a:r>
              <a:rPr lang="en-US" dirty="0" smtClean="0"/>
              <a:t>Interfaces secured with username and passwords.</a:t>
            </a:r>
          </a:p>
          <a:p>
            <a:r>
              <a:rPr lang="en-US" dirty="0" smtClean="0"/>
              <a:t>Default passwords published online.</a:t>
            </a:r>
          </a:p>
          <a:p>
            <a:r>
              <a:rPr lang="en-US" dirty="0" smtClean="0"/>
              <a:t>Web Interface: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Easy to manage</a:t>
            </a:r>
          </a:p>
          <a:p>
            <a:pPr lvl="1"/>
            <a:r>
              <a:rPr lang="en-US" dirty="0" smtClean="0"/>
              <a:t>Cannot easily export data.</a:t>
            </a:r>
          </a:p>
          <a:p>
            <a:pPr lvl="1"/>
            <a:r>
              <a:rPr lang="en-US" dirty="0" smtClean="0"/>
              <a:t>Browsing modifies volatile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9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CLI:</a:t>
            </a:r>
          </a:p>
          <a:p>
            <a:pPr lvl="1"/>
            <a:r>
              <a:rPr lang="en-US" dirty="0" smtClean="0"/>
              <a:t>Can connect using serial cables</a:t>
            </a:r>
          </a:p>
          <a:p>
            <a:pPr lvl="1"/>
            <a:r>
              <a:rPr lang="en-US" dirty="0" smtClean="0"/>
              <a:t>Can do </a:t>
            </a:r>
          </a:p>
          <a:p>
            <a:pPr lvl="2"/>
            <a:r>
              <a:rPr lang="en-US" dirty="0" smtClean="0"/>
              <a:t>List contents of flash memory</a:t>
            </a:r>
          </a:p>
          <a:p>
            <a:pPr lvl="2"/>
            <a:r>
              <a:rPr lang="en-US" dirty="0" smtClean="0"/>
              <a:t>Output CAM and ARP tables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08-06 at 1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4" y="4010037"/>
            <a:ext cx="5752353" cy="1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CLI</a:t>
            </a:r>
          </a:p>
          <a:p>
            <a:pPr lvl="1"/>
            <a:r>
              <a:rPr lang="en-US" dirty="0" smtClean="0"/>
              <a:t>Telnet or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Same commands as CLI</a:t>
            </a:r>
          </a:p>
          <a:p>
            <a:r>
              <a:rPr lang="en-US" dirty="0" smtClean="0"/>
              <a:t>SNMP (</a:t>
            </a:r>
            <a:r>
              <a:rPr lang="en-US" dirty="0"/>
              <a:t>S</a:t>
            </a:r>
            <a:r>
              <a:rPr lang="en-US" dirty="0" smtClean="0"/>
              <a:t>imple Network </a:t>
            </a:r>
            <a:r>
              <a:rPr lang="en-US" dirty="0"/>
              <a:t>M</a:t>
            </a:r>
            <a:r>
              <a:rPr lang="en-US" dirty="0" smtClean="0"/>
              <a:t>anagement Protocol)</a:t>
            </a:r>
          </a:p>
          <a:p>
            <a:pPr lvl="1"/>
            <a:r>
              <a:rPr lang="en-US" dirty="0" smtClean="0"/>
              <a:t>Gather info or set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 smtClean="0"/>
              <a:t>CAMs, ACLs, routing tables, all and all</a:t>
            </a:r>
          </a:p>
          <a:p>
            <a:r>
              <a:rPr lang="en-US" dirty="0" smtClean="0"/>
              <a:t>Proprietary Interface:</a:t>
            </a:r>
          </a:p>
          <a:p>
            <a:pPr lvl="1"/>
            <a:r>
              <a:rPr lang="en-US" dirty="0" smtClean="0"/>
              <a:t>Apple airport</a:t>
            </a:r>
          </a:p>
          <a:p>
            <a:pPr lvl="1"/>
            <a:r>
              <a:rPr lang="en-US" dirty="0" smtClean="0"/>
              <a:t>Cisco VMS, ASDM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8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Forensic investigators may ﬁnd device logs to be useful repositories of evidence relevant to </a:t>
            </a:r>
            <a:r>
              <a:rPr lang="en-US" dirty="0" smtClean="0"/>
              <a:t>a case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8-06 at 1.1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9" y="2860942"/>
            <a:ext cx="6902823" cy="27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Logging</a:t>
            </a:r>
          </a:p>
          <a:p>
            <a:pPr lvl="1"/>
            <a:r>
              <a:rPr lang="en-US" dirty="0"/>
              <a:t>Virtually all switches, routers, and ﬁrewalls perform some amount of event recording </a:t>
            </a:r>
            <a:r>
              <a:rPr lang="en-US" dirty="0" smtClean="0"/>
              <a:t>by default</a:t>
            </a:r>
            <a:r>
              <a:rPr lang="en-US" dirty="0"/>
              <a:t>, and do so by writing out event logs to whatever local media is available. </a:t>
            </a:r>
            <a:endParaRPr lang="en-US" dirty="0" smtClean="0"/>
          </a:p>
          <a:p>
            <a:pPr lvl="1"/>
            <a:r>
              <a:rPr lang="en-US" dirty="0" smtClean="0"/>
              <a:t>Console </a:t>
            </a:r>
            <a:r>
              <a:rPr lang="en-US" dirty="0" smtClean="0">
                <a:sym typeface="Wingdings"/>
              </a:rPr>
              <a:t> screen –L /</a:t>
            </a:r>
            <a:r>
              <a:rPr lang="en-US" dirty="0" err="1" smtClean="0">
                <a:sym typeface="Wingdings"/>
              </a:rPr>
              <a:t>dev</a:t>
            </a:r>
            <a:r>
              <a:rPr lang="en-US" dirty="0" smtClean="0">
                <a:sym typeface="Wingdings"/>
              </a:rPr>
              <a:t>/ttyUSB0</a:t>
            </a:r>
            <a:endParaRPr lang="en-US" dirty="0" smtClean="0"/>
          </a:p>
          <a:p>
            <a:pPr lvl="1"/>
            <a:r>
              <a:rPr lang="en-US" dirty="0" smtClean="0"/>
              <a:t>Terminal </a:t>
            </a:r>
            <a:r>
              <a:rPr lang="en-US" dirty="0" smtClean="0">
                <a:sym typeface="Wingdings"/>
              </a:rPr>
              <a:t> $script –a </a:t>
            </a:r>
            <a:r>
              <a:rPr lang="en-US" dirty="0" err="1" smtClean="0">
                <a:sym typeface="Wingdings"/>
              </a:rPr>
              <a:t>logfile.txt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Buffered  volatile and lost with power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SNMP</a:t>
            </a:r>
          </a:p>
          <a:p>
            <a:pPr lvl="1"/>
            <a:r>
              <a:rPr lang="en-US" dirty="0" smtClean="0"/>
              <a:t>Gather data using Get, GETNEXT and GETBULK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media</a:t>
            </a:r>
          </a:p>
          <a:p>
            <a:r>
              <a:rPr lang="en-US" dirty="0" smtClean="0"/>
              <a:t>Switches</a:t>
            </a:r>
          </a:p>
          <a:p>
            <a:r>
              <a:rPr lang="en-US" dirty="0" smtClean="0"/>
              <a:t>Routers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5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Inside interface of Cisco ASA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Authentication, Authorization and account logging</a:t>
            </a:r>
          </a:p>
          <a:p>
            <a:pPr lvl="1"/>
            <a:r>
              <a:rPr lang="en-US" dirty="0" smtClean="0"/>
              <a:t>AAA servers at back end</a:t>
            </a:r>
          </a:p>
          <a:p>
            <a:pPr lvl="1"/>
            <a:r>
              <a:rPr lang="en-US" dirty="0" smtClean="0"/>
              <a:t>All transactions recorded at some level.</a:t>
            </a:r>
          </a:p>
          <a:p>
            <a:pPr lvl="1"/>
            <a:r>
              <a:rPr lang="en-US" dirty="0" smtClean="0"/>
              <a:t>Central accounting </a:t>
            </a:r>
            <a:r>
              <a:rPr lang="en-US" smtClean="0"/>
              <a:t>database reveals all.</a:t>
            </a:r>
            <a:endParaRPr lang="en-US" dirty="0"/>
          </a:p>
        </p:txBody>
      </p:sp>
      <p:pic>
        <p:nvPicPr>
          <p:cNvPr id="4" name="Picture 3" descr="Screen Shot 2014-08-06 at 1.2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53" y="2498165"/>
            <a:ext cx="7518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Storage:</a:t>
            </a:r>
          </a:p>
          <a:p>
            <a:pPr lvl="1"/>
            <a:r>
              <a:rPr lang="en-US" dirty="0" smtClean="0"/>
              <a:t>DRAM (Dynamic Random-Access Memory)</a:t>
            </a:r>
          </a:p>
          <a:p>
            <a:pPr lvl="2"/>
            <a:r>
              <a:rPr lang="en-US" dirty="0" smtClean="0"/>
              <a:t>Volatile, looses memory when power is turned off.</a:t>
            </a:r>
          </a:p>
          <a:p>
            <a:pPr lvl="2"/>
            <a:r>
              <a:rPr lang="en-US" dirty="0" smtClean="0"/>
              <a:t>Stores OS configuration, process memory, routing tables</a:t>
            </a:r>
          </a:p>
          <a:p>
            <a:pPr lvl="1"/>
            <a:r>
              <a:rPr lang="en-US" dirty="0" smtClean="0"/>
              <a:t>CAM(Content Access Memory)</a:t>
            </a:r>
          </a:p>
          <a:p>
            <a:pPr lvl="2"/>
            <a:r>
              <a:rPr lang="en-US" dirty="0" smtClean="0"/>
              <a:t>Very Fast memory to access.</a:t>
            </a:r>
          </a:p>
          <a:p>
            <a:pPr lvl="2"/>
            <a:r>
              <a:rPr lang="en-US" dirty="0" smtClean="0"/>
              <a:t>Used to store MAC tables in switches,</a:t>
            </a:r>
          </a:p>
          <a:p>
            <a:pPr lvl="1"/>
            <a:r>
              <a:rPr lang="en-US" dirty="0" smtClean="0"/>
              <a:t>NVRAM (Non-volatile Random-Access Memory)</a:t>
            </a:r>
          </a:p>
          <a:p>
            <a:pPr lvl="2"/>
            <a:r>
              <a:rPr lang="en-US" dirty="0" smtClean="0"/>
              <a:t>NVRAM retains data when power is turned off.</a:t>
            </a:r>
          </a:p>
          <a:p>
            <a:pPr lvl="2"/>
            <a:r>
              <a:rPr lang="en-US" dirty="0" smtClean="0"/>
              <a:t>Flash memory. </a:t>
            </a:r>
          </a:p>
          <a:p>
            <a:pPr lvl="2"/>
            <a:r>
              <a:rPr lang="en-US" dirty="0" smtClean="0"/>
              <a:t>Used in routers to store OS, boot and startup </a:t>
            </a:r>
            <a:r>
              <a:rPr lang="en-US" dirty="0" err="1" smtClean="0"/>
              <a:t>config</a:t>
            </a:r>
            <a:r>
              <a:rPr lang="en-US" dirty="0" smtClean="0"/>
              <a:t> files. </a:t>
            </a:r>
          </a:p>
        </p:txBody>
      </p:sp>
    </p:spTree>
    <p:extLst>
      <p:ext uri="{BB962C8B-B14F-4D97-AF65-F5344CB8AC3E}">
        <p14:creationId xmlns:p14="http://schemas.microsoft.com/office/powerpoint/2010/main" val="12068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storage:</a:t>
            </a:r>
          </a:p>
          <a:p>
            <a:pPr lvl="1"/>
            <a:r>
              <a:rPr lang="en-US" dirty="0" smtClean="0"/>
              <a:t>Hard Drive:</a:t>
            </a:r>
          </a:p>
          <a:p>
            <a:pPr lvl="2"/>
            <a:r>
              <a:rPr lang="en-US" dirty="0" smtClean="0"/>
              <a:t>Most of Network equipment do not include a hard drive.</a:t>
            </a:r>
          </a:p>
          <a:p>
            <a:pPr lvl="2"/>
            <a:r>
              <a:rPr lang="en-US" dirty="0" smtClean="0"/>
              <a:t>Servers acting as firewall/routers can have drives to store OS, startup </a:t>
            </a:r>
            <a:r>
              <a:rPr lang="en-US" dirty="0" err="1" smtClean="0"/>
              <a:t>config</a:t>
            </a:r>
            <a:r>
              <a:rPr lang="en-US" dirty="0" smtClean="0"/>
              <a:t>, firewall log and extensive other data.</a:t>
            </a:r>
          </a:p>
          <a:p>
            <a:pPr lvl="1"/>
            <a:r>
              <a:rPr lang="en-US" dirty="0" smtClean="0"/>
              <a:t>Read-only Memory(ROM):</a:t>
            </a:r>
          </a:p>
          <a:p>
            <a:pPr lvl="2"/>
            <a:r>
              <a:rPr lang="en-US" dirty="0" smtClean="0"/>
              <a:t>Permanently store data without modification.</a:t>
            </a:r>
          </a:p>
          <a:p>
            <a:pPr lvl="2"/>
            <a:r>
              <a:rPr lang="en-US" dirty="0" smtClean="0"/>
              <a:t>Can be reprogrammed to store data.</a:t>
            </a:r>
          </a:p>
          <a:p>
            <a:pPr lvl="2"/>
            <a:r>
              <a:rPr lang="en-US" dirty="0" smtClean="0"/>
              <a:t>Normally contains </a:t>
            </a:r>
            <a:r>
              <a:rPr lang="en-US" dirty="0" err="1" smtClean="0"/>
              <a:t>bootloader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are Layer 2/3 devices that connect multiple computers together to form a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Unlike hubs, switches isolate traﬃc on diﬀerent switch ports, so that each switch port is </a:t>
            </a:r>
            <a:r>
              <a:rPr lang="en-US" dirty="0" smtClean="0"/>
              <a:t>a separate collision domain.</a:t>
            </a:r>
          </a:p>
          <a:p>
            <a:r>
              <a:rPr lang="en-US" dirty="0" smtClean="0"/>
              <a:t>Why investigate?</a:t>
            </a:r>
          </a:p>
          <a:p>
            <a:pPr lvl="1"/>
            <a:r>
              <a:rPr lang="en-US" dirty="0" smtClean="0"/>
              <a:t>Sniffs traffic</a:t>
            </a:r>
          </a:p>
          <a:p>
            <a:pPr lvl="1"/>
            <a:r>
              <a:rPr lang="en-US" dirty="0" smtClean="0"/>
              <a:t>Contains MAC tables which map port to computer.</a:t>
            </a:r>
          </a:p>
          <a:p>
            <a:pPr lvl="1"/>
            <a:r>
              <a:rPr lang="en-US" dirty="0" smtClean="0"/>
              <a:t>Attacks which confuse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Content-Addressable Memory Table</a:t>
            </a:r>
          </a:p>
          <a:p>
            <a:pPr lvl="1"/>
            <a:r>
              <a:rPr lang="en-US" dirty="0" smtClean="0"/>
              <a:t>Used for quick access to MAC tables.</a:t>
            </a:r>
          </a:p>
          <a:p>
            <a:pPr lvl="1"/>
            <a:r>
              <a:rPr lang="en-US" dirty="0" smtClean="0"/>
              <a:t>Volatile and changes quickly</a:t>
            </a:r>
          </a:p>
          <a:p>
            <a:pPr lvl="1"/>
            <a:r>
              <a:rPr lang="en-US" dirty="0" smtClean="0"/>
              <a:t>CAM tables contains evidence of sniffing.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4-08-06 at 12.4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0" y="3381068"/>
            <a:ext cx="7816549" cy="30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7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Resolution Protocol</a:t>
            </a:r>
          </a:p>
          <a:p>
            <a:pPr lvl="1"/>
            <a:r>
              <a:rPr lang="en-US" dirty="0"/>
              <a:t>The Ethernet Address Resolution Protocol (ARP)2 is designed to dynamically </a:t>
            </a:r>
            <a:r>
              <a:rPr lang="en-US" dirty="0" smtClean="0"/>
              <a:t>distribute Layer </a:t>
            </a:r>
            <a:r>
              <a:rPr lang="en-US" dirty="0"/>
              <a:t>2 Ethernet addresses to systems on the local subnet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Cisco ASA: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linux</a:t>
            </a:r>
            <a:r>
              <a:rPr lang="en-US" dirty="0" smtClean="0"/>
              <a:t> server:</a:t>
            </a:r>
            <a:endParaRPr lang="en-US" dirty="0"/>
          </a:p>
        </p:txBody>
      </p:sp>
      <p:pic>
        <p:nvPicPr>
          <p:cNvPr id="4" name="Picture 3" descr="Screen Shot 2014-08-06 at 12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06" y="4743471"/>
            <a:ext cx="7569200" cy="1371600"/>
          </a:xfrm>
          <a:prstGeom prst="rect">
            <a:avLst/>
          </a:prstGeom>
        </p:spPr>
      </p:pic>
      <p:pic>
        <p:nvPicPr>
          <p:cNvPr id="5" name="Picture 4" descr="Screen Shot 2014-08-06 at 12.45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82" y="3132418"/>
            <a:ext cx="5629835" cy="16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3245"/>
            <a:ext cx="8042276" cy="1336956"/>
          </a:xfrm>
        </p:spPr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Managed –ACL, caching, logging.</a:t>
            </a:r>
          </a:p>
          <a:p>
            <a:pPr lvl="1"/>
            <a:r>
              <a:rPr lang="en-US" dirty="0" smtClean="0"/>
              <a:t>Smart –performance monitoring</a:t>
            </a:r>
          </a:p>
          <a:p>
            <a:pPr lvl="1"/>
            <a:r>
              <a:rPr lang="en-US" dirty="0" smtClean="0"/>
              <a:t>Unmanaged –plug-and-play</a:t>
            </a:r>
          </a:p>
          <a:p>
            <a:r>
              <a:rPr lang="en-US" dirty="0" smtClean="0"/>
              <a:t>Evidence:</a:t>
            </a:r>
          </a:p>
          <a:p>
            <a:pPr lvl="1"/>
            <a:r>
              <a:rPr lang="en-US" dirty="0" smtClean="0"/>
              <a:t>Volatile –CAM,ARP tables, ACL, </a:t>
            </a:r>
            <a:r>
              <a:rPr lang="en-US" dirty="0" err="1" smtClean="0"/>
              <a:t>configs</a:t>
            </a:r>
            <a:r>
              <a:rPr lang="en-US" dirty="0" smtClean="0"/>
              <a:t>, processor memory</a:t>
            </a:r>
          </a:p>
          <a:p>
            <a:pPr lvl="1"/>
            <a:r>
              <a:rPr lang="en-US" dirty="0" smtClean="0"/>
              <a:t>Persistent –OS image, </a:t>
            </a:r>
            <a:r>
              <a:rPr lang="en-US" dirty="0" err="1" smtClean="0"/>
              <a:t>bootloader</a:t>
            </a:r>
            <a:r>
              <a:rPr lang="en-US" dirty="0" smtClean="0"/>
              <a:t>, startup configuration</a:t>
            </a:r>
          </a:p>
          <a:p>
            <a:pPr lvl="1"/>
            <a:r>
              <a:rPr lang="en-US" dirty="0" smtClean="0"/>
              <a:t>Off-system –log data, flow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127</TotalTime>
  <Words>812</Words>
  <Application>Microsoft Macintosh PowerPoint</Application>
  <PresentationFormat>On-screen Show (4:3)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Ch9. Switches, Routers and Firewalls</vt:lpstr>
      <vt:lpstr>What to expect?</vt:lpstr>
      <vt:lpstr>Storage Media</vt:lpstr>
      <vt:lpstr>Storage Media</vt:lpstr>
      <vt:lpstr>Switches</vt:lpstr>
      <vt:lpstr>Switches</vt:lpstr>
      <vt:lpstr>PowerPoint Presentation</vt:lpstr>
      <vt:lpstr>Switches</vt:lpstr>
      <vt:lpstr>Switches</vt:lpstr>
      <vt:lpstr>Routers</vt:lpstr>
      <vt:lpstr>Routers</vt:lpstr>
      <vt:lpstr>Firewalls</vt:lpstr>
      <vt:lpstr>Firewalls</vt:lpstr>
      <vt:lpstr>Firewalls</vt:lpstr>
      <vt:lpstr>Interfaces</vt:lpstr>
      <vt:lpstr>Interfaces</vt:lpstr>
      <vt:lpstr>Interfaces</vt:lpstr>
      <vt:lpstr>Logging</vt:lpstr>
      <vt:lpstr>Logging</vt:lpstr>
      <vt:lpstr>Logging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L</dc:creator>
  <cp:lastModifiedBy>Naveen Kumar L</cp:lastModifiedBy>
  <cp:revision>8</cp:revision>
  <dcterms:created xsi:type="dcterms:W3CDTF">2014-08-06T15:15:13Z</dcterms:created>
  <dcterms:modified xsi:type="dcterms:W3CDTF">2014-08-06T17:22:49Z</dcterms:modified>
</cp:coreProperties>
</file>