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112" y="-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.=....m.@..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 </a:t>
            </a:r>
            <a:r>
              <a:rPr lang="en-US" dirty="0" err="1" smtClean="0"/>
              <a:t>Lekkalapudi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Tshark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$  </a:t>
            </a:r>
            <a:r>
              <a:rPr lang="en-US" dirty="0" err="1"/>
              <a:t>tshark</a:t>
            </a:r>
            <a:r>
              <a:rPr lang="en-US" dirty="0"/>
              <a:t>  -r  </a:t>
            </a:r>
            <a:r>
              <a:rPr lang="en-US" dirty="0" err="1" smtClean="0"/>
              <a:t>capturefile.pcap</a:t>
            </a:r>
            <a:endParaRPr lang="en-US" dirty="0" smtClean="0"/>
          </a:p>
          <a:p>
            <a:pPr lvl="2"/>
            <a:r>
              <a:rPr lang="en-US" dirty="0" smtClean="0"/>
              <a:t>-n network object name resolution</a:t>
            </a:r>
          </a:p>
          <a:p>
            <a:pPr lvl="2"/>
            <a:r>
              <a:rPr lang="en-US" dirty="0" smtClean="0"/>
              <a:t>-T outputs in text</a:t>
            </a:r>
          </a:p>
          <a:p>
            <a:pPr lvl="3"/>
            <a:r>
              <a:rPr lang="en-US" dirty="0" err="1" smtClean="0"/>
              <a:t>Pdml</a:t>
            </a:r>
            <a:r>
              <a:rPr lang="en-US" dirty="0" smtClean="0"/>
              <a:t> in XML format</a:t>
            </a:r>
          </a:p>
          <a:p>
            <a:pPr lvl="2"/>
            <a:r>
              <a:rPr lang="en-US" dirty="0"/>
              <a:t>$  </a:t>
            </a:r>
            <a:r>
              <a:rPr lang="en-US" dirty="0" err="1"/>
              <a:t>tshark</a:t>
            </a:r>
            <a:r>
              <a:rPr lang="en-US" dirty="0"/>
              <a:t>  -r  </a:t>
            </a:r>
            <a:r>
              <a:rPr lang="en-US" dirty="0" err="1"/>
              <a:t>capturefile.pcap</a:t>
            </a:r>
            <a:r>
              <a:rPr lang="en-US" dirty="0"/>
              <a:t>  -T  fields  -e  </a:t>
            </a:r>
            <a:r>
              <a:rPr lang="en-US" dirty="0" err="1"/>
              <a:t>frame.number</a:t>
            </a:r>
            <a:r>
              <a:rPr lang="en-US" dirty="0"/>
              <a:t>  -e  </a:t>
            </a:r>
            <a:r>
              <a:rPr lang="en-US" dirty="0" err="1"/>
              <a:t>ip.addr</a:t>
            </a:r>
            <a:r>
              <a:rPr lang="en-US" dirty="0"/>
              <a:t>  -e  </a:t>
            </a:r>
            <a:r>
              <a:rPr lang="en-US" dirty="0" err="1" smtClean="0"/>
              <a:t>udp</a:t>
            </a:r>
            <a:endParaRPr lang="en-US" dirty="0" smtClean="0"/>
          </a:p>
          <a:p>
            <a:pPr lvl="2"/>
            <a:r>
              <a:rPr lang="fr-FR" dirty="0"/>
              <a:t>$  </a:t>
            </a:r>
            <a:r>
              <a:rPr lang="fr-FR" dirty="0" err="1"/>
              <a:t>tshark</a:t>
            </a:r>
            <a:r>
              <a:rPr lang="fr-FR" dirty="0"/>
              <a:t>  -r  </a:t>
            </a:r>
            <a:r>
              <a:rPr lang="fr-FR" dirty="0" err="1"/>
              <a:t>capturefile.pcap</a:t>
            </a:r>
            <a:r>
              <a:rPr lang="fr-FR" dirty="0"/>
              <a:t>  -R  '</a:t>
            </a:r>
            <a:r>
              <a:rPr lang="fr-FR" dirty="0" err="1"/>
              <a:t>ip.addr</a:t>
            </a:r>
            <a:r>
              <a:rPr lang="fr-FR" dirty="0"/>
              <a:t>  ==  192.168.1.1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9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Techniques to analyze protocols:</a:t>
            </a:r>
          </a:p>
          <a:p>
            <a:pPr lvl="1"/>
            <a:r>
              <a:rPr lang="en-US" dirty="0" smtClean="0"/>
              <a:t>Examine 1 or more fields within a protocol’s data structure.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1"/>
            <a:r>
              <a:rPr lang="en-US" dirty="0" smtClean="0"/>
              <a:t>Protocol decoding</a:t>
            </a:r>
          </a:p>
          <a:p>
            <a:pPr lvl="1"/>
            <a:r>
              <a:rPr lang="en-US" dirty="0" smtClean="0"/>
              <a:t>Data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/>
              <a:t>Search for common binary/hexadecimal/ASCII values that are typically </a:t>
            </a:r>
            <a:r>
              <a:rPr lang="en-US" dirty="0" smtClean="0"/>
              <a:t>associated with </a:t>
            </a:r>
            <a:r>
              <a:rPr lang="en-US" dirty="0"/>
              <a:t>a speciﬁc </a:t>
            </a:r>
            <a:r>
              <a:rPr lang="en-US" dirty="0" smtClean="0"/>
              <a:t>protocol</a:t>
            </a:r>
          </a:p>
          <a:p>
            <a:pPr lvl="2"/>
            <a:r>
              <a:rPr lang="en-US" dirty="0" smtClean="0"/>
              <a:t>Leverage </a:t>
            </a:r>
            <a:r>
              <a:rPr lang="en-US" dirty="0"/>
              <a:t>information in the encapsulating </a:t>
            </a:r>
            <a:r>
              <a:rPr lang="en-US" dirty="0" smtClean="0"/>
              <a:t>protocol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Leverage the TCP/UDP port number, many of which are associated with </a:t>
            </a:r>
            <a:r>
              <a:rPr lang="en-US" dirty="0" smtClean="0"/>
              <a:t>standard default services</a:t>
            </a:r>
          </a:p>
          <a:p>
            <a:pPr lvl="2"/>
            <a:r>
              <a:rPr lang="en-US" dirty="0" smtClean="0"/>
              <a:t>Analyze </a:t>
            </a:r>
            <a:r>
              <a:rPr lang="en-US" dirty="0"/>
              <a:t>the function of the source or destination server (speciﬁed by IP address </a:t>
            </a:r>
            <a:r>
              <a:rPr lang="en-US" dirty="0" smtClean="0"/>
              <a:t>or hostname)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Test for the presence of recognizable protocol structures</a:t>
            </a:r>
          </a:p>
        </p:txBody>
      </p:sp>
    </p:spTree>
    <p:extLst>
      <p:ext uri="{BB962C8B-B14F-4D97-AF65-F5344CB8AC3E}">
        <p14:creationId xmlns:p14="http://schemas.microsoft.com/office/powerpoint/2010/main" val="178232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/>
              <a:t>Search for common binary/hexadecimal/ASCII values that are typically </a:t>
            </a:r>
            <a:r>
              <a:rPr lang="en-US" dirty="0" smtClean="0"/>
              <a:t>associated with </a:t>
            </a:r>
            <a:r>
              <a:rPr lang="en-US" dirty="0"/>
              <a:t>a speciﬁc </a:t>
            </a:r>
            <a:r>
              <a:rPr lang="en-US" dirty="0" smtClean="0"/>
              <a:t>protocol	</a:t>
            </a:r>
          </a:p>
          <a:p>
            <a:pPr lvl="3"/>
            <a:r>
              <a:rPr lang="en-US" dirty="0" smtClean="0"/>
              <a:t>0x4500 associates to IPv4 packet</a:t>
            </a:r>
          </a:p>
          <a:p>
            <a:pPr lvl="2"/>
            <a:r>
              <a:rPr lang="en-US" dirty="0" smtClean="0"/>
              <a:t>Example:</a:t>
            </a:r>
          </a:p>
          <a:p>
            <a:pPr marL="685800" lvl="2" indent="0">
              <a:buNone/>
            </a:pPr>
            <a:endParaRPr lang="en-US" dirty="0" smtClean="0"/>
          </a:p>
          <a:p>
            <a:pPr marL="336550" lvl="1" indent="0">
              <a:buNone/>
            </a:pPr>
            <a:r>
              <a:rPr lang="hu-HU" sz="800" dirty="0"/>
              <a:t>$  tcpdump  -nn  -AX  -r  evidence01.</a:t>
            </a:r>
            <a:r>
              <a:rPr lang="hu-HU" sz="800" dirty="0" smtClean="0"/>
              <a:t>pcap</a:t>
            </a:r>
          </a:p>
          <a:p>
            <a:pPr marL="336550" lvl="1" indent="0">
              <a:buNone/>
            </a:pPr>
            <a:r>
              <a:rPr lang="hu-HU" sz="800" dirty="0" smtClean="0"/>
              <a:t>22</a:t>
            </a:r>
            <a:r>
              <a:rPr lang="hu-HU" sz="800" dirty="0"/>
              <a:t>:57:22.022972  IP  64.12.24.50.443  &gt;  192.168.1.158.51128:  Flags  [.],  ack  6</a:t>
            </a:r>
            <a:r>
              <a:rPr lang="hu-HU" sz="800" dirty="0" smtClean="0"/>
              <a:t>, win  </a:t>
            </a:r>
            <a:r>
              <a:rPr lang="hu-HU" sz="800" dirty="0"/>
              <a:t>64240,  length  0</a:t>
            </a:r>
          </a:p>
          <a:p>
            <a:pPr marL="336550" lvl="1" indent="0">
              <a:buNone/>
            </a:pPr>
            <a:r>
              <a:rPr lang="hu-HU" sz="800" dirty="0" smtClean="0"/>
              <a:t>0x0000</a:t>
            </a:r>
            <a:r>
              <a:rPr lang="hu-HU" sz="800" dirty="0"/>
              <a:t>:  4500  0028  b43d  0000  7f06  6d0e  400c  1832  E..(</a:t>
            </a:r>
            <a:r>
              <a:rPr lang="hu-HU" sz="800" dirty="0">
                <a:hlinkClick r:id="rId2"/>
              </a:rPr>
              <a:t>.=....m.@..2</a:t>
            </a:r>
            <a:endParaRPr lang="hu-HU" sz="800" dirty="0"/>
          </a:p>
          <a:p>
            <a:pPr marL="336550" lvl="1" indent="0">
              <a:buNone/>
            </a:pPr>
            <a:r>
              <a:rPr lang="hu-HU" sz="800" dirty="0" smtClean="0"/>
              <a:t>0x0010</a:t>
            </a:r>
            <a:r>
              <a:rPr lang="hu-HU" sz="800" dirty="0"/>
              <a:t>:  c0a8  019e  01bb  c7b8  07e9  60db  336b  d2c9  .......... `.3k..</a:t>
            </a:r>
          </a:p>
          <a:p>
            <a:pPr marL="336550" lvl="1" indent="0">
              <a:buNone/>
            </a:pPr>
            <a:r>
              <a:rPr lang="hu-HU" sz="800" dirty="0" smtClean="0"/>
              <a:t>0x0020</a:t>
            </a:r>
            <a:r>
              <a:rPr lang="hu-HU" sz="800" dirty="0"/>
              <a:t>:  5010  faf0  61f2  0000  0000  0000  0000	 P...a.........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30634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 smtClean="0"/>
              <a:t>Leverage </a:t>
            </a:r>
            <a:r>
              <a:rPr lang="en-US" dirty="0"/>
              <a:t>information in the encapsulating </a:t>
            </a:r>
            <a:r>
              <a:rPr lang="en-US" dirty="0" smtClean="0"/>
              <a:t>protocol</a:t>
            </a:r>
          </a:p>
          <a:p>
            <a:pPr lvl="3"/>
            <a:r>
              <a:rPr lang="en-US" dirty="0" smtClean="0"/>
              <a:t>Byte 9 in IP header indicates protocol encapsulated within IP packet</a:t>
            </a:r>
          </a:p>
          <a:p>
            <a:pPr lvl="3"/>
            <a:r>
              <a:rPr lang="en-US" dirty="0" smtClean="0"/>
              <a:t>0x06 refers to TCP</a:t>
            </a:r>
            <a:endParaRPr lang="en-US" dirty="0"/>
          </a:p>
        </p:txBody>
      </p:sp>
      <p:pic>
        <p:nvPicPr>
          <p:cNvPr id="5" name="Picture 4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63" y="3283819"/>
            <a:ext cx="4148604" cy="34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8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 smtClean="0"/>
              <a:t>Leverage </a:t>
            </a:r>
            <a:r>
              <a:rPr lang="en-US" dirty="0"/>
              <a:t>the TCP/UDP port number, many of which are associated with </a:t>
            </a:r>
            <a:r>
              <a:rPr lang="en-US" dirty="0" smtClean="0"/>
              <a:t>standard default services</a:t>
            </a:r>
          </a:p>
          <a:p>
            <a:pPr lvl="3"/>
            <a:r>
              <a:rPr lang="en-US" dirty="0" smtClean="0"/>
              <a:t>Port 123 – NTP</a:t>
            </a:r>
          </a:p>
          <a:p>
            <a:pPr lvl="3"/>
            <a:r>
              <a:rPr lang="en-US" dirty="0" smtClean="0"/>
              <a:t>Port 443 – https</a:t>
            </a:r>
          </a:p>
          <a:p>
            <a:pPr lvl="3"/>
            <a:endParaRPr lang="en-US" dirty="0" smtClean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10" y="3333953"/>
            <a:ext cx="5090181" cy="32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 smtClean="0"/>
              <a:t>Analyze </a:t>
            </a:r>
            <a:r>
              <a:rPr lang="en-US" dirty="0"/>
              <a:t>the function of the source or destination server (speciﬁed by IP address </a:t>
            </a:r>
            <a:r>
              <a:rPr lang="en-US" dirty="0" smtClean="0"/>
              <a:t>or hostname)</a:t>
            </a:r>
          </a:p>
          <a:p>
            <a:pPr lvl="3"/>
            <a:r>
              <a:rPr lang="en-US" dirty="0" err="1" smtClean="0"/>
              <a:t>Whois</a:t>
            </a:r>
            <a:r>
              <a:rPr lang="en-US" dirty="0" smtClean="0"/>
              <a:t> IP address</a:t>
            </a:r>
          </a:p>
          <a:p>
            <a:pPr marL="968375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9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for the presence of recognizable protocol </a:t>
            </a:r>
            <a:r>
              <a:rPr lang="en-US" dirty="0" smtClean="0"/>
              <a:t>structures</a:t>
            </a:r>
          </a:p>
          <a:p>
            <a:pPr lvl="3"/>
            <a:r>
              <a:rPr lang="en-US" dirty="0" smtClean="0"/>
              <a:t>Trial and error</a:t>
            </a:r>
          </a:p>
          <a:p>
            <a:pPr lvl="3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82" y="3069922"/>
            <a:ext cx="4471104" cy="34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Protocol Decoding: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05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</a:p>
          <a:p>
            <a:r>
              <a:rPr lang="en-US" dirty="0" smtClean="0"/>
              <a:t>Packet analysis</a:t>
            </a:r>
          </a:p>
          <a:p>
            <a:r>
              <a:rPr lang="en-US" dirty="0" smtClean="0"/>
              <a:t>Flow analysis</a:t>
            </a:r>
          </a:p>
          <a:p>
            <a:r>
              <a:rPr lang="en-US" dirty="0" smtClean="0"/>
              <a:t>Higher-Layer Traffic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6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last chapter, you know how to capture information flowing in a network.</a:t>
            </a:r>
          </a:p>
          <a:p>
            <a:r>
              <a:rPr lang="en-US" dirty="0" smtClean="0"/>
              <a:t>Now that you have all your </a:t>
            </a:r>
            <a:r>
              <a:rPr lang="en-US" dirty="0" err="1" smtClean="0"/>
              <a:t>pcaps</a:t>
            </a:r>
            <a:r>
              <a:rPr lang="en-US" dirty="0" smtClean="0"/>
              <a:t> (data files), what can you do with it?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Extract</a:t>
            </a:r>
          </a:p>
          <a:p>
            <a:pPr lvl="1"/>
            <a:r>
              <a:rPr lang="en-US" dirty="0" smtClean="0"/>
              <a:t>Carve out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to real world, with little/no documentation, hidden never before seen protocols, protocols not implemented correctly.</a:t>
            </a:r>
          </a:p>
          <a:p>
            <a:r>
              <a:rPr lang="en-US" dirty="0" smtClean="0"/>
              <a:t>Deviations from defined protocol standards lead to exploits form attackers.</a:t>
            </a:r>
          </a:p>
          <a:p>
            <a:r>
              <a:rPr lang="en-US" dirty="0" smtClean="0"/>
              <a:t>Protocol analysis is a challenging 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3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about Protocols:</a:t>
            </a:r>
          </a:p>
          <a:p>
            <a:pPr lvl="1"/>
            <a:r>
              <a:rPr lang="en-US" dirty="0" smtClean="0"/>
              <a:t>IETF RFC:</a:t>
            </a:r>
          </a:p>
          <a:p>
            <a:pPr lvl="2"/>
            <a:r>
              <a:rPr lang="en-US" dirty="0" smtClean="0"/>
              <a:t>Requests for Comments (RFC)’s were used during ARPANET to get feedback on the different aspects of network.</a:t>
            </a:r>
          </a:p>
          <a:p>
            <a:pPr lvl="2"/>
            <a:r>
              <a:rPr lang="en-US" dirty="0" smtClean="0"/>
              <a:t>Internet Engineering Task Force (IETF) has been developing and distributing RFC’s and also proposing new standards.</a:t>
            </a:r>
          </a:p>
          <a:p>
            <a:pPr lvl="2"/>
            <a:r>
              <a:rPr lang="en-US" dirty="0" smtClean="0"/>
              <a:t>Internet Society(ISOC), sponsors IETF and IAB and IANA.</a:t>
            </a:r>
          </a:p>
          <a:p>
            <a:pPr lvl="1"/>
            <a:r>
              <a:rPr lang="en-US" dirty="0" smtClean="0"/>
              <a:t>Other bodies:</a:t>
            </a:r>
          </a:p>
          <a:p>
            <a:pPr lvl="2"/>
            <a:r>
              <a:rPr lang="en-US" dirty="0" smtClean="0"/>
              <a:t>IEEE-SA</a:t>
            </a:r>
          </a:p>
          <a:p>
            <a:pPr lvl="2"/>
            <a:r>
              <a:rPr lang="en-US" dirty="0" smtClean="0"/>
              <a:t>ISO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3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protocols:</a:t>
            </a:r>
          </a:p>
          <a:p>
            <a:pPr lvl="1"/>
            <a:r>
              <a:rPr lang="en-US" dirty="0" smtClean="0"/>
              <a:t>Vendors:</a:t>
            </a:r>
          </a:p>
          <a:p>
            <a:pPr lvl="2"/>
            <a:r>
              <a:rPr lang="en-US" dirty="0" smtClean="0"/>
              <a:t>RFC 2784, developed by cisco employees for Generic Routing Encapsulation for open </a:t>
            </a:r>
            <a:r>
              <a:rPr lang="en-US" dirty="0" err="1" smtClean="0"/>
              <a:t>trunking</a:t>
            </a:r>
            <a:r>
              <a:rPr lang="en-US" dirty="0" smtClean="0"/>
              <a:t> protocol.</a:t>
            </a:r>
          </a:p>
          <a:p>
            <a:pPr lvl="2"/>
            <a:r>
              <a:rPr lang="en-US" dirty="0" smtClean="0"/>
              <a:t>Sometimes not published outside, like OSCAR.</a:t>
            </a:r>
          </a:p>
          <a:p>
            <a:pPr lvl="1"/>
            <a:r>
              <a:rPr lang="en-US" dirty="0" smtClean="0"/>
              <a:t>Researchers:</a:t>
            </a:r>
          </a:p>
          <a:p>
            <a:pPr lvl="2"/>
            <a:r>
              <a:rPr lang="en-US" dirty="0" smtClean="0"/>
              <a:t>What happens when you want to keep a secret? </a:t>
            </a:r>
          </a:p>
          <a:p>
            <a:pPr lvl="2"/>
            <a:r>
              <a:rPr lang="en-US" dirty="0" smtClean="0"/>
              <a:t>People break into it.</a:t>
            </a:r>
          </a:p>
          <a:p>
            <a:pPr lvl="2"/>
            <a:r>
              <a:rPr lang="en-US" dirty="0" err="1" smtClean="0"/>
              <a:t>Alexandr</a:t>
            </a:r>
            <a:r>
              <a:rPr lang="en-US" dirty="0" smtClean="0"/>
              <a:t> </a:t>
            </a:r>
            <a:r>
              <a:rPr lang="en-US" dirty="0" err="1" smtClean="0"/>
              <a:t>Shutko</a:t>
            </a:r>
            <a:r>
              <a:rPr lang="en-US" dirty="0" smtClean="0"/>
              <a:t> published unofficial OSCAR for “some fun”.</a:t>
            </a:r>
          </a:p>
          <a:p>
            <a:pPr lvl="2"/>
            <a:r>
              <a:rPr lang="en-US" dirty="0" smtClean="0"/>
              <a:t>You can do your own protocol research.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7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Tools for protocol analysis:</a:t>
            </a:r>
          </a:p>
          <a:p>
            <a:r>
              <a:rPr lang="en-US" dirty="0" smtClean="0"/>
              <a:t>PDML and PSML: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NetBee</a:t>
            </a:r>
            <a:r>
              <a:rPr lang="en-US" dirty="0" smtClean="0"/>
              <a:t> library.</a:t>
            </a:r>
          </a:p>
          <a:p>
            <a:pPr lvl="1"/>
            <a:r>
              <a:rPr lang="en-US" dirty="0" smtClean="0"/>
              <a:t>Packet details markup language(PDML) helps readability between machine and human parser.</a:t>
            </a:r>
          </a:p>
          <a:p>
            <a:pPr lvl="1"/>
            <a:r>
              <a:rPr lang="en-US" dirty="0" smtClean="0"/>
              <a:t>High level languages can be used to interpret markup language.</a:t>
            </a:r>
          </a:p>
          <a:p>
            <a:pPr lvl="1"/>
            <a:r>
              <a:rPr lang="en-US" dirty="0" smtClean="0"/>
              <a:t>Pack summary markup language(PSML) expresses most important details about a protocol.</a:t>
            </a:r>
          </a:p>
          <a:p>
            <a:pPr lvl="1"/>
            <a:r>
              <a:rPr lang="en-US" dirty="0" smtClean="0"/>
              <a:t>Copyrighted!</a:t>
            </a:r>
          </a:p>
        </p:txBody>
      </p:sp>
    </p:spTree>
    <p:extLst>
      <p:ext uri="{BB962C8B-B14F-4D97-AF65-F5344CB8AC3E}">
        <p14:creationId xmlns:p14="http://schemas.microsoft.com/office/powerpoint/2010/main" val="7029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Auto packet dissectors and allows filters.</a:t>
            </a:r>
          </a:p>
          <a:p>
            <a:pPr lvl="2"/>
            <a:r>
              <a:rPr lang="en-US" dirty="0" smtClean="0"/>
              <a:t>Packet list:</a:t>
            </a:r>
          </a:p>
          <a:p>
            <a:pPr lvl="3"/>
            <a:r>
              <a:rPr lang="en-US" dirty="0" smtClean="0"/>
              <a:t>On top</a:t>
            </a:r>
          </a:p>
          <a:p>
            <a:pPr lvl="3"/>
            <a:r>
              <a:rPr lang="en-US" dirty="0" smtClean="0"/>
              <a:t>List of packets captured with source and destination.</a:t>
            </a:r>
          </a:p>
          <a:p>
            <a:pPr lvl="2"/>
            <a:r>
              <a:rPr lang="en-US" dirty="0" smtClean="0"/>
              <a:t>Packet Details:</a:t>
            </a:r>
          </a:p>
          <a:p>
            <a:pPr lvl="3"/>
            <a:r>
              <a:rPr lang="en-US" dirty="0" smtClean="0"/>
              <a:t>Middle</a:t>
            </a:r>
          </a:p>
          <a:p>
            <a:pPr lvl="3"/>
            <a:r>
              <a:rPr lang="en-US" dirty="0" smtClean="0"/>
              <a:t>Shows details of protocols in all layers</a:t>
            </a:r>
          </a:p>
          <a:p>
            <a:pPr lvl="2"/>
            <a:r>
              <a:rPr lang="en-US" dirty="0" smtClean="0"/>
              <a:t>Packet Bytes:</a:t>
            </a:r>
          </a:p>
          <a:p>
            <a:pPr lvl="3"/>
            <a:r>
              <a:rPr lang="en-US" dirty="0" smtClean="0"/>
              <a:t>Hexadecimal and ASCII representation of the packet.</a:t>
            </a:r>
          </a:p>
        </p:txBody>
      </p:sp>
    </p:spTree>
    <p:extLst>
      <p:ext uri="{BB962C8B-B14F-4D97-AF65-F5344CB8AC3E}">
        <p14:creationId xmlns:p14="http://schemas.microsoft.com/office/powerpoint/2010/main" val="93238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pic>
        <p:nvPicPr>
          <p:cNvPr id="9" name="Content Placeholder 8" descr="getf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25" r="-42725"/>
          <a:stretch>
            <a:fillRect/>
          </a:stretch>
        </p:blipFill>
        <p:spPr>
          <a:xfrm>
            <a:off x="-131103" y="1444532"/>
            <a:ext cx="9275103" cy="5009214"/>
          </a:xfrm>
        </p:spPr>
      </p:pic>
    </p:spTree>
    <p:extLst>
      <p:ext uri="{BB962C8B-B14F-4D97-AF65-F5344CB8AC3E}">
        <p14:creationId xmlns:p14="http://schemas.microsoft.com/office/powerpoint/2010/main" val="2691917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80</TotalTime>
  <Words>637</Words>
  <Application>Microsoft Macintosh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Breeze</vt:lpstr>
      <vt:lpstr>Packet Analysis</vt:lpstr>
      <vt:lpstr>What to expect?</vt:lpstr>
      <vt:lpstr>Well,….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 L</dc:creator>
  <cp:lastModifiedBy>Naveen Kumar L</cp:lastModifiedBy>
  <cp:revision>9</cp:revision>
  <dcterms:created xsi:type="dcterms:W3CDTF">2014-07-22T20:04:54Z</dcterms:created>
  <dcterms:modified xsi:type="dcterms:W3CDTF">2014-07-22T21:25:09Z</dcterms:modified>
</cp:coreProperties>
</file>