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5" d="100"/>
          <a:sy n="175" d="100"/>
        </p:scale>
        <p:origin x="-15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1: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Naveen Kumar </a:t>
            </a:r>
            <a:r>
              <a:rPr lang="en-US" smtClean="0"/>
              <a:t>Lekkalapudi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58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0</TotalTime>
  <Words>7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Breeze</vt:lpstr>
      <vt:lpstr>Chapter 1: Introduction</vt:lpstr>
    </vt:vector>
  </TitlesOfParts>
  <Company>WVU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</dc:title>
  <dc:creator>Naveen Kumar L</dc:creator>
  <cp:lastModifiedBy>Naveen Kumar L</cp:lastModifiedBy>
  <cp:revision>1</cp:revision>
  <dcterms:created xsi:type="dcterms:W3CDTF">2014-07-16T16:16:58Z</dcterms:created>
  <dcterms:modified xsi:type="dcterms:W3CDTF">2014-07-16T16:19:00Z</dcterms:modified>
</cp:coreProperties>
</file>