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C7B01-C035-4F65-9FE5-970F1D0F9837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D2E24-E3A5-462F-91F5-2CA540805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91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0528-F9C8-4586-985B-5447EC598F86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B90E6-CBF0-46D2-B6E1-DA7680305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08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0528-F9C8-4586-985B-5447EC598F86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B90E6-CBF0-46D2-B6E1-DA7680305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40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0528-F9C8-4586-985B-5447EC598F86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B90E6-CBF0-46D2-B6E1-DA7680305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83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0528-F9C8-4586-985B-5447EC598F86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B90E6-CBF0-46D2-B6E1-DA7680305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8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0528-F9C8-4586-985B-5447EC598F86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B90E6-CBF0-46D2-B6E1-DA7680305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63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0528-F9C8-4586-985B-5447EC598F86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B90E6-CBF0-46D2-B6E1-DA7680305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3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0528-F9C8-4586-985B-5447EC598F86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B90E6-CBF0-46D2-B6E1-DA7680305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03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0528-F9C8-4586-985B-5447EC598F86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B90E6-CBF0-46D2-B6E1-DA7680305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57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0528-F9C8-4586-985B-5447EC598F86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B90E6-CBF0-46D2-B6E1-DA7680305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49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0528-F9C8-4586-985B-5447EC598F86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B90E6-CBF0-46D2-B6E1-DA7680305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2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0528-F9C8-4586-985B-5447EC598F86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B90E6-CBF0-46D2-B6E1-DA7680305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97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D0528-F9C8-4586-985B-5447EC598F86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B90E6-CBF0-46D2-B6E1-DA7680305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9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3" Type="http://schemas.openxmlformats.org/officeDocument/2006/relationships/image" Target="../media/image7.png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5" Type="http://schemas.openxmlformats.org/officeDocument/2006/relationships/image" Target="../media/image6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521885" y="2866418"/>
            <a:ext cx="1763485" cy="9666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557118" y="978539"/>
            <a:ext cx="1476104" cy="875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37604" y="966651"/>
            <a:ext cx="1463040" cy="875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0660" y="2300379"/>
            <a:ext cx="4126185" cy="25956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Can 11"/>
          <p:cNvSpPr/>
          <p:nvPr/>
        </p:nvSpPr>
        <p:spPr>
          <a:xfrm>
            <a:off x="7051402" y="5401483"/>
            <a:ext cx="940526" cy="8752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DBn</a:t>
            </a:r>
            <a:endParaRPr lang="en-US" dirty="0"/>
          </a:p>
        </p:txBody>
      </p:sp>
      <p:sp>
        <p:nvSpPr>
          <p:cNvPr id="13" name="Can 12"/>
          <p:cNvSpPr/>
          <p:nvPr/>
        </p:nvSpPr>
        <p:spPr>
          <a:xfrm>
            <a:off x="3262516" y="5418708"/>
            <a:ext cx="940526" cy="8752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DB3</a:t>
            </a:r>
            <a:endParaRPr lang="en-US" dirty="0"/>
          </a:p>
        </p:txBody>
      </p:sp>
      <p:sp>
        <p:nvSpPr>
          <p:cNvPr id="14" name="Can 13"/>
          <p:cNvSpPr/>
          <p:nvPr/>
        </p:nvSpPr>
        <p:spPr>
          <a:xfrm>
            <a:off x="2063929" y="5426416"/>
            <a:ext cx="940526" cy="8752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DB2</a:t>
            </a:r>
            <a:endParaRPr lang="en-US" dirty="0"/>
          </a:p>
        </p:txBody>
      </p:sp>
      <p:sp>
        <p:nvSpPr>
          <p:cNvPr id="15" name="Can 14"/>
          <p:cNvSpPr/>
          <p:nvPr/>
        </p:nvSpPr>
        <p:spPr>
          <a:xfrm>
            <a:off x="865342" y="5418709"/>
            <a:ext cx="940526" cy="8752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DB1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553850" y="998321"/>
            <a:ext cx="1463040" cy="875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Up Arrow Callout 21"/>
          <p:cNvSpPr/>
          <p:nvPr/>
        </p:nvSpPr>
        <p:spPr>
          <a:xfrm>
            <a:off x="865342" y="4325836"/>
            <a:ext cx="7162937" cy="925229"/>
          </a:xfrm>
          <a:prstGeom prst="upArrowCallout">
            <a:avLst>
              <a:gd name="adj1" fmla="val 19815"/>
              <a:gd name="adj2" fmla="val 25000"/>
              <a:gd name="adj3" fmla="val 81309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ross 22"/>
          <p:cNvSpPr/>
          <p:nvPr/>
        </p:nvSpPr>
        <p:spPr>
          <a:xfrm>
            <a:off x="4070169" y="1240971"/>
            <a:ext cx="376642" cy="326571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ross 23"/>
          <p:cNvSpPr/>
          <p:nvPr/>
        </p:nvSpPr>
        <p:spPr>
          <a:xfrm>
            <a:off x="2029097" y="1272642"/>
            <a:ext cx="376642" cy="326571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4119166" y="2136912"/>
            <a:ext cx="431075" cy="5486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hevron 27"/>
          <p:cNvSpPr/>
          <p:nvPr/>
        </p:nvSpPr>
        <p:spPr>
          <a:xfrm>
            <a:off x="6461117" y="3270140"/>
            <a:ext cx="290014" cy="47617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hevron 28"/>
          <p:cNvSpPr/>
          <p:nvPr/>
        </p:nvSpPr>
        <p:spPr>
          <a:xfrm>
            <a:off x="5787258" y="3270140"/>
            <a:ext cx="290014" cy="47617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hevron 29"/>
          <p:cNvSpPr/>
          <p:nvPr/>
        </p:nvSpPr>
        <p:spPr>
          <a:xfrm>
            <a:off x="6078173" y="3270140"/>
            <a:ext cx="290014" cy="47617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7836213"/>
              </p:ext>
            </p:extLst>
          </p:nvPr>
        </p:nvGraphicFramePr>
        <p:xfrm>
          <a:off x="4415418" y="1050051"/>
          <a:ext cx="1803850" cy="700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Packager Shell Object" showAsIcon="1" r:id="rId4" imgW="1074960" imgH="437760" progId="Package">
                  <p:embed/>
                </p:oleObj>
              </mc:Choice>
              <mc:Fallback>
                <p:oleObj name="Packager Shell Object" showAsIcon="1" r:id="rId4" imgW="1074960" imgH="437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15418" y="1050051"/>
                        <a:ext cx="1803850" cy="7006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3383089"/>
              </p:ext>
            </p:extLst>
          </p:nvPr>
        </p:nvGraphicFramePr>
        <p:xfrm>
          <a:off x="2685164" y="1064968"/>
          <a:ext cx="1305460" cy="702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Packager Shell Object" showAsIcon="1" r:id="rId6" imgW="814320" imgH="437760" progId="Package">
                  <p:embed/>
                </p:oleObj>
              </mc:Choice>
              <mc:Fallback>
                <p:oleObj name="Packager Shell Object" showAsIcon="1" r:id="rId6" imgW="814320" imgH="437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85164" y="1064968"/>
                        <a:ext cx="1305460" cy="7023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1181310"/>
              </p:ext>
            </p:extLst>
          </p:nvPr>
        </p:nvGraphicFramePr>
        <p:xfrm>
          <a:off x="10918359" y="2411232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Packager Shell Object" showAsIcon="1" r:id="rId8" imgW="914400" imgH="771480" progId="Package">
                  <p:embed/>
                </p:oleObj>
              </mc:Choice>
              <mc:Fallback>
                <p:oleObj name="Packager Shell Object" showAsIcon="1" r:id="rId8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918359" y="2411232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759076" y="1899650"/>
            <a:ext cx="820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DB List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54277" y="1874117"/>
            <a:ext cx="1367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Format Style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85642" y="1887963"/>
            <a:ext cx="1246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SQL Extract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17137" y="3956504"/>
            <a:ext cx="1512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Central Server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6683343" y="974880"/>
            <a:ext cx="1463040" cy="9561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Cross 30"/>
          <p:cNvSpPr/>
          <p:nvPr/>
        </p:nvSpPr>
        <p:spPr>
          <a:xfrm>
            <a:off x="6155322" y="1240971"/>
            <a:ext cx="376642" cy="356778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926572" y="1913431"/>
            <a:ext cx="1065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Email </a:t>
            </a:r>
            <a:r>
              <a:rPr lang="en-US" dirty="0"/>
              <a:t>List</a:t>
            </a:r>
            <a:endParaRPr lang="en-US" dirty="0"/>
          </a:p>
        </p:txBody>
      </p:sp>
      <p:sp>
        <p:nvSpPr>
          <p:cNvPr id="47" name="Can 46"/>
          <p:cNvSpPr/>
          <p:nvPr/>
        </p:nvSpPr>
        <p:spPr>
          <a:xfrm>
            <a:off x="4490971" y="5401483"/>
            <a:ext cx="940526" cy="8752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DB4</a:t>
            </a:r>
            <a:endParaRPr lang="en-US" dirty="0"/>
          </a:p>
        </p:txBody>
      </p:sp>
      <p:sp>
        <p:nvSpPr>
          <p:cNvPr id="48" name="Can 47"/>
          <p:cNvSpPr/>
          <p:nvPr/>
        </p:nvSpPr>
        <p:spPr>
          <a:xfrm>
            <a:off x="5822947" y="5396127"/>
            <a:ext cx="940526" cy="875211"/>
          </a:xfrm>
          <a:prstGeom prst="can">
            <a:avLst>
              <a:gd name="adj" fmla="val 294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DB5</a:t>
            </a:r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900288"/>
              </p:ext>
            </p:extLst>
          </p:nvPr>
        </p:nvGraphicFramePr>
        <p:xfrm>
          <a:off x="3829855" y="2948931"/>
          <a:ext cx="1237361" cy="1044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Packager Shell Object" showAsIcon="1" r:id="rId10" imgW="914400" imgH="771480" progId="Package">
                  <p:embed/>
                </p:oleObj>
              </mc:Choice>
              <mc:Fallback>
                <p:oleObj name="Packager Shell Object" showAsIcon="1" r:id="rId10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829855" y="2948931"/>
                        <a:ext cx="1237361" cy="10440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8842738"/>
              </p:ext>
            </p:extLst>
          </p:nvPr>
        </p:nvGraphicFramePr>
        <p:xfrm>
          <a:off x="-85954" y="1137727"/>
          <a:ext cx="2330376" cy="674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Packager Shell Object" showAsIcon="1" r:id="rId12" imgW="1514520" imgH="437760" progId="Package">
                  <p:embed/>
                </p:oleObj>
              </mc:Choice>
              <mc:Fallback>
                <p:oleObj name="Packager Shell Object" showAsIcon="1" r:id="rId12" imgW="1514520" imgH="437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-85954" y="1137727"/>
                        <a:ext cx="2330376" cy="6742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401069"/>
              </p:ext>
            </p:extLst>
          </p:nvPr>
        </p:nvGraphicFramePr>
        <p:xfrm>
          <a:off x="6461117" y="1175377"/>
          <a:ext cx="2071248" cy="636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Packager Shell Object" showAsIcon="1" r:id="rId14" imgW="1425240" imgH="437760" progId="Package">
                  <p:embed/>
                </p:oleObj>
              </mc:Choice>
              <mc:Fallback>
                <p:oleObj name="Packager Shell Object" showAsIcon="1" r:id="rId14" imgW="1425240" imgH="437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461117" y="1175377"/>
                        <a:ext cx="2071248" cy="6365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2023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16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Package</vt:lpstr>
      <vt:lpstr>Packager Shell Object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Afroz, Naved (Cognizant)</dc:creator>
  <cp:lastModifiedBy>Afroz, Naved (Cognizant)</cp:lastModifiedBy>
  <cp:revision>8</cp:revision>
  <dcterms:created xsi:type="dcterms:W3CDTF">2020-04-03T15:05:35Z</dcterms:created>
  <dcterms:modified xsi:type="dcterms:W3CDTF">2020-05-01T13:51:18Z</dcterms:modified>
</cp:coreProperties>
</file>