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7B01-C035-4F65-9FE5-970F1D0F98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2E24-E3A5-462F-91F5-2CA54080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21885" y="2866418"/>
            <a:ext cx="1763485" cy="96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57118" y="978539"/>
            <a:ext cx="1476104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604" y="966651"/>
            <a:ext cx="1463040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60" y="2300379"/>
            <a:ext cx="4126185" cy="259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n 11"/>
          <p:cNvSpPr/>
          <p:nvPr/>
        </p:nvSpPr>
        <p:spPr>
          <a:xfrm>
            <a:off x="7051402" y="5401483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DBn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262516" y="5418708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DB3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2063929" y="5426416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865342" y="5418709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53850" y="998321"/>
            <a:ext cx="1463040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 Arrow Callout 21"/>
          <p:cNvSpPr/>
          <p:nvPr/>
        </p:nvSpPr>
        <p:spPr>
          <a:xfrm>
            <a:off x="865342" y="4325836"/>
            <a:ext cx="7162937" cy="925229"/>
          </a:xfrm>
          <a:prstGeom prst="upArrowCallout">
            <a:avLst>
              <a:gd name="adj1" fmla="val 19815"/>
              <a:gd name="adj2" fmla="val 25000"/>
              <a:gd name="adj3" fmla="val 8130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4070169" y="1240971"/>
            <a:ext cx="376642" cy="32657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2029097" y="1272642"/>
            <a:ext cx="376642" cy="32657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119166" y="2136912"/>
            <a:ext cx="431075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/>
          <p:cNvSpPr/>
          <p:nvPr/>
        </p:nvSpPr>
        <p:spPr>
          <a:xfrm>
            <a:off x="6461117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5787258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6078173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45676"/>
              </p:ext>
            </p:extLst>
          </p:nvPr>
        </p:nvGraphicFramePr>
        <p:xfrm>
          <a:off x="4415418" y="1050051"/>
          <a:ext cx="1803850" cy="70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Packager Shell Object" showAsIcon="1" r:id="rId4" imgW="1074960" imgH="437760" progId="Package">
                  <p:embed/>
                </p:oleObj>
              </mc:Choice>
              <mc:Fallback>
                <p:oleObj name="Packager Shell Object" showAsIcon="1" r:id="rId4" imgW="10749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5418" y="1050051"/>
                        <a:ext cx="1803850" cy="700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75670"/>
              </p:ext>
            </p:extLst>
          </p:nvPr>
        </p:nvGraphicFramePr>
        <p:xfrm>
          <a:off x="2685164" y="1064968"/>
          <a:ext cx="1305460" cy="70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ackager Shell Object" showAsIcon="1" r:id="rId6" imgW="814320" imgH="437760" progId="Package">
                  <p:embed/>
                </p:oleObj>
              </mc:Choice>
              <mc:Fallback>
                <p:oleObj name="Packager Shell Object" showAsIcon="1" r:id="rId6" imgW="814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5164" y="1064968"/>
                        <a:ext cx="1305460" cy="702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9076" y="1899650"/>
            <a:ext cx="820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DB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4277" y="1874117"/>
            <a:ext cx="136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Format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5642" y="1887963"/>
            <a:ext cx="124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SQL Extract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7137" y="3956504"/>
            <a:ext cx="15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Central Server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683343" y="974880"/>
            <a:ext cx="1463040" cy="956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ross 30"/>
          <p:cNvSpPr/>
          <p:nvPr/>
        </p:nvSpPr>
        <p:spPr>
          <a:xfrm>
            <a:off x="6155322" y="1240971"/>
            <a:ext cx="376642" cy="35677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26572" y="1913431"/>
            <a:ext cx="106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en-US" dirty="0"/>
              <a:t>List</a:t>
            </a:r>
            <a:endParaRPr lang="en-US" dirty="0"/>
          </a:p>
        </p:txBody>
      </p:sp>
      <p:sp>
        <p:nvSpPr>
          <p:cNvPr id="47" name="Can 46"/>
          <p:cNvSpPr/>
          <p:nvPr/>
        </p:nvSpPr>
        <p:spPr>
          <a:xfrm>
            <a:off x="4490971" y="5401483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DB4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5822947" y="5396127"/>
            <a:ext cx="940526" cy="875211"/>
          </a:xfrm>
          <a:prstGeom prst="can">
            <a:avLst>
              <a:gd name="adj" fmla="val 29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DB5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0288"/>
              </p:ext>
            </p:extLst>
          </p:nvPr>
        </p:nvGraphicFramePr>
        <p:xfrm>
          <a:off x="3829855" y="2948931"/>
          <a:ext cx="1237361" cy="104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9855" y="2948931"/>
                        <a:ext cx="1237361" cy="104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42738"/>
              </p:ext>
            </p:extLst>
          </p:nvPr>
        </p:nvGraphicFramePr>
        <p:xfrm>
          <a:off x="-85954" y="1137727"/>
          <a:ext cx="2330376" cy="67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ackager Shell Object" showAsIcon="1" r:id="rId10" imgW="1514520" imgH="437760" progId="Package">
                  <p:embed/>
                </p:oleObj>
              </mc:Choice>
              <mc:Fallback>
                <p:oleObj name="Packager Shell Object" showAsIcon="1" r:id="rId10" imgW="15145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85954" y="1137727"/>
                        <a:ext cx="2330376" cy="67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01069"/>
              </p:ext>
            </p:extLst>
          </p:nvPr>
        </p:nvGraphicFramePr>
        <p:xfrm>
          <a:off x="6461117" y="1175377"/>
          <a:ext cx="2071248" cy="6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ackager Shell Object" showAsIcon="1" r:id="rId12" imgW="1425240" imgH="437760" progId="Package">
                  <p:embed/>
                </p:oleObj>
              </mc:Choice>
              <mc:Fallback>
                <p:oleObj name="Packager Shell Object" showAsIcon="1" r:id="rId12" imgW="14252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61117" y="1175377"/>
                        <a:ext cx="2071248" cy="636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02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Afroz, Naved (Cognizant)</dc:creator>
  <cp:lastModifiedBy>Afroz, Naved (Cognizant)</cp:lastModifiedBy>
  <cp:revision>9</cp:revision>
  <dcterms:created xsi:type="dcterms:W3CDTF">2020-04-03T15:05:35Z</dcterms:created>
  <dcterms:modified xsi:type="dcterms:W3CDTF">2020-05-01T14:33:05Z</dcterms:modified>
</cp:coreProperties>
</file>