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4"/>
  </p:sldMasterIdLst>
  <p:sldIdLst>
    <p:sldId id="264" r:id="rId5"/>
    <p:sldId id="257" r:id="rId6"/>
    <p:sldId id="258" r:id="rId7"/>
    <p:sldId id="259" r:id="rId8"/>
    <p:sldId id="260" r:id="rId9"/>
    <p:sldId id="261" r:id="rId10"/>
    <p:sldId id="265" r:id="rId11"/>
    <p:sldId id="266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9293-8CCB-49B1-8023-A45F36F94C84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310F-B7FC-4793-8D8E-EA5AE3506A9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68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9293-8CCB-49B1-8023-A45F36F94C84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310F-B7FC-4793-8D8E-EA5AE3506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85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9293-8CCB-49B1-8023-A45F36F94C84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310F-B7FC-4793-8D8E-EA5AE3506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90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9293-8CCB-49B1-8023-A45F36F94C84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310F-B7FC-4793-8D8E-EA5AE3506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74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9293-8CCB-49B1-8023-A45F36F94C84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310F-B7FC-4793-8D8E-EA5AE3506A9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6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9293-8CCB-49B1-8023-A45F36F94C84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310F-B7FC-4793-8D8E-EA5AE3506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29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9293-8CCB-49B1-8023-A45F36F94C84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310F-B7FC-4793-8D8E-EA5AE3506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25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9293-8CCB-49B1-8023-A45F36F94C84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310F-B7FC-4793-8D8E-EA5AE3506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43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9293-8CCB-49B1-8023-A45F36F94C84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310F-B7FC-4793-8D8E-EA5AE3506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56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ECC9293-8CCB-49B1-8023-A45F36F94C84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EC310F-B7FC-4793-8D8E-EA5AE3506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88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9293-8CCB-49B1-8023-A45F36F94C84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310F-B7FC-4793-8D8E-EA5AE3506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68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ECC9293-8CCB-49B1-8023-A45F36F94C84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5EC310F-B7FC-4793-8D8E-EA5AE3506A9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44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6BCC27-E587-4DCD-98BE-3D0A08856AD3}"/>
              </a:ext>
            </a:extLst>
          </p:cNvPr>
          <p:cNvSpPr/>
          <p:nvPr/>
        </p:nvSpPr>
        <p:spPr>
          <a:xfrm>
            <a:off x="3915051" y="1083083"/>
            <a:ext cx="4128117" cy="29207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51945D-150F-43D9-8D12-86EE8460C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740" y="1552183"/>
            <a:ext cx="3302493" cy="18405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35FD22-A7A5-402B-A305-01E73540794D}"/>
              </a:ext>
            </a:extLst>
          </p:cNvPr>
          <p:cNvSpPr txBox="1"/>
          <p:nvPr/>
        </p:nvSpPr>
        <p:spPr>
          <a:xfrm>
            <a:off x="559302" y="4607502"/>
            <a:ext cx="10999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as a project for completion of Internship at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Exposys Data Labs</a:t>
            </a:r>
            <a:endParaRPr lang="en-IN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05EC22-3531-4593-9A3F-03C17BFA1D04}"/>
              </a:ext>
            </a:extLst>
          </p:cNvPr>
          <p:cNvSpPr txBox="1"/>
          <p:nvPr/>
        </p:nvSpPr>
        <p:spPr>
          <a:xfrm>
            <a:off x="4385567" y="3355563"/>
            <a:ext cx="3200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latin typeface="Bradley Hand ITC" panose="03070402050302030203" pitchFamily="66" charset="0"/>
              </a:rPr>
              <a:t>Time to meet your favourite person!</a:t>
            </a:r>
          </a:p>
        </p:txBody>
      </p:sp>
    </p:spTree>
    <p:extLst>
      <p:ext uri="{BB962C8B-B14F-4D97-AF65-F5344CB8AC3E}">
        <p14:creationId xmlns:p14="http://schemas.microsoft.com/office/powerpoint/2010/main" val="369363594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0E4751-ABE2-4B29-B73C-4BB7666354E6}"/>
              </a:ext>
            </a:extLst>
          </p:cNvPr>
          <p:cNvSpPr txBox="1"/>
          <p:nvPr/>
        </p:nvSpPr>
        <p:spPr>
          <a:xfrm>
            <a:off x="594804" y="648068"/>
            <a:ext cx="110171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Call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D48753-FE27-47A7-A51D-BA4CB64B38E6}"/>
              </a:ext>
            </a:extLst>
          </p:cNvPr>
          <p:cNvSpPr/>
          <p:nvPr/>
        </p:nvSpPr>
        <p:spPr>
          <a:xfrm>
            <a:off x="2348143" y="979079"/>
            <a:ext cx="6879177" cy="33760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1435AC-6E8A-4158-A717-5DF021F40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80" y="995299"/>
            <a:ext cx="6778101" cy="327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2414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134533-E0FD-4ABB-8B09-F85AE1FFD4E1}"/>
              </a:ext>
            </a:extLst>
          </p:cNvPr>
          <p:cNvSpPr txBox="1"/>
          <p:nvPr/>
        </p:nvSpPr>
        <p:spPr>
          <a:xfrm>
            <a:off x="665823" y="603673"/>
            <a:ext cx="1073606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website developed for video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hatting has been implemented according to the latest technology and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website requires valid credentials from the user for authorization and verification purposes so that user can register and login to their account for initiating the communication.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website is developed and implemented using WebRTC which is the latest among technologies for communication through mobile applications and web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rowsers.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Hence, we would like to conclude that any user who wants to make a video call instantly can make use of our website.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2238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E25BB6-90F2-49A3-A9B7-824BE435BAD9}"/>
              </a:ext>
            </a:extLst>
          </p:cNvPr>
          <p:cNvSpPr txBox="1"/>
          <p:nvPr/>
        </p:nvSpPr>
        <p:spPr>
          <a:xfrm>
            <a:off x="2605216" y="2322437"/>
            <a:ext cx="69815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4358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4B6DBD-A645-443F-A8D4-B9376739DFF4}"/>
              </a:ext>
            </a:extLst>
          </p:cNvPr>
          <p:cNvSpPr txBox="1"/>
          <p:nvPr/>
        </p:nvSpPr>
        <p:spPr>
          <a:xfrm>
            <a:off x="559293" y="665824"/>
            <a:ext cx="1093728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Introduction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Mohamed Aweez Akram (1HK17CS079) – aweezakram1999@gmail.com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HKBK College of Engineering, Bangalore - 45 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Naveen N (1HK17CS100) – nikhil.naveen.333@gmail.com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HKBK College of Engineering, Bangalore - 45  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Mohammed Adnan K (1HK17CS085) – mdadnan12375@gmail.com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HKBK College of Engineering, Bangalore - 45  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Nithish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 R (1HK17CS107) 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– nkawaits@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gmail.com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HKBK College of Engineering, Bangalore - 45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42397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8D4CC2-DEDA-46BD-8794-AF904E631E63}"/>
              </a:ext>
            </a:extLst>
          </p:cNvPr>
          <p:cNvSpPr txBox="1"/>
          <p:nvPr/>
        </p:nvSpPr>
        <p:spPr>
          <a:xfrm>
            <a:off x="506027" y="603682"/>
            <a:ext cx="1124800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Introduction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video chat website is a platform that allows you to interact in live with people, which is our primary inspiration for this project.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goal of our project is to enable our users to have exclusive conversation with another user either through the chat box or join real-time streaming video chat rooms where users can share their video with one another.</a:t>
            </a:r>
          </a:p>
          <a:p>
            <a:pPr algn="just"/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 can directly enter webcam chat rooms after signing up. Also this website doesn’t require any additional installation on the client side. By just accessing our website, users can have a video connection from both the ends.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main technology used in this project is the Django Framework. Django is a python framework used for the development and deployment of cross platform, rich Internet websites based on existing web technologies.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76007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853501-8095-430F-AF8F-72CDE507C7DD}"/>
              </a:ext>
            </a:extLst>
          </p:cNvPr>
          <p:cNvSpPr txBox="1"/>
          <p:nvPr/>
        </p:nvSpPr>
        <p:spPr>
          <a:xfrm>
            <a:off x="497151" y="452104"/>
            <a:ext cx="1095504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Methodology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Most of the existing famous methodologies are developed as a software application. Unlike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those methods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we have developed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our project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as a complete website so that the user can access it through any web browser.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ost of the communication today happens through e-mails or chat applications.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 website ensures that users can have communication with each other through live one-on-one interaction along with sharing of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 technology implemented here is WebRTC or Web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eal-Time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ommunication which delivers an efficient way of communication through video/voice call enabled chat API and provides the ability to deliver high pixel-rate audio and video chats.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protocol used in developing this website is the one of the most important and widely used HTTP/HTTPS protocol.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 also use SIP, which is a signaling protocol used by VoIP and video conferencing systems.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enable communication between a WebRTC website and a SIP client such as a video conferencing system, WebRTC needs a proxy server to mediate signaling.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24497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FF6448-4805-4BCF-9B80-81D5196B14A3}"/>
              </a:ext>
            </a:extLst>
          </p:cNvPr>
          <p:cNvSpPr txBox="1"/>
          <p:nvPr/>
        </p:nvSpPr>
        <p:spPr>
          <a:xfrm>
            <a:off x="550416" y="612557"/>
            <a:ext cx="10875145" cy="4643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Used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Approach: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website is developed using one of the most popular Web Framework known as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Django.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makes use of GUI through which the user can interact with the website and use its features.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Here’s how it works – </a:t>
            </a:r>
          </a:p>
          <a:p>
            <a:pPr marL="2114550" lvl="4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GUI operates in the form of a chat box along with the video display of the user.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14550" lvl="4" indent="-285750" algn="just"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the user gives permission for the camera and microphone, they can start searching for the desired user in the list.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14550" lvl="4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list will contain all the users who are online.</a:t>
            </a:r>
          </a:p>
          <a:p>
            <a:pPr marL="2114550" lvl="4" indent="-285750" algn="just"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user can select any online user for initiating the communication and if the receiver accepts the request, they can start communicating with each other.</a:t>
            </a:r>
          </a:p>
          <a:p>
            <a:pPr marL="2114550" lvl="4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either of the users wants to end the communication they can press the ‘end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call’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button.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88555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B4D377-741C-4083-BB8C-7D77698E92CC}"/>
              </a:ext>
            </a:extLst>
          </p:cNvPr>
          <p:cNvSpPr txBox="1"/>
          <p:nvPr/>
        </p:nvSpPr>
        <p:spPr>
          <a:xfrm>
            <a:off x="630315" y="603682"/>
            <a:ext cx="110526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Functional 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primary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equirement of a video chatting website is to provide a mechanism for virtual online face-to-face communication on a small scale.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Non-Functional 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Hardware Requi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rements -</a:t>
            </a:r>
          </a:p>
          <a:p>
            <a:pPr marL="2571750" lvl="5" indent="-285750" algn="just"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Operating System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Windows family, MAC OS, Linux, etc.</a:t>
            </a:r>
          </a:p>
          <a:p>
            <a:pPr marL="2571750" lvl="5" indent="-285750" algn="just"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Browser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Chrome, Firefox, Opera, Brave, etc.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71750" lvl="5" indent="-285750" algn="just"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RAM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Minimum 2 GB.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71750" lvl="5" indent="-285750" algn="just"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Processor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 Core (1.90 GHz)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5" algn="just"/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Requirements 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71750" lvl="5" indent="-285750" algn="just"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Languages used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HTML, Javascript, CSS, Python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71750" lvl="5" indent="-285750" algn="just"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FrontEnd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Django Framework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Bootstrap 4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71750" lvl="5" indent="-285750" algn="just"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BackEnd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SQLite</a:t>
            </a:r>
          </a:p>
          <a:p>
            <a:pPr marL="2571750" lvl="5" indent="-285750"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Technology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PeerJS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03408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5A8F54-E98A-4DC7-8473-6FFE886BAB2D}"/>
              </a:ext>
            </a:extLst>
          </p:cNvPr>
          <p:cNvSpPr txBox="1"/>
          <p:nvPr/>
        </p:nvSpPr>
        <p:spPr>
          <a:xfrm>
            <a:off x="630309" y="568168"/>
            <a:ext cx="10804124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to the server – ( The code connects the client to the server 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startPeerClient(username) {     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					// TODO - Set title      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cookie.set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('username', username);   	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     	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peerClient.connectToServerWithId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(username);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 	}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online – ( The code updates online users list every 5 seconds 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updateOnlineUsers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function (users) {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			 	var list = $('.onlinepeers')  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		list.empty()    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					if(users.length == 0) {    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					var usr = '&lt;li&gt;Looks like no one is online&lt;/li&gt;'    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					list.append(usr);  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					return         }   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				for (var i = 0; i &lt; users.length; i++) {           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				var usr = '&lt;li class="peeruser"&gt;'+ users[i] + '&lt;/li&gt;'  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			list.append(usr);       }    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		}	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90243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C01F88-C6EB-4EC4-AEFC-E9CEFDF19DAA}"/>
              </a:ext>
            </a:extLst>
          </p:cNvPr>
          <p:cNvSpPr txBox="1"/>
          <p:nvPr/>
        </p:nvSpPr>
        <p:spPr>
          <a:xfrm>
            <a:off x="603673" y="683581"/>
            <a:ext cx="1034248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call – (The code enables streaming video from user side and client side 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setTheirVideo : function (stream) {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			var video = document.getElementById('their-video');  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         if (typeof video.srcObject == "object") {  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				video.srcObject = stream;      }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	else {             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video.src = URL.createObjectURL(stream);  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				}       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}      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	setMyVideo : function (stream) {        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		// $('#my-video').prop('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stream);           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var video = document.getElementById('my-video’);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			if (typeof video.srcObject == "object") {  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		video.srcObject = stream;        }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	else {           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			video.src = URL.createObjectURL(stream);           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}       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} </a:t>
            </a:r>
          </a:p>
        </p:txBody>
      </p:sp>
    </p:spTree>
    <p:extLst>
      <p:ext uri="{BB962C8B-B14F-4D97-AF65-F5344CB8AC3E}">
        <p14:creationId xmlns:p14="http://schemas.microsoft.com/office/powerpoint/2010/main" val="231313133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B13E63-1AFB-48C0-8AF0-B0C9235F1BBB}"/>
              </a:ext>
            </a:extLst>
          </p:cNvPr>
          <p:cNvSpPr txBox="1"/>
          <p:nvPr/>
        </p:nvSpPr>
        <p:spPr>
          <a:xfrm>
            <a:off x="612559" y="612559"/>
            <a:ext cx="1104382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Room -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84DDA-798E-48C6-AC44-0AA4E2A7C93D}"/>
              </a:ext>
            </a:extLst>
          </p:cNvPr>
          <p:cNvSpPr/>
          <p:nvPr/>
        </p:nvSpPr>
        <p:spPr>
          <a:xfrm>
            <a:off x="2450237" y="1465173"/>
            <a:ext cx="8318378" cy="408325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29995F-DE7E-443E-AD3D-550A8AA1D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951" y="1489888"/>
            <a:ext cx="8281307" cy="404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9021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32203D684C3F41858C7B99892FCA1C" ma:contentTypeVersion="2" ma:contentTypeDescription="Create a new document." ma:contentTypeScope="" ma:versionID="ee06e7952b266261fec7c4fdcea54249">
  <xsd:schema xmlns:xsd="http://www.w3.org/2001/XMLSchema" xmlns:xs="http://www.w3.org/2001/XMLSchema" xmlns:p="http://schemas.microsoft.com/office/2006/metadata/properties" xmlns:ns2="f733c01e-f8de-4ab7-a358-11ee3ada8c63" targetNamespace="http://schemas.microsoft.com/office/2006/metadata/properties" ma:root="true" ma:fieldsID="08406ad73cdbc1ceb9146597cd1ce21b" ns2:_="">
    <xsd:import namespace="f733c01e-f8de-4ab7-a358-11ee3ada8c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33c01e-f8de-4ab7-a358-11ee3ada8c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65BBF4-D408-4403-A3A2-858C248E432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6752FB2-ACC5-4D3A-9C3B-66041334B6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33c01e-f8de-4ab7-a358-11ee3ada8c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4EC357-93DB-4A3E-BF37-B9006023C2A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824</TotalTime>
  <Words>1250</Words>
  <Application>Microsoft Office PowerPoint</Application>
  <PresentationFormat>Widescreen</PresentationFormat>
  <Paragraphs>142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Bradley Hand ITC</vt:lpstr>
      <vt:lpstr>Calibri</vt:lpstr>
      <vt:lpstr>Calibri Light</vt:lpstr>
      <vt:lpstr>Courier New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ChatAway</dc:title>
  <dc:creator>Mohm Adnan.</dc:creator>
  <cp:lastModifiedBy>MOHAMED AWEEZAKRAM</cp:lastModifiedBy>
  <cp:revision>62</cp:revision>
  <dcterms:created xsi:type="dcterms:W3CDTF">2020-08-19T06:35:50Z</dcterms:created>
  <dcterms:modified xsi:type="dcterms:W3CDTF">2020-08-21T19:27:59Z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0x0101002A32203D684C3F41858C7B99892FCA1C</vt:lpwstr>
  </property>
</Properties>
</file>