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69" r:id="rId4"/>
    <p:sldId id="270" r:id="rId5"/>
    <p:sldId id="271" r:id="rId6"/>
    <p:sldId id="257" r:id="rId7"/>
    <p:sldId id="259" r:id="rId8"/>
    <p:sldId id="260" r:id="rId9"/>
    <p:sldId id="267" r:id="rId10"/>
    <p:sldId id="273" r:id="rId11"/>
    <p:sldId id="272" r:id="rId12"/>
    <p:sldId id="261" r:id="rId13"/>
    <p:sldId id="262" r:id="rId14"/>
    <p:sldId id="263" r:id="rId15"/>
    <p:sldId id="264" r:id="rId16"/>
    <p:sldId id="266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png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png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A0A9F7-E206-47FB-ABB2-21D0B7399093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EA946C8C-481F-44C3-AA11-DFD4B6287F2B}">
      <dgm:prSet phldrT="[Text]"/>
      <dgm:spPr/>
      <dgm:t>
        <a:bodyPr/>
        <a:lstStyle/>
        <a:p>
          <a:r>
            <a:rPr lang="en-US" dirty="0" smtClean="0"/>
            <a:t>System requirements</a:t>
          </a:r>
          <a:endParaRPr lang="en-US" dirty="0"/>
        </a:p>
      </dgm:t>
    </dgm:pt>
    <dgm:pt modelId="{DB028A28-43D4-4313-BFAC-EE9931A1BECD}" type="parTrans" cxnId="{C0C48A69-3AE1-4A95-B420-536A74C96C23}">
      <dgm:prSet/>
      <dgm:spPr/>
      <dgm:t>
        <a:bodyPr/>
        <a:lstStyle/>
        <a:p>
          <a:endParaRPr lang="en-US"/>
        </a:p>
      </dgm:t>
    </dgm:pt>
    <dgm:pt modelId="{BCDDA3E8-8941-4EE6-8395-0F3FD75AF16F}" type="sibTrans" cxnId="{C0C48A69-3AE1-4A95-B420-536A74C96C2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  <dgm:t>
        <a:bodyPr/>
        <a:lstStyle/>
        <a:p>
          <a:endParaRPr lang="en-US"/>
        </a:p>
      </dgm:t>
    </dgm:pt>
    <dgm:pt modelId="{BAAAE19B-0621-4CCF-BC68-9CCCBECB7880}">
      <dgm:prSet phldrT="[Text]"/>
      <dgm:spPr/>
      <dgm:t>
        <a:bodyPr/>
        <a:lstStyle/>
        <a:p>
          <a:r>
            <a:rPr lang="en-US" dirty="0" smtClean="0"/>
            <a:t>Ubuntu 14.04lts</a:t>
          </a:r>
          <a:endParaRPr lang="en-US" dirty="0"/>
        </a:p>
      </dgm:t>
    </dgm:pt>
    <dgm:pt modelId="{CCF730CA-AB51-49D3-BBCA-1C35043D6D1F}" type="parTrans" cxnId="{1470E54A-9CF8-43D0-9DEE-64870FBFCC68}">
      <dgm:prSet/>
      <dgm:spPr/>
      <dgm:t>
        <a:bodyPr/>
        <a:lstStyle/>
        <a:p>
          <a:endParaRPr lang="en-US"/>
        </a:p>
      </dgm:t>
    </dgm:pt>
    <dgm:pt modelId="{16D58835-251E-43CD-A104-351AE348C523}" type="sibTrans" cxnId="{1470E54A-9CF8-43D0-9DEE-64870FBFCC68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047861D-2459-4B71-A121-68411A449D61}">
      <dgm:prSet phldrT="[Text]"/>
      <dgm:spPr/>
      <dgm:t>
        <a:bodyPr/>
        <a:lstStyle/>
        <a:p>
          <a:r>
            <a:rPr lang="en-US" dirty="0" smtClean="0"/>
            <a:t>Kernel version 4.1.10+</a:t>
          </a:r>
          <a:endParaRPr lang="en-US" dirty="0"/>
        </a:p>
      </dgm:t>
    </dgm:pt>
    <dgm:pt modelId="{B70FDA70-E3B8-43EF-AF4E-4B2506516E94}" type="parTrans" cxnId="{0DB64763-347E-4682-AF94-6A6A4434CBEA}">
      <dgm:prSet/>
      <dgm:spPr/>
      <dgm:t>
        <a:bodyPr/>
        <a:lstStyle/>
        <a:p>
          <a:endParaRPr lang="en-US"/>
        </a:p>
      </dgm:t>
    </dgm:pt>
    <dgm:pt modelId="{CCE61A4C-BC04-4B2F-AB16-7E37CFBD9289}" type="sibTrans" cxnId="{0DB64763-347E-4682-AF94-6A6A4434CBEA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0C76CB4-954C-4CAA-9BC4-757648628DB3}">
      <dgm:prSet phldrT="[Text]"/>
      <dgm:spPr/>
      <dgm:t>
        <a:bodyPr/>
        <a:lstStyle/>
        <a:p>
          <a:r>
            <a:rPr lang="en-US" dirty="0" smtClean="0"/>
            <a:t>Compatible laptops</a:t>
          </a:r>
          <a:endParaRPr lang="en-US" dirty="0"/>
        </a:p>
      </dgm:t>
    </dgm:pt>
    <dgm:pt modelId="{916BFE02-9D50-4E4F-A9F4-2970EC90E556}" type="parTrans" cxnId="{A88A2716-F37B-468A-B786-B1E227E6FCC3}">
      <dgm:prSet/>
      <dgm:spPr/>
      <dgm:t>
        <a:bodyPr/>
        <a:lstStyle/>
        <a:p>
          <a:endParaRPr lang="en-US"/>
        </a:p>
      </dgm:t>
    </dgm:pt>
    <dgm:pt modelId="{3A46DDC2-DC96-4EDE-A2AD-DCF256B179C6}" type="sibTrans" cxnId="{A88A2716-F37B-468A-B786-B1E227E6FCC3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C5B5D7A-5203-495F-89FB-E73D18EEA67E}">
      <dgm:prSet phldrT="[Text]"/>
      <dgm:spPr/>
      <dgm:t>
        <a:bodyPr/>
        <a:lstStyle/>
        <a:p>
          <a:r>
            <a:rPr lang="en-US" dirty="0" smtClean="0"/>
            <a:t>Min RAM 6GB</a:t>
          </a:r>
          <a:endParaRPr lang="en-US" dirty="0"/>
        </a:p>
      </dgm:t>
    </dgm:pt>
    <dgm:pt modelId="{C02EFCEA-5A1E-42AF-AB2E-536A830CF895}" type="parTrans" cxnId="{44DAD373-CDB0-4578-9594-492B769C2F1A}">
      <dgm:prSet/>
      <dgm:spPr/>
      <dgm:t>
        <a:bodyPr/>
        <a:lstStyle/>
        <a:p>
          <a:endParaRPr lang="en-US"/>
        </a:p>
      </dgm:t>
    </dgm:pt>
    <dgm:pt modelId="{BAF45AE4-0F83-4762-A396-96D866785DB7}" type="sibTrans" cxnId="{44DAD373-CDB0-4578-9594-492B769C2F1A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9CC1486F-4B77-4647-A2B2-18BDE8E383F3}">
      <dgm:prSet phldrT="[Text]"/>
      <dgm:spPr/>
      <dgm:t>
        <a:bodyPr/>
        <a:lstStyle/>
        <a:p>
          <a:r>
            <a:rPr lang="en-US" dirty="0" smtClean="0"/>
            <a:t>Atheros 802.11n NIC’s</a:t>
          </a:r>
          <a:endParaRPr lang="en-US" dirty="0"/>
        </a:p>
      </dgm:t>
    </dgm:pt>
    <dgm:pt modelId="{D92A16E0-A158-414E-BCA2-FF050FDCFE16}" type="parTrans" cxnId="{CB0F7601-6403-4219-ADC5-B4311EAE96D0}">
      <dgm:prSet/>
      <dgm:spPr/>
      <dgm:t>
        <a:bodyPr/>
        <a:lstStyle/>
        <a:p>
          <a:endParaRPr lang="en-US"/>
        </a:p>
      </dgm:t>
    </dgm:pt>
    <dgm:pt modelId="{AD1835FB-41F3-45B9-9359-B326B46F2547}" type="sibTrans" cxnId="{CB0F7601-6403-4219-ADC5-B4311EAE96D0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  <dgm:t>
        <a:bodyPr/>
        <a:lstStyle/>
        <a:p>
          <a:endParaRPr lang="en-US"/>
        </a:p>
      </dgm:t>
    </dgm:pt>
    <dgm:pt modelId="{FAC02E2C-940C-4444-B10A-9CB83EE2378F}" type="pres">
      <dgm:prSet presAssocID="{A5A0A9F7-E206-47FB-ABB2-21D0B7399093}" presName="Name0" presStyleCnt="0">
        <dgm:presLayoutVars>
          <dgm:chMax val="7"/>
          <dgm:chPref val="7"/>
          <dgm:dir/>
        </dgm:presLayoutVars>
      </dgm:prSet>
      <dgm:spPr/>
    </dgm:pt>
    <dgm:pt modelId="{51197FF4-E548-4619-9891-A65BCEAD99EE}" type="pres">
      <dgm:prSet presAssocID="{A5A0A9F7-E206-47FB-ABB2-21D0B7399093}" presName="Name1" presStyleCnt="0"/>
      <dgm:spPr/>
    </dgm:pt>
    <dgm:pt modelId="{45131321-70A2-47C2-A5AC-7CC9F4784BE5}" type="pres">
      <dgm:prSet presAssocID="{BCDDA3E8-8941-4EE6-8395-0F3FD75AF16F}" presName="picture_1" presStyleCnt="0"/>
      <dgm:spPr/>
    </dgm:pt>
    <dgm:pt modelId="{43E052C2-9042-4FF7-8DA3-2679A26C7D3C}" type="pres">
      <dgm:prSet presAssocID="{BCDDA3E8-8941-4EE6-8395-0F3FD75AF16F}" presName="pictureRepeatNode" presStyleLbl="alignImgPlace1" presStyleIdx="0" presStyleCnt="6" custScaleX="101881" custScaleY="106943" custLinFactNeighborX="-1188" custLinFactNeighborY="-8055"/>
      <dgm:spPr/>
      <dgm:t>
        <a:bodyPr/>
        <a:lstStyle/>
        <a:p>
          <a:endParaRPr lang="en-US"/>
        </a:p>
      </dgm:t>
    </dgm:pt>
    <dgm:pt modelId="{3CDAA697-E7CE-4378-980D-A5FABF8E18A9}" type="pres">
      <dgm:prSet presAssocID="{EA946C8C-481F-44C3-AA11-DFD4B6287F2B}" presName="text_1" presStyleLbl="node1" presStyleIdx="0" presStyleCnt="0" custLinFactNeighborX="-3616" custLinFactNeighborY="957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7A2EE-FB4B-4107-B459-7E0C8BAA4914}" type="pres">
      <dgm:prSet presAssocID="{16D58835-251E-43CD-A104-351AE348C523}" presName="picture_2" presStyleCnt="0"/>
      <dgm:spPr/>
    </dgm:pt>
    <dgm:pt modelId="{2993C8E5-D767-4A1F-AB4A-34F31D7D75D0}" type="pres">
      <dgm:prSet presAssocID="{16D58835-251E-43CD-A104-351AE348C523}" presName="pictureRepeatNode" presStyleLbl="alignImgPlace1" presStyleIdx="1" presStyleCnt="6"/>
      <dgm:spPr/>
      <dgm:t>
        <a:bodyPr/>
        <a:lstStyle/>
        <a:p>
          <a:endParaRPr lang="en-US"/>
        </a:p>
      </dgm:t>
    </dgm:pt>
    <dgm:pt modelId="{66460A83-DB65-4112-8A8C-F77D2DD1FB03}" type="pres">
      <dgm:prSet presAssocID="{BAAAE19B-0621-4CCF-BC68-9CCCBECB7880}" presName="line_2" presStyleLbl="parChTrans1D1" presStyleIdx="0" presStyleCnt="5"/>
      <dgm:spPr/>
    </dgm:pt>
    <dgm:pt modelId="{6CD6A13F-7BFB-431F-A70A-64E62F824868}" type="pres">
      <dgm:prSet presAssocID="{BAAAE19B-0621-4CCF-BC68-9CCCBECB7880}" presName="textparent_2" presStyleLbl="node1" presStyleIdx="0" presStyleCnt="0"/>
      <dgm:spPr/>
    </dgm:pt>
    <dgm:pt modelId="{0F1C45C4-8A23-448F-B5B3-D75F8962F1C3}" type="pres">
      <dgm:prSet presAssocID="{BAAAE19B-0621-4CCF-BC68-9CCCBECB7880}" presName="text_2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E13D3-C41F-4D7C-B45B-1B2BE478A07F}" type="pres">
      <dgm:prSet presAssocID="{CCE61A4C-BC04-4B2F-AB16-7E37CFBD9289}" presName="picture_3" presStyleCnt="0"/>
      <dgm:spPr/>
    </dgm:pt>
    <dgm:pt modelId="{E1968F3C-89CE-45D3-B9CB-1081A56A88C2}" type="pres">
      <dgm:prSet presAssocID="{CCE61A4C-BC04-4B2F-AB16-7E37CFBD9289}" presName="pictureRepeatNode" presStyleLbl="alignImgPlace1" presStyleIdx="2" presStyleCnt="6"/>
      <dgm:spPr/>
      <dgm:t>
        <a:bodyPr/>
        <a:lstStyle/>
        <a:p>
          <a:endParaRPr lang="en-US"/>
        </a:p>
      </dgm:t>
    </dgm:pt>
    <dgm:pt modelId="{2C441E83-A50B-488E-B200-76C922446C75}" type="pres">
      <dgm:prSet presAssocID="{A047861D-2459-4B71-A121-68411A449D61}" presName="line_3" presStyleLbl="parChTrans1D1" presStyleIdx="1" presStyleCnt="5"/>
      <dgm:spPr/>
    </dgm:pt>
    <dgm:pt modelId="{F74A66A6-DF20-4897-9E44-E0C31B3C80EB}" type="pres">
      <dgm:prSet presAssocID="{A047861D-2459-4B71-A121-68411A449D61}" presName="textparent_3" presStyleLbl="node1" presStyleIdx="0" presStyleCnt="0"/>
      <dgm:spPr/>
    </dgm:pt>
    <dgm:pt modelId="{5DAC6B36-1CEC-4C9C-B2A9-6F1D66B0B5FC}" type="pres">
      <dgm:prSet presAssocID="{A047861D-2459-4B71-A121-68411A449D61}" presName="text_3" presStyleLbl="revTx" presStyleIdx="1" presStyleCnt="5" custLinFactNeighborX="7170" custLinFactNeighborY="96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8DE3CF-EDB4-435A-9A97-7BDD5F8BDF0F}" type="pres">
      <dgm:prSet presAssocID="{3A46DDC2-DC96-4EDE-A2AD-DCF256B179C6}" presName="picture_4" presStyleCnt="0"/>
      <dgm:spPr/>
    </dgm:pt>
    <dgm:pt modelId="{E2036BCA-F0B9-4114-BF19-20EBD992C2CC}" type="pres">
      <dgm:prSet presAssocID="{3A46DDC2-DC96-4EDE-A2AD-DCF256B179C6}" presName="pictureRepeatNode" presStyleLbl="alignImgPlace1" presStyleIdx="3" presStyleCnt="6"/>
      <dgm:spPr/>
      <dgm:t>
        <a:bodyPr/>
        <a:lstStyle/>
        <a:p>
          <a:endParaRPr lang="en-US"/>
        </a:p>
      </dgm:t>
    </dgm:pt>
    <dgm:pt modelId="{FB356334-8F13-4C03-9124-EC1ED0E697AC}" type="pres">
      <dgm:prSet presAssocID="{F0C76CB4-954C-4CAA-9BC4-757648628DB3}" presName="line_4" presStyleLbl="parChTrans1D1" presStyleIdx="2" presStyleCnt="5"/>
      <dgm:spPr/>
    </dgm:pt>
    <dgm:pt modelId="{B04AA294-7B5F-497F-B9CE-24EEEA87F3C9}" type="pres">
      <dgm:prSet presAssocID="{F0C76CB4-954C-4CAA-9BC4-757648628DB3}" presName="textparent_4" presStyleLbl="node1" presStyleIdx="0" presStyleCnt="0"/>
      <dgm:spPr/>
    </dgm:pt>
    <dgm:pt modelId="{7468FE4B-D6D7-45EA-B3EC-901AA0F9E29F}" type="pres">
      <dgm:prSet presAssocID="{F0C76CB4-954C-4CAA-9BC4-757648628DB3}" presName="text_4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EA0C51-2806-4815-9688-FCC6A2A87DF2}" type="pres">
      <dgm:prSet presAssocID="{BAF45AE4-0F83-4762-A396-96D866785DB7}" presName="picture_5" presStyleCnt="0"/>
      <dgm:spPr/>
    </dgm:pt>
    <dgm:pt modelId="{4742246B-D359-4F9C-B06E-B810E187A74C}" type="pres">
      <dgm:prSet presAssocID="{BAF45AE4-0F83-4762-A396-96D866785DB7}" presName="pictureRepeatNode" presStyleLbl="alignImgPlace1" presStyleIdx="4" presStyleCnt="6" custLinFactNeighborX="-1607" custLinFactNeighborY="-11250"/>
      <dgm:spPr/>
      <dgm:t>
        <a:bodyPr/>
        <a:lstStyle/>
        <a:p>
          <a:endParaRPr lang="en-US"/>
        </a:p>
      </dgm:t>
    </dgm:pt>
    <dgm:pt modelId="{9DA34D3F-338B-4FE9-B2DB-6CD866472051}" type="pres">
      <dgm:prSet presAssocID="{FC5B5D7A-5203-495F-89FB-E73D18EEA67E}" presName="line_5" presStyleLbl="parChTrans1D1" presStyleIdx="3" presStyleCnt="5"/>
      <dgm:spPr/>
    </dgm:pt>
    <dgm:pt modelId="{6D5E96F8-05A2-4079-BFAF-AC0C9E2400A9}" type="pres">
      <dgm:prSet presAssocID="{FC5B5D7A-5203-495F-89FB-E73D18EEA67E}" presName="textparent_5" presStyleLbl="node1" presStyleIdx="0" presStyleCnt="0"/>
      <dgm:spPr/>
    </dgm:pt>
    <dgm:pt modelId="{F1C7549C-3389-4E85-8964-493D5F12C954}" type="pres">
      <dgm:prSet presAssocID="{FC5B5D7A-5203-495F-89FB-E73D18EEA67E}" presName="text_5" presStyleLbl="revTx" presStyleIdx="3" presStyleCnt="5" custLinFactNeighborX="5283" custLinFactNeighborY="-128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37A404-65E4-4F43-B524-43B3959AC715}" type="pres">
      <dgm:prSet presAssocID="{AD1835FB-41F3-45B9-9359-B326B46F2547}" presName="picture_6" presStyleCnt="0"/>
      <dgm:spPr/>
    </dgm:pt>
    <dgm:pt modelId="{9409DD7C-DD87-4A9F-85E6-BEDADA85074B}" type="pres">
      <dgm:prSet presAssocID="{AD1835FB-41F3-45B9-9359-B326B46F2547}" presName="pictureRepeatNode" presStyleLbl="alignImgPlace1" presStyleIdx="5" presStyleCnt="6"/>
      <dgm:spPr/>
      <dgm:t>
        <a:bodyPr/>
        <a:lstStyle/>
        <a:p>
          <a:endParaRPr lang="en-US"/>
        </a:p>
      </dgm:t>
    </dgm:pt>
    <dgm:pt modelId="{8165B0C6-3470-488C-BDBB-D142E46B5136}" type="pres">
      <dgm:prSet presAssocID="{9CC1486F-4B77-4647-A2B2-18BDE8E383F3}" presName="line_6" presStyleLbl="parChTrans1D1" presStyleIdx="4" presStyleCnt="5"/>
      <dgm:spPr/>
    </dgm:pt>
    <dgm:pt modelId="{4BBBF2BB-5FCA-4F62-B832-210271BD6D4E}" type="pres">
      <dgm:prSet presAssocID="{9CC1486F-4B77-4647-A2B2-18BDE8E383F3}" presName="textparent_6" presStyleLbl="node1" presStyleIdx="0" presStyleCnt="0"/>
      <dgm:spPr/>
    </dgm:pt>
    <dgm:pt modelId="{29A4B35A-DD29-4C0D-882D-A95CF47DC2C2}" type="pres">
      <dgm:prSet presAssocID="{9CC1486F-4B77-4647-A2B2-18BDE8E383F3}" presName="text_6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8A2716-F37B-468A-B786-B1E227E6FCC3}" srcId="{A5A0A9F7-E206-47FB-ABB2-21D0B7399093}" destId="{F0C76CB4-954C-4CAA-9BC4-757648628DB3}" srcOrd="3" destOrd="0" parTransId="{916BFE02-9D50-4E4F-A9F4-2970EC90E556}" sibTransId="{3A46DDC2-DC96-4EDE-A2AD-DCF256B179C6}"/>
    <dgm:cxn modelId="{46B4A210-12CE-43A0-B229-291C8D632D54}" type="presOf" srcId="{3A46DDC2-DC96-4EDE-A2AD-DCF256B179C6}" destId="{E2036BCA-F0B9-4114-BF19-20EBD992C2CC}" srcOrd="0" destOrd="0" presId="urn:microsoft.com/office/officeart/2008/layout/CircularPictureCallout"/>
    <dgm:cxn modelId="{44DAD373-CDB0-4578-9594-492B769C2F1A}" srcId="{A5A0A9F7-E206-47FB-ABB2-21D0B7399093}" destId="{FC5B5D7A-5203-495F-89FB-E73D18EEA67E}" srcOrd="4" destOrd="0" parTransId="{C02EFCEA-5A1E-42AF-AB2E-536A830CF895}" sibTransId="{BAF45AE4-0F83-4762-A396-96D866785DB7}"/>
    <dgm:cxn modelId="{C0C48A69-3AE1-4A95-B420-536A74C96C23}" srcId="{A5A0A9F7-E206-47FB-ABB2-21D0B7399093}" destId="{EA946C8C-481F-44C3-AA11-DFD4B6287F2B}" srcOrd="0" destOrd="0" parTransId="{DB028A28-43D4-4313-BFAC-EE9931A1BECD}" sibTransId="{BCDDA3E8-8941-4EE6-8395-0F3FD75AF16F}"/>
    <dgm:cxn modelId="{F7157107-F466-44B8-AA7A-80C625042279}" type="presOf" srcId="{BAAAE19B-0621-4CCF-BC68-9CCCBECB7880}" destId="{0F1C45C4-8A23-448F-B5B3-D75F8962F1C3}" srcOrd="0" destOrd="0" presId="urn:microsoft.com/office/officeart/2008/layout/CircularPictureCallout"/>
    <dgm:cxn modelId="{EE59EDFA-A2E7-49D7-B7C6-B634030EA692}" type="presOf" srcId="{BCDDA3E8-8941-4EE6-8395-0F3FD75AF16F}" destId="{43E052C2-9042-4FF7-8DA3-2679A26C7D3C}" srcOrd="0" destOrd="0" presId="urn:microsoft.com/office/officeart/2008/layout/CircularPictureCallout"/>
    <dgm:cxn modelId="{274B350C-0507-4B7D-B6F0-3A4CB8A70B27}" type="presOf" srcId="{16D58835-251E-43CD-A104-351AE348C523}" destId="{2993C8E5-D767-4A1F-AB4A-34F31D7D75D0}" srcOrd="0" destOrd="0" presId="urn:microsoft.com/office/officeart/2008/layout/CircularPictureCallout"/>
    <dgm:cxn modelId="{686853BE-6EC9-4CB9-97B6-2DF1F7C46618}" type="presOf" srcId="{A5A0A9F7-E206-47FB-ABB2-21D0B7399093}" destId="{FAC02E2C-940C-4444-B10A-9CB83EE2378F}" srcOrd="0" destOrd="0" presId="urn:microsoft.com/office/officeart/2008/layout/CircularPictureCallout"/>
    <dgm:cxn modelId="{F69EFECC-D027-49B6-B62A-B74603E68438}" type="presOf" srcId="{9CC1486F-4B77-4647-A2B2-18BDE8E383F3}" destId="{29A4B35A-DD29-4C0D-882D-A95CF47DC2C2}" srcOrd="0" destOrd="0" presId="urn:microsoft.com/office/officeart/2008/layout/CircularPictureCallout"/>
    <dgm:cxn modelId="{30B0A610-9E85-4372-80C5-A2142E13724E}" type="presOf" srcId="{FC5B5D7A-5203-495F-89FB-E73D18EEA67E}" destId="{F1C7549C-3389-4E85-8964-493D5F12C954}" srcOrd="0" destOrd="0" presId="urn:microsoft.com/office/officeart/2008/layout/CircularPictureCallout"/>
    <dgm:cxn modelId="{B90EB016-74BE-481E-8087-954A30E36B46}" type="presOf" srcId="{A047861D-2459-4B71-A121-68411A449D61}" destId="{5DAC6B36-1CEC-4C9C-B2A9-6F1D66B0B5FC}" srcOrd="0" destOrd="0" presId="urn:microsoft.com/office/officeart/2008/layout/CircularPictureCallout"/>
    <dgm:cxn modelId="{9005B7D3-6496-403B-8322-786B288BC644}" type="presOf" srcId="{EA946C8C-481F-44C3-AA11-DFD4B6287F2B}" destId="{3CDAA697-E7CE-4378-980D-A5FABF8E18A9}" srcOrd="0" destOrd="0" presId="urn:microsoft.com/office/officeart/2008/layout/CircularPictureCallout"/>
    <dgm:cxn modelId="{EE1F2AF8-3C3D-4261-8B16-EB6939BB14FD}" type="presOf" srcId="{F0C76CB4-954C-4CAA-9BC4-757648628DB3}" destId="{7468FE4B-D6D7-45EA-B3EC-901AA0F9E29F}" srcOrd="0" destOrd="0" presId="urn:microsoft.com/office/officeart/2008/layout/CircularPictureCallout"/>
    <dgm:cxn modelId="{0DB64763-347E-4682-AF94-6A6A4434CBEA}" srcId="{A5A0A9F7-E206-47FB-ABB2-21D0B7399093}" destId="{A047861D-2459-4B71-A121-68411A449D61}" srcOrd="2" destOrd="0" parTransId="{B70FDA70-E3B8-43EF-AF4E-4B2506516E94}" sibTransId="{CCE61A4C-BC04-4B2F-AB16-7E37CFBD9289}"/>
    <dgm:cxn modelId="{3BDF01B2-3A8B-44C4-8A8F-073936C71222}" type="presOf" srcId="{AD1835FB-41F3-45B9-9359-B326B46F2547}" destId="{9409DD7C-DD87-4A9F-85E6-BEDADA85074B}" srcOrd="0" destOrd="0" presId="urn:microsoft.com/office/officeart/2008/layout/CircularPictureCallout"/>
    <dgm:cxn modelId="{1470E54A-9CF8-43D0-9DEE-64870FBFCC68}" srcId="{A5A0A9F7-E206-47FB-ABB2-21D0B7399093}" destId="{BAAAE19B-0621-4CCF-BC68-9CCCBECB7880}" srcOrd="1" destOrd="0" parTransId="{CCF730CA-AB51-49D3-BBCA-1C35043D6D1F}" sibTransId="{16D58835-251E-43CD-A104-351AE348C523}"/>
    <dgm:cxn modelId="{4BADD984-59D4-4D89-A7F3-92D807CC8EF9}" type="presOf" srcId="{BAF45AE4-0F83-4762-A396-96D866785DB7}" destId="{4742246B-D359-4F9C-B06E-B810E187A74C}" srcOrd="0" destOrd="0" presId="urn:microsoft.com/office/officeart/2008/layout/CircularPictureCallout"/>
    <dgm:cxn modelId="{3D9CCD5E-F65D-417F-A827-50FC7B02A42F}" type="presOf" srcId="{CCE61A4C-BC04-4B2F-AB16-7E37CFBD9289}" destId="{E1968F3C-89CE-45D3-B9CB-1081A56A88C2}" srcOrd="0" destOrd="0" presId="urn:microsoft.com/office/officeart/2008/layout/CircularPictureCallout"/>
    <dgm:cxn modelId="{CB0F7601-6403-4219-ADC5-B4311EAE96D0}" srcId="{A5A0A9F7-E206-47FB-ABB2-21D0B7399093}" destId="{9CC1486F-4B77-4647-A2B2-18BDE8E383F3}" srcOrd="5" destOrd="0" parTransId="{D92A16E0-A158-414E-BCA2-FF050FDCFE16}" sibTransId="{AD1835FB-41F3-45B9-9359-B326B46F2547}"/>
    <dgm:cxn modelId="{E25DEF09-10EC-4D3F-AF31-B08687CA8452}" type="presParOf" srcId="{FAC02E2C-940C-4444-B10A-9CB83EE2378F}" destId="{51197FF4-E548-4619-9891-A65BCEAD99EE}" srcOrd="0" destOrd="0" presId="urn:microsoft.com/office/officeart/2008/layout/CircularPictureCallout"/>
    <dgm:cxn modelId="{887C1C19-479A-4A41-8DC0-EAF5389E5D03}" type="presParOf" srcId="{51197FF4-E548-4619-9891-A65BCEAD99EE}" destId="{45131321-70A2-47C2-A5AC-7CC9F4784BE5}" srcOrd="0" destOrd="0" presId="urn:microsoft.com/office/officeart/2008/layout/CircularPictureCallout"/>
    <dgm:cxn modelId="{5C8B806B-A8BC-4117-B51B-F25B4282F850}" type="presParOf" srcId="{45131321-70A2-47C2-A5AC-7CC9F4784BE5}" destId="{43E052C2-9042-4FF7-8DA3-2679A26C7D3C}" srcOrd="0" destOrd="0" presId="urn:microsoft.com/office/officeart/2008/layout/CircularPictureCallout"/>
    <dgm:cxn modelId="{FD3EB8AB-834C-42F5-9E70-CBFFC1F48E92}" type="presParOf" srcId="{51197FF4-E548-4619-9891-A65BCEAD99EE}" destId="{3CDAA697-E7CE-4378-980D-A5FABF8E18A9}" srcOrd="1" destOrd="0" presId="urn:microsoft.com/office/officeart/2008/layout/CircularPictureCallout"/>
    <dgm:cxn modelId="{B18FC6E7-F181-433D-8FD7-9840E221083D}" type="presParOf" srcId="{51197FF4-E548-4619-9891-A65BCEAD99EE}" destId="{A2E7A2EE-FB4B-4107-B459-7E0C8BAA4914}" srcOrd="2" destOrd="0" presId="urn:microsoft.com/office/officeart/2008/layout/CircularPictureCallout"/>
    <dgm:cxn modelId="{E6267566-4F14-4D1A-B931-07DD2541550B}" type="presParOf" srcId="{A2E7A2EE-FB4B-4107-B459-7E0C8BAA4914}" destId="{2993C8E5-D767-4A1F-AB4A-34F31D7D75D0}" srcOrd="0" destOrd="0" presId="urn:microsoft.com/office/officeart/2008/layout/CircularPictureCallout"/>
    <dgm:cxn modelId="{D854A81D-CC80-4EFE-A09B-870EB2B053A2}" type="presParOf" srcId="{51197FF4-E548-4619-9891-A65BCEAD99EE}" destId="{66460A83-DB65-4112-8A8C-F77D2DD1FB03}" srcOrd="3" destOrd="0" presId="urn:microsoft.com/office/officeart/2008/layout/CircularPictureCallout"/>
    <dgm:cxn modelId="{356DEF35-6202-41FD-87FC-E27BCA930B20}" type="presParOf" srcId="{51197FF4-E548-4619-9891-A65BCEAD99EE}" destId="{6CD6A13F-7BFB-431F-A70A-64E62F824868}" srcOrd="4" destOrd="0" presId="urn:microsoft.com/office/officeart/2008/layout/CircularPictureCallout"/>
    <dgm:cxn modelId="{6164100E-DEA3-4B94-8BC3-F4EE57EE1A94}" type="presParOf" srcId="{6CD6A13F-7BFB-431F-A70A-64E62F824868}" destId="{0F1C45C4-8A23-448F-B5B3-D75F8962F1C3}" srcOrd="0" destOrd="0" presId="urn:microsoft.com/office/officeart/2008/layout/CircularPictureCallout"/>
    <dgm:cxn modelId="{553E38D5-69D3-47AE-9909-3C4097F359C2}" type="presParOf" srcId="{51197FF4-E548-4619-9891-A65BCEAD99EE}" destId="{E2AE13D3-C41F-4D7C-B45B-1B2BE478A07F}" srcOrd="5" destOrd="0" presId="urn:microsoft.com/office/officeart/2008/layout/CircularPictureCallout"/>
    <dgm:cxn modelId="{15A0AAF7-656A-43A3-B6C1-F61D06EF340A}" type="presParOf" srcId="{E2AE13D3-C41F-4D7C-B45B-1B2BE478A07F}" destId="{E1968F3C-89CE-45D3-B9CB-1081A56A88C2}" srcOrd="0" destOrd="0" presId="urn:microsoft.com/office/officeart/2008/layout/CircularPictureCallout"/>
    <dgm:cxn modelId="{15A59339-60F2-41DE-8897-359CBE4DE562}" type="presParOf" srcId="{51197FF4-E548-4619-9891-A65BCEAD99EE}" destId="{2C441E83-A50B-488E-B200-76C922446C75}" srcOrd="6" destOrd="0" presId="urn:microsoft.com/office/officeart/2008/layout/CircularPictureCallout"/>
    <dgm:cxn modelId="{66730D8E-B738-4E0C-BEB5-546492370A98}" type="presParOf" srcId="{51197FF4-E548-4619-9891-A65BCEAD99EE}" destId="{F74A66A6-DF20-4897-9E44-E0C31B3C80EB}" srcOrd="7" destOrd="0" presId="urn:microsoft.com/office/officeart/2008/layout/CircularPictureCallout"/>
    <dgm:cxn modelId="{8382DF9A-34AE-4756-8E93-E08122E54A96}" type="presParOf" srcId="{F74A66A6-DF20-4897-9E44-E0C31B3C80EB}" destId="{5DAC6B36-1CEC-4C9C-B2A9-6F1D66B0B5FC}" srcOrd="0" destOrd="0" presId="urn:microsoft.com/office/officeart/2008/layout/CircularPictureCallout"/>
    <dgm:cxn modelId="{2C82510D-2F8E-422F-8400-201155CBE12F}" type="presParOf" srcId="{51197FF4-E548-4619-9891-A65BCEAD99EE}" destId="{688DE3CF-EDB4-435A-9A97-7BDD5F8BDF0F}" srcOrd="8" destOrd="0" presId="urn:microsoft.com/office/officeart/2008/layout/CircularPictureCallout"/>
    <dgm:cxn modelId="{3A11AADF-D87E-44FC-A305-06D1475CD35D}" type="presParOf" srcId="{688DE3CF-EDB4-435A-9A97-7BDD5F8BDF0F}" destId="{E2036BCA-F0B9-4114-BF19-20EBD992C2CC}" srcOrd="0" destOrd="0" presId="urn:microsoft.com/office/officeart/2008/layout/CircularPictureCallout"/>
    <dgm:cxn modelId="{E610D2FD-1D1C-454E-BFC0-8E371B547F20}" type="presParOf" srcId="{51197FF4-E548-4619-9891-A65BCEAD99EE}" destId="{FB356334-8F13-4C03-9124-EC1ED0E697AC}" srcOrd="9" destOrd="0" presId="urn:microsoft.com/office/officeart/2008/layout/CircularPictureCallout"/>
    <dgm:cxn modelId="{19CB0289-0565-4C5C-90E5-094495004CA3}" type="presParOf" srcId="{51197FF4-E548-4619-9891-A65BCEAD99EE}" destId="{B04AA294-7B5F-497F-B9CE-24EEEA87F3C9}" srcOrd="10" destOrd="0" presId="urn:microsoft.com/office/officeart/2008/layout/CircularPictureCallout"/>
    <dgm:cxn modelId="{FDE9409E-2B63-4CF3-ACCB-DE32AF78270A}" type="presParOf" srcId="{B04AA294-7B5F-497F-B9CE-24EEEA87F3C9}" destId="{7468FE4B-D6D7-45EA-B3EC-901AA0F9E29F}" srcOrd="0" destOrd="0" presId="urn:microsoft.com/office/officeart/2008/layout/CircularPictureCallout"/>
    <dgm:cxn modelId="{C384B2D2-CCA2-40E5-9FBD-2A87C33C12BE}" type="presParOf" srcId="{51197FF4-E548-4619-9891-A65BCEAD99EE}" destId="{FDEA0C51-2806-4815-9688-FCC6A2A87DF2}" srcOrd="11" destOrd="0" presId="urn:microsoft.com/office/officeart/2008/layout/CircularPictureCallout"/>
    <dgm:cxn modelId="{96408821-8569-4F09-905F-34D4190F1539}" type="presParOf" srcId="{FDEA0C51-2806-4815-9688-FCC6A2A87DF2}" destId="{4742246B-D359-4F9C-B06E-B810E187A74C}" srcOrd="0" destOrd="0" presId="urn:microsoft.com/office/officeart/2008/layout/CircularPictureCallout"/>
    <dgm:cxn modelId="{13700F38-B2FA-423A-B021-90D72FB2167E}" type="presParOf" srcId="{51197FF4-E548-4619-9891-A65BCEAD99EE}" destId="{9DA34D3F-338B-4FE9-B2DB-6CD866472051}" srcOrd="12" destOrd="0" presId="urn:microsoft.com/office/officeart/2008/layout/CircularPictureCallout"/>
    <dgm:cxn modelId="{3ADD6489-A37A-4304-A7E5-36B4E52026C2}" type="presParOf" srcId="{51197FF4-E548-4619-9891-A65BCEAD99EE}" destId="{6D5E96F8-05A2-4079-BFAF-AC0C9E2400A9}" srcOrd="13" destOrd="0" presId="urn:microsoft.com/office/officeart/2008/layout/CircularPictureCallout"/>
    <dgm:cxn modelId="{3E0FB975-7E58-4196-B9C8-6067503C9D65}" type="presParOf" srcId="{6D5E96F8-05A2-4079-BFAF-AC0C9E2400A9}" destId="{F1C7549C-3389-4E85-8964-493D5F12C954}" srcOrd="0" destOrd="0" presId="urn:microsoft.com/office/officeart/2008/layout/CircularPictureCallout"/>
    <dgm:cxn modelId="{47236E03-864F-42A5-BC86-FA69FE7A7786}" type="presParOf" srcId="{51197FF4-E548-4619-9891-A65BCEAD99EE}" destId="{6E37A404-65E4-4F43-B524-43B3959AC715}" srcOrd="14" destOrd="0" presId="urn:microsoft.com/office/officeart/2008/layout/CircularPictureCallout"/>
    <dgm:cxn modelId="{E7D388C5-64B1-4274-B20C-8DF8453EBCDD}" type="presParOf" srcId="{6E37A404-65E4-4F43-B524-43B3959AC715}" destId="{9409DD7C-DD87-4A9F-85E6-BEDADA85074B}" srcOrd="0" destOrd="0" presId="urn:microsoft.com/office/officeart/2008/layout/CircularPictureCallout"/>
    <dgm:cxn modelId="{B225E316-318B-4AB6-99D9-FFADDE30D7AC}" type="presParOf" srcId="{51197FF4-E548-4619-9891-A65BCEAD99EE}" destId="{8165B0C6-3470-488C-BDBB-D142E46B5136}" srcOrd="15" destOrd="0" presId="urn:microsoft.com/office/officeart/2008/layout/CircularPictureCallout"/>
    <dgm:cxn modelId="{DDF7784A-998A-4593-80E9-7E480DFDB852}" type="presParOf" srcId="{51197FF4-E548-4619-9891-A65BCEAD99EE}" destId="{4BBBF2BB-5FCA-4F62-B832-210271BD6D4E}" srcOrd="16" destOrd="0" presId="urn:microsoft.com/office/officeart/2008/layout/CircularPictureCallout"/>
    <dgm:cxn modelId="{12E562FA-B40B-4DA8-9D13-F4F66CA7235F}" type="presParOf" srcId="{4BBBF2BB-5FCA-4F62-B832-210271BD6D4E}" destId="{29A4B35A-DD29-4C0D-882D-A95CF47DC2C2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988CFC-89A7-4842-AA30-D7347DE89EC1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</dgm:pt>
    <dgm:pt modelId="{E3CB214A-8186-4734-B68C-E3D0164364B1}" type="pres">
      <dgm:prSet presAssocID="{8B988CFC-89A7-4842-AA30-D7347DE89EC1}" presName="Name0" presStyleCnt="0">
        <dgm:presLayoutVars>
          <dgm:dir/>
          <dgm:resizeHandles val="exact"/>
        </dgm:presLayoutVars>
      </dgm:prSet>
      <dgm:spPr/>
    </dgm:pt>
  </dgm:ptLst>
  <dgm:cxnLst>
    <dgm:cxn modelId="{CDF0C542-A5DF-4C79-8C79-19223A952FC8}" type="presOf" srcId="{8B988CFC-89A7-4842-AA30-D7347DE89EC1}" destId="{E3CB214A-8186-4734-B68C-E3D0164364B1}" srcOrd="0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A8AB0D-BE5E-42F9-B6C5-C38D7DD075F8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6_2" csCatId="accent6" phldr="1"/>
      <dgm:spPr/>
    </dgm:pt>
    <dgm:pt modelId="{08BFAF80-6F19-4542-BDC2-282C13DC76CE}">
      <dgm:prSet phldrT="[Text]" custT="1"/>
      <dgm:spPr/>
      <dgm:t>
        <a:bodyPr/>
        <a:lstStyle/>
        <a:p>
          <a:r>
            <a:rPr lang="en-US" sz="4000" dirty="0" smtClean="0"/>
            <a:t>Hotspot is turned on.</a:t>
          </a:r>
        </a:p>
        <a:p>
          <a:r>
            <a:rPr lang="en-US" sz="4000" dirty="0" smtClean="0"/>
            <a:t>Our client laptop is connected to this hotspot.</a:t>
          </a:r>
          <a:endParaRPr lang="en-US" sz="4000" dirty="0"/>
        </a:p>
      </dgm:t>
    </dgm:pt>
    <dgm:pt modelId="{2EC44BA5-5E61-45BE-A869-B9236F9D0CB1}" type="parTrans" cxnId="{1366EF1A-A379-4E91-9CA1-05AD9F6809EC}">
      <dgm:prSet/>
      <dgm:spPr/>
      <dgm:t>
        <a:bodyPr/>
        <a:lstStyle/>
        <a:p>
          <a:endParaRPr lang="en-US"/>
        </a:p>
      </dgm:t>
    </dgm:pt>
    <dgm:pt modelId="{F613FF2A-0E91-40AF-A933-73BA97F303CA}" type="sibTrans" cxnId="{1366EF1A-A379-4E91-9CA1-05AD9F6809EC}">
      <dgm:prSet/>
      <dgm:spPr/>
      <dgm:t>
        <a:bodyPr/>
        <a:lstStyle/>
        <a:p>
          <a:endParaRPr lang="en-US"/>
        </a:p>
      </dgm:t>
    </dgm:pt>
    <dgm:pt modelId="{4872B507-C822-42AC-B423-12F08ED5F8BB}" type="pres">
      <dgm:prSet presAssocID="{CFA8AB0D-BE5E-42F9-B6C5-C38D7DD075F8}" presName="Name0" presStyleCnt="0">
        <dgm:presLayoutVars>
          <dgm:chMax/>
          <dgm:chPref/>
          <dgm:dir/>
        </dgm:presLayoutVars>
      </dgm:prSet>
      <dgm:spPr/>
    </dgm:pt>
    <dgm:pt modelId="{FC9F5CC6-D74A-4FBE-8AE8-E9E83473BFC0}" type="pres">
      <dgm:prSet presAssocID="{08BFAF80-6F19-4542-BDC2-282C13DC76CE}" presName="composite" presStyleCnt="0"/>
      <dgm:spPr/>
    </dgm:pt>
    <dgm:pt modelId="{F476E9B6-FB60-4B71-BA50-1FDCDD05D1DA}" type="pres">
      <dgm:prSet presAssocID="{08BFAF80-6F19-4542-BDC2-282C13DC76CE}" presName="Accent" presStyleLbl="alignNode1" presStyleIdx="0" presStyleCnt="1" custScaleX="85196" custLinFactNeighborX="8545" custLinFactNeighborY="-1135">
        <dgm:presLayoutVars>
          <dgm:chMax val="0"/>
          <dgm:chPref val="0"/>
        </dgm:presLayoutVars>
      </dgm:prSet>
      <dgm:spPr/>
    </dgm:pt>
    <dgm:pt modelId="{48F6280F-CF27-44AF-BDED-DCA9D3D1CFCD}" type="pres">
      <dgm:prSet presAssocID="{08BFAF80-6F19-4542-BDC2-282C13DC76CE}" presName="Image" presStyleLbl="bgImgPlace1" presStyleIdx="0" presStyleCnt="1" custLinFactNeighborY="285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332A7036-472E-4F9E-8BCC-0C5DB60800BD}" type="pres">
      <dgm:prSet presAssocID="{08BFAF80-6F19-4542-BDC2-282C13DC76CE}" presName="Parent" presStyleLbl="fgAccFollowNode1" presStyleIdx="0" presStyleCnt="1" custScaleX="89368" custScaleY="104091" custLinFactNeighborX="8982" custLinFactNeighborY="-10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B5F974-3EB3-4759-A1C7-67F74F413932}" type="pres">
      <dgm:prSet presAssocID="{08BFAF80-6F19-4542-BDC2-282C13DC76CE}" presName="Space" presStyleCnt="0">
        <dgm:presLayoutVars>
          <dgm:chMax val="0"/>
          <dgm:chPref val="0"/>
        </dgm:presLayoutVars>
      </dgm:prSet>
      <dgm:spPr/>
    </dgm:pt>
  </dgm:ptLst>
  <dgm:cxnLst>
    <dgm:cxn modelId="{1366EF1A-A379-4E91-9CA1-05AD9F6809EC}" srcId="{CFA8AB0D-BE5E-42F9-B6C5-C38D7DD075F8}" destId="{08BFAF80-6F19-4542-BDC2-282C13DC76CE}" srcOrd="0" destOrd="0" parTransId="{2EC44BA5-5E61-45BE-A869-B9236F9D0CB1}" sibTransId="{F613FF2A-0E91-40AF-A933-73BA97F303CA}"/>
    <dgm:cxn modelId="{AF46F0A1-72A7-4F4A-8B3B-47BBDA7254D9}" type="presOf" srcId="{08BFAF80-6F19-4542-BDC2-282C13DC76CE}" destId="{332A7036-472E-4F9E-8BCC-0C5DB60800BD}" srcOrd="0" destOrd="0" presId="urn:microsoft.com/office/officeart/2008/layout/AlternatingPictureCircles"/>
    <dgm:cxn modelId="{0A7B9929-9B25-46F2-BD54-D4B03F76C606}" type="presOf" srcId="{CFA8AB0D-BE5E-42F9-B6C5-C38D7DD075F8}" destId="{4872B507-C822-42AC-B423-12F08ED5F8BB}" srcOrd="0" destOrd="0" presId="urn:microsoft.com/office/officeart/2008/layout/AlternatingPictureCircles"/>
    <dgm:cxn modelId="{1AC92C93-7DAC-45B3-85DC-F333EAB143A4}" type="presParOf" srcId="{4872B507-C822-42AC-B423-12F08ED5F8BB}" destId="{FC9F5CC6-D74A-4FBE-8AE8-E9E83473BFC0}" srcOrd="0" destOrd="0" presId="urn:microsoft.com/office/officeart/2008/layout/AlternatingPictureCircles"/>
    <dgm:cxn modelId="{B6ACF343-6B91-437E-8A57-DEFC4A1C48EB}" type="presParOf" srcId="{FC9F5CC6-D74A-4FBE-8AE8-E9E83473BFC0}" destId="{F476E9B6-FB60-4B71-BA50-1FDCDD05D1DA}" srcOrd="0" destOrd="0" presId="urn:microsoft.com/office/officeart/2008/layout/AlternatingPictureCircles"/>
    <dgm:cxn modelId="{11B17CE3-F4F6-440F-8BC2-98966E510F8A}" type="presParOf" srcId="{FC9F5CC6-D74A-4FBE-8AE8-E9E83473BFC0}" destId="{48F6280F-CF27-44AF-BDED-DCA9D3D1CFCD}" srcOrd="1" destOrd="0" presId="urn:microsoft.com/office/officeart/2008/layout/AlternatingPictureCircles"/>
    <dgm:cxn modelId="{112E8353-5F55-4156-B41B-7AD2BBF1373C}" type="presParOf" srcId="{FC9F5CC6-D74A-4FBE-8AE8-E9E83473BFC0}" destId="{332A7036-472E-4F9E-8BCC-0C5DB60800BD}" srcOrd="2" destOrd="0" presId="urn:microsoft.com/office/officeart/2008/layout/AlternatingPictureCircles"/>
    <dgm:cxn modelId="{E559496F-F789-4D6A-B187-EA58D5D5ADB2}" type="presParOf" srcId="{FC9F5CC6-D74A-4FBE-8AE8-E9E83473BFC0}" destId="{A6B5F974-3EB3-4759-A1C7-67F74F413932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C3A0DF-9B0A-48D9-8D3F-B5780CF512D3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6_2" csCatId="accent6" phldr="1"/>
      <dgm:spPr/>
    </dgm:pt>
    <dgm:pt modelId="{7D60BA1C-0C30-4912-9F90-5FE4551E7125}">
      <dgm:prSet phldrT="[Text]"/>
      <dgm:spPr/>
      <dgm:t>
        <a:bodyPr/>
        <a:lstStyle/>
        <a:p>
          <a:r>
            <a:rPr lang="en-US" dirty="0" smtClean="0"/>
            <a:t>Raw packets are sent through our user created socket.</a:t>
          </a:r>
          <a:endParaRPr lang="en-US" dirty="0"/>
        </a:p>
      </dgm:t>
    </dgm:pt>
    <dgm:pt modelId="{63544B14-7EE8-4E1D-AFAC-197AF24E871C}" type="parTrans" cxnId="{75A04136-F17C-4E3A-88DD-42F362C46E65}">
      <dgm:prSet/>
      <dgm:spPr/>
      <dgm:t>
        <a:bodyPr/>
        <a:lstStyle/>
        <a:p>
          <a:endParaRPr lang="en-US"/>
        </a:p>
      </dgm:t>
    </dgm:pt>
    <dgm:pt modelId="{A30D713C-2003-4F2C-980C-BA25E403C627}" type="sibTrans" cxnId="{75A04136-F17C-4E3A-88DD-42F362C46E65}">
      <dgm:prSet/>
      <dgm:spPr/>
      <dgm:t>
        <a:bodyPr/>
        <a:lstStyle/>
        <a:p>
          <a:endParaRPr lang="en-US"/>
        </a:p>
      </dgm:t>
    </dgm:pt>
    <dgm:pt modelId="{25095B29-16A1-413D-A46B-78B45BD6B7DE}" type="pres">
      <dgm:prSet presAssocID="{28C3A0DF-9B0A-48D9-8D3F-B5780CF512D3}" presName="Name0" presStyleCnt="0">
        <dgm:presLayoutVars>
          <dgm:chMax/>
          <dgm:chPref/>
          <dgm:dir/>
        </dgm:presLayoutVars>
      </dgm:prSet>
      <dgm:spPr/>
    </dgm:pt>
    <dgm:pt modelId="{BD66DF5E-E1C6-4847-A73A-C1EED4838A10}" type="pres">
      <dgm:prSet presAssocID="{7D60BA1C-0C30-4912-9F90-5FE4551E7125}" presName="composite" presStyleCnt="0"/>
      <dgm:spPr/>
    </dgm:pt>
    <dgm:pt modelId="{68156FFD-9633-4689-BD6E-29576C6D694F}" type="pres">
      <dgm:prSet presAssocID="{7D60BA1C-0C30-4912-9F90-5FE4551E7125}" presName="Accent" presStyleLbl="alignNode1" presStyleIdx="0" presStyleCnt="1" custScaleX="81159" custLinFactNeighborX="7774" custLinFactNeighborY="-536">
        <dgm:presLayoutVars>
          <dgm:chMax val="0"/>
          <dgm:chPref val="0"/>
        </dgm:presLayoutVars>
      </dgm:prSet>
      <dgm:spPr/>
    </dgm:pt>
    <dgm:pt modelId="{72BDBFB8-7549-42FD-95ED-EAEDD975D0B3}" type="pres">
      <dgm:prSet presAssocID="{7D60BA1C-0C30-4912-9F90-5FE4551E7125}" presName="Image" presStyleLbl="bgImgPlace1" presStyleIdx="0" presStyleCnt="1" custLinFactNeighborX="872" custLinFactNeighborY="2018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79634717-FED9-4AC6-8F6E-FECB97F6D29D}" type="pres">
      <dgm:prSet presAssocID="{7D60BA1C-0C30-4912-9F90-5FE4551E7125}" presName="Parent" presStyleLbl="fgAccFollowNode1" presStyleIdx="0" presStyleCnt="1" custScaleX="91681" custScaleY="111700" custLinFactNeighborX="99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E084A-FB58-4987-BFD4-4A3EA7CAFF73}" type="pres">
      <dgm:prSet presAssocID="{7D60BA1C-0C30-4912-9F90-5FE4551E7125}" presName="Space" presStyleCnt="0">
        <dgm:presLayoutVars>
          <dgm:chMax val="0"/>
          <dgm:chPref val="0"/>
        </dgm:presLayoutVars>
      </dgm:prSet>
      <dgm:spPr/>
    </dgm:pt>
  </dgm:ptLst>
  <dgm:cxnLst>
    <dgm:cxn modelId="{75A04136-F17C-4E3A-88DD-42F362C46E65}" srcId="{28C3A0DF-9B0A-48D9-8D3F-B5780CF512D3}" destId="{7D60BA1C-0C30-4912-9F90-5FE4551E7125}" srcOrd="0" destOrd="0" parTransId="{63544B14-7EE8-4E1D-AFAC-197AF24E871C}" sibTransId="{A30D713C-2003-4F2C-980C-BA25E403C627}"/>
    <dgm:cxn modelId="{6BACA885-745C-4705-9DD7-B02EBC8F198B}" type="presOf" srcId="{28C3A0DF-9B0A-48D9-8D3F-B5780CF512D3}" destId="{25095B29-16A1-413D-A46B-78B45BD6B7DE}" srcOrd="0" destOrd="0" presId="urn:microsoft.com/office/officeart/2008/layout/AlternatingPictureCircles"/>
    <dgm:cxn modelId="{249692CC-C459-4AB8-AED9-24BAD6581F0F}" type="presOf" srcId="{7D60BA1C-0C30-4912-9F90-5FE4551E7125}" destId="{79634717-FED9-4AC6-8F6E-FECB97F6D29D}" srcOrd="0" destOrd="0" presId="urn:microsoft.com/office/officeart/2008/layout/AlternatingPictureCircles"/>
    <dgm:cxn modelId="{27410920-7283-4BBF-B021-C69919DA5F61}" type="presParOf" srcId="{25095B29-16A1-413D-A46B-78B45BD6B7DE}" destId="{BD66DF5E-E1C6-4847-A73A-C1EED4838A10}" srcOrd="0" destOrd="0" presId="urn:microsoft.com/office/officeart/2008/layout/AlternatingPictureCircles"/>
    <dgm:cxn modelId="{87E93500-DA45-4862-9469-960D46E7349A}" type="presParOf" srcId="{BD66DF5E-E1C6-4847-A73A-C1EED4838A10}" destId="{68156FFD-9633-4689-BD6E-29576C6D694F}" srcOrd="0" destOrd="0" presId="urn:microsoft.com/office/officeart/2008/layout/AlternatingPictureCircles"/>
    <dgm:cxn modelId="{B35813C7-602C-414C-B54D-88E1C006F4E0}" type="presParOf" srcId="{BD66DF5E-E1C6-4847-A73A-C1EED4838A10}" destId="{72BDBFB8-7549-42FD-95ED-EAEDD975D0B3}" srcOrd="1" destOrd="0" presId="urn:microsoft.com/office/officeart/2008/layout/AlternatingPictureCircles"/>
    <dgm:cxn modelId="{C152ABF2-FC4B-403F-8A72-4DF9109FC9E1}" type="presParOf" srcId="{BD66DF5E-E1C6-4847-A73A-C1EED4838A10}" destId="{79634717-FED9-4AC6-8F6E-FECB97F6D29D}" srcOrd="2" destOrd="0" presId="urn:microsoft.com/office/officeart/2008/layout/AlternatingPictureCircles"/>
    <dgm:cxn modelId="{A8EC732B-F792-4D26-8024-B02EBFD72292}" type="presParOf" srcId="{BD66DF5E-E1C6-4847-A73A-C1EED4838A10}" destId="{D99E084A-FB58-4987-BFD4-4A3EA7CAFF73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6E86D9-2534-404B-9B6F-6619AB54ED32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6_2" csCatId="accent6" phldr="1"/>
      <dgm:spPr/>
    </dgm:pt>
    <dgm:pt modelId="{70B47DE9-6A48-4EFE-8763-7729CAEA95CE}">
      <dgm:prSet phldrT="[Text]" custT="1"/>
      <dgm:spPr/>
      <dgm:t>
        <a:bodyPr/>
        <a:lstStyle/>
        <a:p>
          <a:r>
            <a:rPr lang="en-US" sz="3200" dirty="0" smtClean="0"/>
            <a:t>Initially our client laptop is made to receive our user defined  sequence.</a:t>
          </a:r>
          <a:endParaRPr lang="en-US" sz="3200" dirty="0"/>
        </a:p>
      </dgm:t>
    </dgm:pt>
    <dgm:pt modelId="{FD49FD0C-A223-4E6A-AAA6-5836A69C2072}" type="parTrans" cxnId="{F2D1AB08-010E-4A34-87BA-96D1E22426B1}">
      <dgm:prSet/>
      <dgm:spPr/>
      <dgm:t>
        <a:bodyPr/>
        <a:lstStyle/>
        <a:p>
          <a:endParaRPr lang="en-US"/>
        </a:p>
      </dgm:t>
    </dgm:pt>
    <dgm:pt modelId="{5CFACBDA-D470-4338-87BA-9B72B8A279D0}" type="sibTrans" cxnId="{F2D1AB08-010E-4A34-87BA-96D1E22426B1}">
      <dgm:prSet/>
      <dgm:spPr/>
      <dgm:t>
        <a:bodyPr/>
        <a:lstStyle/>
        <a:p>
          <a:endParaRPr lang="en-US"/>
        </a:p>
      </dgm:t>
    </dgm:pt>
    <dgm:pt modelId="{E2588057-6EEA-4805-8647-EDBF4E722302}" type="pres">
      <dgm:prSet presAssocID="{996E86D9-2534-404B-9B6F-6619AB54ED32}" presName="Name0" presStyleCnt="0">
        <dgm:presLayoutVars>
          <dgm:chMax/>
          <dgm:chPref/>
          <dgm:dir/>
        </dgm:presLayoutVars>
      </dgm:prSet>
      <dgm:spPr/>
    </dgm:pt>
    <dgm:pt modelId="{4EF146E7-BADD-45D2-9757-627A51BC694C}" type="pres">
      <dgm:prSet presAssocID="{70B47DE9-6A48-4EFE-8763-7729CAEA95CE}" presName="composite" presStyleCnt="0"/>
      <dgm:spPr/>
    </dgm:pt>
    <dgm:pt modelId="{D8806D8F-AE4A-4534-98FF-CCD5F9F23D4B}" type="pres">
      <dgm:prSet presAssocID="{70B47DE9-6A48-4EFE-8763-7729CAEA95CE}" presName="Accent" presStyleLbl="alignNode1" presStyleIdx="0" presStyleCnt="1" custScaleX="81072" custLinFactNeighborX="3479">
        <dgm:presLayoutVars>
          <dgm:chMax val="0"/>
          <dgm:chPref val="0"/>
        </dgm:presLayoutVars>
      </dgm:prSet>
      <dgm:spPr/>
    </dgm:pt>
    <dgm:pt modelId="{F74553A7-8766-4186-BCE0-3015846F0E19}" type="pres">
      <dgm:prSet presAssocID="{70B47DE9-6A48-4EFE-8763-7729CAEA95CE}" presName="Image" presStyleLbl="bgImgPlace1" presStyleIdx="0" presStyleCnt="1" custLinFactNeighborY="843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DE6D4D2C-0C0F-42AF-8253-068C7AEEEEEA}" type="pres">
      <dgm:prSet presAssocID="{70B47DE9-6A48-4EFE-8763-7729CAEA95CE}" presName="Parent" presStyleLbl="fgAccFollowNode1" presStyleIdx="0" presStyleCnt="1" custScaleX="87106" custScaleY="107047" custLinFactNeighborX="594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1DBD07-CE75-4110-86C6-12E2F627FEE2}" type="pres">
      <dgm:prSet presAssocID="{70B47DE9-6A48-4EFE-8763-7729CAEA95CE}" presName="Space" presStyleCnt="0">
        <dgm:presLayoutVars>
          <dgm:chMax val="0"/>
          <dgm:chPref val="0"/>
        </dgm:presLayoutVars>
      </dgm:prSet>
      <dgm:spPr/>
    </dgm:pt>
  </dgm:ptLst>
  <dgm:cxnLst>
    <dgm:cxn modelId="{F2D1AB08-010E-4A34-87BA-96D1E22426B1}" srcId="{996E86D9-2534-404B-9B6F-6619AB54ED32}" destId="{70B47DE9-6A48-4EFE-8763-7729CAEA95CE}" srcOrd="0" destOrd="0" parTransId="{FD49FD0C-A223-4E6A-AAA6-5836A69C2072}" sibTransId="{5CFACBDA-D470-4338-87BA-9B72B8A279D0}"/>
    <dgm:cxn modelId="{7AE2BEA1-C952-46B4-896E-89602C192B86}" type="presOf" srcId="{70B47DE9-6A48-4EFE-8763-7729CAEA95CE}" destId="{DE6D4D2C-0C0F-42AF-8253-068C7AEEEEEA}" srcOrd="0" destOrd="0" presId="urn:microsoft.com/office/officeart/2008/layout/AlternatingPictureCircles"/>
    <dgm:cxn modelId="{13548B35-5780-45E5-A89C-23D9A1B3F166}" type="presOf" srcId="{996E86D9-2534-404B-9B6F-6619AB54ED32}" destId="{E2588057-6EEA-4805-8647-EDBF4E722302}" srcOrd="0" destOrd="0" presId="urn:microsoft.com/office/officeart/2008/layout/AlternatingPictureCircles"/>
    <dgm:cxn modelId="{73416C00-F58E-4C3C-8DA6-FD6480261C00}" type="presParOf" srcId="{E2588057-6EEA-4805-8647-EDBF4E722302}" destId="{4EF146E7-BADD-45D2-9757-627A51BC694C}" srcOrd="0" destOrd="0" presId="urn:microsoft.com/office/officeart/2008/layout/AlternatingPictureCircles"/>
    <dgm:cxn modelId="{837BB6C9-4317-4ABB-B327-272FFFC0266A}" type="presParOf" srcId="{4EF146E7-BADD-45D2-9757-627A51BC694C}" destId="{D8806D8F-AE4A-4534-98FF-CCD5F9F23D4B}" srcOrd="0" destOrd="0" presId="urn:microsoft.com/office/officeart/2008/layout/AlternatingPictureCircles"/>
    <dgm:cxn modelId="{17875494-79E0-4A67-912C-BF7F9D03F30F}" type="presParOf" srcId="{4EF146E7-BADD-45D2-9757-627A51BC694C}" destId="{F74553A7-8766-4186-BCE0-3015846F0E19}" srcOrd="1" destOrd="0" presId="urn:microsoft.com/office/officeart/2008/layout/AlternatingPictureCircles"/>
    <dgm:cxn modelId="{2F4287B0-C982-46D9-A011-2615CE1F5247}" type="presParOf" srcId="{4EF146E7-BADD-45D2-9757-627A51BC694C}" destId="{DE6D4D2C-0C0F-42AF-8253-068C7AEEEEEA}" srcOrd="2" destOrd="0" presId="urn:microsoft.com/office/officeart/2008/layout/AlternatingPictureCircles"/>
    <dgm:cxn modelId="{7365F62B-C470-4458-ACE4-18C7CAD4B555}" type="presParOf" srcId="{4EF146E7-BADD-45D2-9757-627A51BC694C}" destId="{D71DBD07-CE75-4110-86C6-12E2F627FEE2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2362C1-1040-4C98-804F-47DEAEA53A34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6_2" csCatId="accent6" phldr="1"/>
      <dgm:spPr/>
    </dgm:pt>
    <dgm:pt modelId="{1262B599-C939-4E54-AB07-0BE1D42C1627}">
      <dgm:prSet phldrT="[Text]" custT="1"/>
      <dgm:spPr/>
      <dgm:t>
        <a:bodyPr/>
        <a:lstStyle/>
        <a:p>
          <a:r>
            <a:rPr lang="en-US" sz="3200" dirty="0" smtClean="0"/>
            <a:t>After sending some  sequences we terminate our receiving process.</a:t>
          </a:r>
          <a:endParaRPr lang="en-US" sz="3200" dirty="0"/>
        </a:p>
      </dgm:t>
    </dgm:pt>
    <dgm:pt modelId="{0369ED90-CED4-4E26-87B2-7A5584005409}" type="parTrans" cxnId="{E364776E-DBEA-4077-9FAE-FBC27BC139EC}">
      <dgm:prSet/>
      <dgm:spPr/>
      <dgm:t>
        <a:bodyPr/>
        <a:lstStyle/>
        <a:p>
          <a:endParaRPr lang="en-US"/>
        </a:p>
      </dgm:t>
    </dgm:pt>
    <dgm:pt modelId="{144A96CC-F4A6-4298-B05B-067BEA14DD8F}" type="sibTrans" cxnId="{E364776E-DBEA-4077-9FAE-FBC27BC139EC}">
      <dgm:prSet/>
      <dgm:spPr/>
      <dgm:t>
        <a:bodyPr/>
        <a:lstStyle/>
        <a:p>
          <a:endParaRPr lang="en-US"/>
        </a:p>
      </dgm:t>
    </dgm:pt>
    <dgm:pt modelId="{DAA6C579-CAB1-40BC-BC21-86CFF71A4867}" type="pres">
      <dgm:prSet presAssocID="{C42362C1-1040-4C98-804F-47DEAEA53A34}" presName="Name0" presStyleCnt="0">
        <dgm:presLayoutVars>
          <dgm:chMax/>
          <dgm:chPref/>
          <dgm:dir/>
        </dgm:presLayoutVars>
      </dgm:prSet>
      <dgm:spPr/>
    </dgm:pt>
    <dgm:pt modelId="{E7174C3C-C876-45DF-A7EA-07439CF7161C}" type="pres">
      <dgm:prSet presAssocID="{1262B599-C939-4E54-AB07-0BE1D42C1627}" presName="composite" presStyleCnt="0"/>
      <dgm:spPr/>
    </dgm:pt>
    <dgm:pt modelId="{3A7FBDBF-AEFD-4575-B105-70A7045110EE}" type="pres">
      <dgm:prSet presAssocID="{1262B599-C939-4E54-AB07-0BE1D42C1627}" presName="Accent" presStyleLbl="alignNode1" presStyleIdx="0" presStyleCnt="1" custScaleX="74080">
        <dgm:presLayoutVars>
          <dgm:chMax val="0"/>
          <dgm:chPref val="0"/>
        </dgm:presLayoutVars>
      </dgm:prSet>
      <dgm:spPr/>
    </dgm:pt>
    <dgm:pt modelId="{C441A31C-4EDA-464C-A375-14EC09F2C596}" type="pres">
      <dgm:prSet presAssocID="{1262B599-C939-4E54-AB07-0BE1D42C1627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616BC4F1-58E3-4F3C-8226-071F91197293}" type="pres">
      <dgm:prSet presAssocID="{1262B599-C939-4E54-AB07-0BE1D42C1627}" presName="Parent" presStyleLbl="fgAccFollowNode1" presStyleIdx="0" presStyleCnt="1" custScaleX="77608" custScaleY="108150" custLinFactNeighborX="-1038" custLinFactNeighborY="-6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42F71C-D6FD-44FC-BF75-E2204ECE2180}" type="pres">
      <dgm:prSet presAssocID="{1262B599-C939-4E54-AB07-0BE1D42C1627}" presName="Space" presStyleCnt="0">
        <dgm:presLayoutVars>
          <dgm:chMax val="0"/>
          <dgm:chPref val="0"/>
        </dgm:presLayoutVars>
      </dgm:prSet>
      <dgm:spPr/>
    </dgm:pt>
  </dgm:ptLst>
  <dgm:cxnLst>
    <dgm:cxn modelId="{017687B6-9517-41E9-83C4-B61C4AC8F5F9}" type="presOf" srcId="{C42362C1-1040-4C98-804F-47DEAEA53A34}" destId="{DAA6C579-CAB1-40BC-BC21-86CFF71A4867}" srcOrd="0" destOrd="0" presId="urn:microsoft.com/office/officeart/2008/layout/AlternatingPictureCircles"/>
    <dgm:cxn modelId="{6C1AEF4B-7061-4C1D-8D79-733339A75345}" type="presOf" srcId="{1262B599-C939-4E54-AB07-0BE1D42C1627}" destId="{616BC4F1-58E3-4F3C-8226-071F91197293}" srcOrd="0" destOrd="0" presId="urn:microsoft.com/office/officeart/2008/layout/AlternatingPictureCircles"/>
    <dgm:cxn modelId="{E364776E-DBEA-4077-9FAE-FBC27BC139EC}" srcId="{C42362C1-1040-4C98-804F-47DEAEA53A34}" destId="{1262B599-C939-4E54-AB07-0BE1D42C1627}" srcOrd="0" destOrd="0" parTransId="{0369ED90-CED4-4E26-87B2-7A5584005409}" sibTransId="{144A96CC-F4A6-4298-B05B-067BEA14DD8F}"/>
    <dgm:cxn modelId="{52FFA3C8-CECA-4FDF-B347-BE4C55526495}" type="presParOf" srcId="{DAA6C579-CAB1-40BC-BC21-86CFF71A4867}" destId="{E7174C3C-C876-45DF-A7EA-07439CF7161C}" srcOrd="0" destOrd="0" presId="urn:microsoft.com/office/officeart/2008/layout/AlternatingPictureCircles"/>
    <dgm:cxn modelId="{3813472E-204B-44B8-B91E-6E600AC5228B}" type="presParOf" srcId="{E7174C3C-C876-45DF-A7EA-07439CF7161C}" destId="{3A7FBDBF-AEFD-4575-B105-70A7045110EE}" srcOrd="0" destOrd="0" presId="urn:microsoft.com/office/officeart/2008/layout/AlternatingPictureCircles"/>
    <dgm:cxn modelId="{386781AE-A52F-4CBA-B21B-F104A824E907}" type="presParOf" srcId="{E7174C3C-C876-45DF-A7EA-07439CF7161C}" destId="{C441A31C-4EDA-464C-A375-14EC09F2C596}" srcOrd="1" destOrd="0" presId="urn:microsoft.com/office/officeart/2008/layout/AlternatingPictureCircles"/>
    <dgm:cxn modelId="{9DDC14E0-2054-40F6-B0D7-01E625D0F005}" type="presParOf" srcId="{E7174C3C-C876-45DF-A7EA-07439CF7161C}" destId="{616BC4F1-58E3-4F3C-8226-071F91197293}" srcOrd="2" destOrd="0" presId="urn:microsoft.com/office/officeart/2008/layout/AlternatingPictureCircles"/>
    <dgm:cxn modelId="{505B469B-4C27-43A9-A819-A9FFF9E570EE}" type="presParOf" srcId="{E7174C3C-C876-45DF-A7EA-07439CF7161C}" destId="{3A42F71C-D6FD-44FC-BF75-E2204ECE2180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5B0C6-3470-488C-BDBB-D142E46B5136}">
      <dsp:nvSpPr>
        <dsp:cNvPr id="0" name=""/>
        <dsp:cNvSpPr/>
      </dsp:nvSpPr>
      <dsp:spPr>
        <a:xfrm>
          <a:off x="2764128" y="5704387"/>
          <a:ext cx="485550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A34D3F-338B-4FE9-B2DB-6CD866472051}">
      <dsp:nvSpPr>
        <dsp:cNvPr id="0" name=""/>
        <dsp:cNvSpPr/>
      </dsp:nvSpPr>
      <dsp:spPr>
        <a:xfrm>
          <a:off x="2764128" y="4885397"/>
          <a:ext cx="4103091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56334-8F13-4C03-9124-EC1ED0E697AC}">
      <dsp:nvSpPr>
        <dsp:cNvPr id="0" name=""/>
        <dsp:cNvSpPr/>
      </dsp:nvSpPr>
      <dsp:spPr>
        <a:xfrm>
          <a:off x="2764128" y="3740727"/>
          <a:ext cx="3831531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41E83-A50B-488E-B200-76C922446C75}">
      <dsp:nvSpPr>
        <dsp:cNvPr id="0" name=""/>
        <dsp:cNvSpPr/>
      </dsp:nvSpPr>
      <dsp:spPr>
        <a:xfrm>
          <a:off x="2764128" y="2596057"/>
          <a:ext cx="4103091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60A83-DB65-4112-8A8C-F77D2DD1FB03}">
      <dsp:nvSpPr>
        <dsp:cNvPr id="0" name=""/>
        <dsp:cNvSpPr/>
      </dsp:nvSpPr>
      <dsp:spPr>
        <a:xfrm>
          <a:off x="2764128" y="1777067"/>
          <a:ext cx="485550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052C2-9042-4FF7-8DA3-2679A26C7D3C}">
      <dsp:nvSpPr>
        <dsp:cNvPr id="0" name=""/>
        <dsp:cNvSpPr/>
      </dsp:nvSpPr>
      <dsp:spPr>
        <a:xfrm>
          <a:off x="267478" y="793968"/>
          <a:ext cx="4879503" cy="512194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AA697-E7CE-4378-980D-A5FABF8E18A9}">
      <dsp:nvSpPr>
        <dsp:cNvPr id="0" name=""/>
        <dsp:cNvSpPr/>
      </dsp:nvSpPr>
      <dsp:spPr>
        <a:xfrm>
          <a:off x="1120677" y="5402186"/>
          <a:ext cx="3065225" cy="158050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System requirements</a:t>
          </a:r>
          <a:endParaRPr lang="en-US" sz="4700" kern="1200" dirty="0"/>
        </a:p>
      </dsp:txBody>
      <dsp:txXfrm>
        <a:off x="1120677" y="5402186"/>
        <a:ext cx="3065225" cy="1580506"/>
      </dsp:txXfrm>
    </dsp:sp>
    <dsp:sp modelId="{2993C8E5-D767-4A1F-AB4A-34F31D7D75D0}">
      <dsp:nvSpPr>
        <dsp:cNvPr id="0" name=""/>
        <dsp:cNvSpPr/>
      </dsp:nvSpPr>
      <dsp:spPr>
        <a:xfrm>
          <a:off x="7188589" y="1346020"/>
          <a:ext cx="862094" cy="86209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C45C4-8A23-448F-B5B3-D75F8962F1C3}">
      <dsp:nvSpPr>
        <dsp:cNvPr id="0" name=""/>
        <dsp:cNvSpPr/>
      </dsp:nvSpPr>
      <dsp:spPr>
        <a:xfrm>
          <a:off x="8050683" y="1346020"/>
          <a:ext cx="1150399" cy="862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0" rIns="8763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Ubuntu 14.04lts</a:t>
          </a:r>
          <a:endParaRPr lang="en-US" sz="2300" kern="1200" dirty="0"/>
        </a:p>
      </dsp:txBody>
      <dsp:txXfrm>
        <a:off x="8050683" y="1346020"/>
        <a:ext cx="1150399" cy="862094"/>
      </dsp:txXfrm>
    </dsp:sp>
    <dsp:sp modelId="{E1968F3C-89CE-45D3-B9CB-1081A56A88C2}">
      <dsp:nvSpPr>
        <dsp:cNvPr id="0" name=""/>
        <dsp:cNvSpPr/>
      </dsp:nvSpPr>
      <dsp:spPr>
        <a:xfrm>
          <a:off x="6436172" y="2165010"/>
          <a:ext cx="862094" cy="86209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C6B36-1CEC-4C9C-B2A9-6F1D66B0B5FC}">
      <dsp:nvSpPr>
        <dsp:cNvPr id="0" name=""/>
        <dsp:cNvSpPr/>
      </dsp:nvSpPr>
      <dsp:spPr>
        <a:xfrm>
          <a:off x="7381393" y="2248133"/>
          <a:ext cx="1159367" cy="862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0" rIns="8763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Kernel version 4.1.10+</a:t>
          </a:r>
          <a:endParaRPr lang="en-US" sz="2300" kern="1200" dirty="0"/>
        </a:p>
      </dsp:txBody>
      <dsp:txXfrm>
        <a:off x="7381393" y="2248133"/>
        <a:ext cx="1159367" cy="862094"/>
      </dsp:txXfrm>
    </dsp:sp>
    <dsp:sp modelId="{E2036BCA-F0B9-4114-BF19-20EBD992C2CC}">
      <dsp:nvSpPr>
        <dsp:cNvPr id="0" name=""/>
        <dsp:cNvSpPr/>
      </dsp:nvSpPr>
      <dsp:spPr>
        <a:xfrm>
          <a:off x="6164612" y="3309680"/>
          <a:ext cx="862094" cy="862094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8FE4B-D6D7-45EA-B3EC-901AA0F9E29F}">
      <dsp:nvSpPr>
        <dsp:cNvPr id="0" name=""/>
        <dsp:cNvSpPr/>
      </dsp:nvSpPr>
      <dsp:spPr>
        <a:xfrm>
          <a:off x="7026707" y="3309680"/>
          <a:ext cx="1606848" cy="862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0" rIns="8763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Compatible laptops</a:t>
          </a:r>
          <a:endParaRPr lang="en-US" sz="2300" kern="1200" dirty="0"/>
        </a:p>
      </dsp:txBody>
      <dsp:txXfrm>
        <a:off x="7026707" y="3309680"/>
        <a:ext cx="1606848" cy="862094"/>
      </dsp:txXfrm>
    </dsp:sp>
    <dsp:sp modelId="{4742246B-D359-4F9C-B06E-B810E187A74C}">
      <dsp:nvSpPr>
        <dsp:cNvPr id="0" name=""/>
        <dsp:cNvSpPr/>
      </dsp:nvSpPr>
      <dsp:spPr>
        <a:xfrm>
          <a:off x="6422318" y="4357364"/>
          <a:ext cx="862094" cy="86209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7549C-3389-4E85-8964-493D5F12C954}">
      <dsp:nvSpPr>
        <dsp:cNvPr id="0" name=""/>
        <dsp:cNvSpPr/>
      </dsp:nvSpPr>
      <dsp:spPr>
        <a:xfrm>
          <a:off x="7339829" y="4343510"/>
          <a:ext cx="786713" cy="862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0" rIns="8763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Min RAM 6GB</a:t>
          </a:r>
          <a:endParaRPr lang="en-US" sz="2300" kern="1200" dirty="0"/>
        </a:p>
      </dsp:txBody>
      <dsp:txXfrm>
        <a:off x="7339829" y="4343510"/>
        <a:ext cx="786713" cy="862094"/>
      </dsp:txXfrm>
    </dsp:sp>
    <dsp:sp modelId="{9409DD7C-DD87-4A9F-85E6-BEDADA85074B}">
      <dsp:nvSpPr>
        <dsp:cNvPr id="0" name=""/>
        <dsp:cNvSpPr/>
      </dsp:nvSpPr>
      <dsp:spPr>
        <a:xfrm>
          <a:off x="7188589" y="5273340"/>
          <a:ext cx="862094" cy="862094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4B35A-DD29-4C0D-882D-A95CF47DC2C2}">
      <dsp:nvSpPr>
        <dsp:cNvPr id="0" name=""/>
        <dsp:cNvSpPr/>
      </dsp:nvSpPr>
      <dsp:spPr>
        <a:xfrm>
          <a:off x="8050683" y="5273340"/>
          <a:ext cx="1203768" cy="862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0" rIns="8763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Atheros 802.11n NIC’s</a:t>
          </a:r>
          <a:endParaRPr lang="en-US" sz="2300" kern="1200" dirty="0"/>
        </a:p>
      </dsp:txBody>
      <dsp:txXfrm>
        <a:off x="8050683" y="5273340"/>
        <a:ext cx="1203768" cy="862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6E9B6-FB60-4B71-BA50-1FDCDD05D1DA}">
      <dsp:nvSpPr>
        <dsp:cNvPr id="0" name=""/>
        <dsp:cNvSpPr/>
      </dsp:nvSpPr>
      <dsp:spPr>
        <a:xfrm>
          <a:off x="5887878" y="0"/>
          <a:ext cx="4461466" cy="5236479"/>
        </a:xfrm>
        <a:prstGeom prst="donut">
          <a:avLst>
            <a:gd name="adj" fmla="val 110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6280F-CF27-44AF-BDED-DCA9D3D1CFCD}">
      <dsp:nvSpPr>
        <dsp:cNvPr id="0" name=""/>
        <dsp:cNvSpPr/>
      </dsp:nvSpPr>
      <dsp:spPr>
        <a:xfrm>
          <a:off x="3125" y="220363"/>
          <a:ext cx="6440644" cy="48697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A7036-472E-4F9E-8BCC-0C5DB60800BD}">
      <dsp:nvSpPr>
        <dsp:cNvPr id="0" name=""/>
        <dsp:cNvSpPr/>
      </dsp:nvSpPr>
      <dsp:spPr>
        <a:xfrm>
          <a:off x="6269621" y="471058"/>
          <a:ext cx="3650224" cy="4251398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Hotspot is turned on.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Our client laptop is connected to this hotspot.</a:t>
          </a:r>
          <a:endParaRPr lang="en-US" sz="4000" kern="1200" dirty="0"/>
        </a:p>
      </dsp:txBody>
      <dsp:txXfrm>
        <a:off x="6804184" y="1093661"/>
        <a:ext cx="2581098" cy="30061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56FFD-9633-4689-BD6E-29576C6D694F}">
      <dsp:nvSpPr>
        <dsp:cNvPr id="0" name=""/>
        <dsp:cNvSpPr/>
      </dsp:nvSpPr>
      <dsp:spPr>
        <a:xfrm>
          <a:off x="5929743" y="276964"/>
          <a:ext cx="4194493" cy="5168015"/>
        </a:xfrm>
        <a:prstGeom prst="donut">
          <a:avLst>
            <a:gd name="adj" fmla="val 110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DBFB8-7549-42FD-95ED-EAEDD975D0B3}">
      <dsp:nvSpPr>
        <dsp:cNvPr id="0" name=""/>
        <dsp:cNvSpPr/>
      </dsp:nvSpPr>
      <dsp:spPr>
        <a:xfrm>
          <a:off x="56895" y="582523"/>
          <a:ext cx="6356437" cy="48060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34717-FED9-4AC6-8F6E-FECB97F6D29D}">
      <dsp:nvSpPr>
        <dsp:cNvPr id="0" name=""/>
        <dsp:cNvSpPr/>
      </dsp:nvSpPr>
      <dsp:spPr>
        <a:xfrm>
          <a:off x="6179119" y="637313"/>
          <a:ext cx="3695739" cy="4502525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Raw packets are sent through our user created socket.</a:t>
          </a:r>
          <a:endParaRPr lang="en-US" sz="4100" kern="1200" dirty="0"/>
        </a:p>
      </dsp:txBody>
      <dsp:txXfrm>
        <a:off x="6720347" y="1296693"/>
        <a:ext cx="2613283" cy="31837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06D8F-AE4A-4534-98FF-CCD5F9F23D4B}">
      <dsp:nvSpPr>
        <dsp:cNvPr id="0" name=""/>
        <dsp:cNvSpPr/>
      </dsp:nvSpPr>
      <dsp:spPr>
        <a:xfrm>
          <a:off x="5849553" y="289700"/>
          <a:ext cx="4292889" cy="5294925"/>
        </a:xfrm>
        <a:prstGeom prst="donut">
          <a:avLst>
            <a:gd name="adj" fmla="val 110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553A7-8766-4186-BCE0-3015846F0E19}">
      <dsp:nvSpPr>
        <dsp:cNvPr id="0" name=""/>
        <dsp:cNvSpPr/>
      </dsp:nvSpPr>
      <dsp:spPr>
        <a:xfrm>
          <a:off x="821" y="516524"/>
          <a:ext cx="6512531" cy="49240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D4D2C-0C0F-42AF-8253-068C7AEEEEEA}">
      <dsp:nvSpPr>
        <dsp:cNvPr id="0" name=""/>
        <dsp:cNvSpPr/>
      </dsp:nvSpPr>
      <dsp:spPr>
        <a:xfrm>
          <a:off x="6258623" y="726600"/>
          <a:ext cx="3597544" cy="4420929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Initially our client laptop is made to receive our user defined  sequence.</a:t>
          </a:r>
          <a:endParaRPr lang="en-US" sz="3200" kern="1200" dirty="0"/>
        </a:p>
      </dsp:txBody>
      <dsp:txXfrm>
        <a:off x="6785471" y="1374030"/>
        <a:ext cx="2543848" cy="31260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FBDBF-AEFD-4575-B105-70A7045110EE}">
      <dsp:nvSpPr>
        <dsp:cNvPr id="0" name=""/>
        <dsp:cNvSpPr/>
      </dsp:nvSpPr>
      <dsp:spPr>
        <a:xfrm>
          <a:off x="5672130" y="176807"/>
          <a:ext cx="3802533" cy="5132784"/>
        </a:xfrm>
        <a:prstGeom prst="donut">
          <a:avLst>
            <a:gd name="adj" fmla="val 110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1A31C-4EDA-464C-A375-14EC09F2C596}">
      <dsp:nvSpPr>
        <dsp:cNvPr id="0" name=""/>
        <dsp:cNvSpPr/>
      </dsp:nvSpPr>
      <dsp:spPr>
        <a:xfrm>
          <a:off x="1626" y="356447"/>
          <a:ext cx="6313104" cy="47732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BC4F1-58E3-4F3C-8226-071F91197293}">
      <dsp:nvSpPr>
        <dsp:cNvPr id="0" name=""/>
        <dsp:cNvSpPr/>
      </dsp:nvSpPr>
      <dsp:spPr>
        <a:xfrm>
          <a:off x="5978281" y="550545"/>
          <a:ext cx="3107117" cy="4329709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After sending some  sequences we terminate our receiving process.</a:t>
          </a:r>
          <a:endParaRPr lang="en-US" sz="3200" kern="1200" dirty="0"/>
        </a:p>
      </dsp:txBody>
      <dsp:txXfrm>
        <a:off x="6433308" y="1184616"/>
        <a:ext cx="2197063" cy="3061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A1E70-9132-4342-B803-D44083D5D1AF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27D64-BED2-41EF-972B-5EC66D456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92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221817"/>
            <a:ext cx="8791575" cy="2387600"/>
          </a:xfrm>
          <a:effectLst>
            <a:glow rad="368300">
              <a:schemeClr val="accent3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IN" b="1" u="sng" dirty="0" smtClean="0">
                <a:solidFill>
                  <a:schemeClr val="accent5">
                    <a:lumMod val="50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Adobe Naskh Medium" panose="01010101010101010101" pitchFamily="50" charset="-78"/>
              </a:rPr>
              <a:t>Movement detection using </a:t>
            </a:r>
            <a:r>
              <a:rPr lang="en-IN" b="1" u="sng" dirty="0" err="1" smtClean="0">
                <a:solidFill>
                  <a:schemeClr val="accent5">
                    <a:lumMod val="50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Adobe Naskh Medium" panose="01010101010101010101" pitchFamily="50" charset="-78"/>
              </a:rPr>
              <a:t>wifi</a:t>
            </a:r>
            <a:r>
              <a:rPr lang="en-IN" b="1" u="sng" dirty="0" smtClean="0">
                <a:solidFill>
                  <a:schemeClr val="accent5">
                    <a:lumMod val="50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Adobe Naskh Medium" panose="01010101010101010101" pitchFamily="50" charset="-78"/>
              </a:rPr>
              <a:t> signals</a:t>
            </a:r>
            <a:endParaRPr lang="en-IN" b="1" u="sng" dirty="0">
              <a:solidFill>
                <a:schemeClr val="accent5">
                  <a:lumMod val="50000"/>
                </a:schemeClr>
              </a:solidFill>
              <a:latin typeface="Adobe Myungjo Std M" panose="02020600000000000000" pitchFamily="18" charset="-128"/>
              <a:ea typeface="Adobe Myungjo Std M" panose="02020600000000000000" pitchFamily="18" charset="-128"/>
              <a:cs typeface="Adobe Naskh Medium" panose="01010101010101010101" pitchFamily="50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8053" y="3962255"/>
            <a:ext cx="4164158" cy="24801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SUBMITTED BY: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tx1"/>
                </a:solidFill>
              </a:rPr>
              <a:t>TAMIL SELVAN C(2016105073)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tx1"/>
                </a:solidFill>
              </a:rPr>
              <a:t>YUGESH V(2016105607)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tx1"/>
                </a:solidFill>
              </a:rPr>
              <a:t>DHANUSH L(2016105521)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tx1"/>
                </a:solidFill>
              </a:rPr>
              <a:t>GUHEN D(2016105532</a:t>
            </a:r>
            <a:r>
              <a:rPr lang="en-I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06145" y="3962255"/>
            <a:ext cx="35329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GUIDE:</a:t>
            </a:r>
          </a:p>
          <a:p>
            <a:r>
              <a:rPr lang="en-IN" sz="2400" dirty="0"/>
              <a:t>Mrs N </a:t>
            </a:r>
            <a:r>
              <a:rPr lang="en-IN" sz="2400" dirty="0" err="1"/>
              <a:t>Vijaya</a:t>
            </a:r>
            <a:endParaRPr lang="en-IN" sz="2400" dirty="0"/>
          </a:p>
          <a:p>
            <a:r>
              <a:rPr lang="en-IN" sz="2400" dirty="0"/>
              <a:t>Associate professor </a:t>
            </a:r>
          </a:p>
          <a:p>
            <a:r>
              <a:rPr lang="en-IN" sz="2400" dirty="0"/>
              <a:t>ECE </a:t>
            </a:r>
            <a:r>
              <a:rPr lang="en-IN" sz="2400" dirty="0" err="1"/>
              <a:t>Dept,CEG,Chennai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5416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05597" y="1210395"/>
            <a:ext cx="2244436" cy="1371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CLIENT</a:t>
            </a:r>
            <a:endParaRPr lang="en-IN" sz="36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01088" y="4253345"/>
            <a:ext cx="2466110" cy="13300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NIC</a:t>
            </a:r>
            <a:endParaRPr lang="en-IN" sz="36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9416" y="4253345"/>
            <a:ext cx="2244436" cy="13300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NIC</a:t>
            </a:r>
            <a:endParaRPr lang="en-IN" sz="36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396" y="1210395"/>
            <a:ext cx="2466110" cy="1371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ln w="0"/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  <a:endParaRPr lang="en-IN" sz="3600" b="1" dirty="0">
              <a:ln w="0"/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50033" y="4253345"/>
            <a:ext cx="2022763" cy="1371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CSI processing</a:t>
            </a:r>
            <a:endParaRPr lang="en-IN" sz="32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Elbow Connector 10"/>
          <p:cNvCxnSpPr>
            <a:stCxn id="8" idx="2"/>
            <a:endCxn id="6" idx="0"/>
          </p:cNvCxnSpPr>
          <p:nvPr/>
        </p:nvCxnSpPr>
        <p:spPr>
          <a:xfrm rot="16200000" flipH="1">
            <a:off x="1755122" y="2974324"/>
            <a:ext cx="1671350" cy="886692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67198" y="4862943"/>
            <a:ext cx="1122218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0"/>
            <a:endCxn id="5" idx="2"/>
          </p:cNvCxnSpPr>
          <p:nvPr/>
        </p:nvCxnSpPr>
        <p:spPr>
          <a:xfrm rot="5400000" flipH="1" flipV="1">
            <a:off x="6334049" y="2759580"/>
            <a:ext cx="1671350" cy="1316181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3"/>
            <a:endCxn id="9" idx="0"/>
          </p:cNvCxnSpPr>
          <p:nvPr/>
        </p:nvCxnSpPr>
        <p:spPr>
          <a:xfrm>
            <a:off x="8950033" y="1896195"/>
            <a:ext cx="1011382" cy="2357150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50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IN" b="1" dirty="0" smtClean="0"/>
              <a:t>Problems faced: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Kernel error</a:t>
            </a:r>
          </a:p>
          <a:p>
            <a:r>
              <a:rPr lang="en-IN" sz="3200" dirty="0" err="1" smtClean="0"/>
              <a:t>Libnl</a:t>
            </a:r>
            <a:r>
              <a:rPr lang="en-IN" sz="3200" dirty="0" smtClean="0"/>
              <a:t> error</a:t>
            </a:r>
          </a:p>
          <a:p>
            <a:r>
              <a:rPr lang="en-IN" sz="3200" dirty="0" smtClean="0"/>
              <a:t>Receiving CSI errors</a:t>
            </a:r>
          </a:p>
          <a:p>
            <a:r>
              <a:rPr lang="en-IN" sz="3200" dirty="0" smtClean="0"/>
              <a:t>Server error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7868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589645"/>
              </p:ext>
            </p:extLst>
          </p:nvPr>
        </p:nvGraphicFramePr>
        <p:xfrm>
          <a:off x="443345" y="110837"/>
          <a:ext cx="10778835" cy="6747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288327991"/>
              </p:ext>
            </p:extLst>
          </p:nvPr>
        </p:nvGraphicFramePr>
        <p:xfrm>
          <a:off x="1163782" y="346364"/>
          <a:ext cx="10349345" cy="5282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141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992923"/>
              </p:ext>
            </p:extLst>
          </p:nvPr>
        </p:nvGraphicFramePr>
        <p:xfrm>
          <a:off x="1260765" y="360218"/>
          <a:ext cx="10210800" cy="5777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125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743650"/>
              </p:ext>
            </p:extLst>
          </p:nvPr>
        </p:nvGraphicFramePr>
        <p:xfrm>
          <a:off x="1246909" y="207819"/>
          <a:ext cx="10460181" cy="5874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878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412780"/>
              </p:ext>
            </p:extLst>
          </p:nvPr>
        </p:nvGraphicFramePr>
        <p:xfrm>
          <a:off x="1302327" y="304800"/>
          <a:ext cx="10141528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13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636" y="410004"/>
            <a:ext cx="5334000" cy="4791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1" y="410005"/>
            <a:ext cx="5437909" cy="47910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7257" y="5333999"/>
            <a:ext cx="10385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err="1" smtClean="0"/>
              <a:t>Csi</a:t>
            </a:r>
            <a:r>
              <a:rPr lang="en-IN" sz="4000" dirty="0" smtClean="0"/>
              <a:t> values for first two sub-carriers of 1</a:t>
            </a:r>
            <a:r>
              <a:rPr lang="en-IN" sz="4000" baseline="30000" dirty="0" smtClean="0"/>
              <a:t>st</a:t>
            </a:r>
            <a:r>
              <a:rPr lang="en-IN" sz="4000" dirty="0" smtClean="0"/>
              <a:t> package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19375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326" y="2516591"/>
            <a:ext cx="9509557" cy="1478570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 smtClean="0"/>
              <a:t>Thank you!!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105465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IN" b="1" dirty="0" smtClean="0"/>
              <a:t>Need for this: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64578"/>
            <a:ext cx="9905999" cy="3541714"/>
          </a:xfrm>
        </p:spPr>
        <p:txBody>
          <a:bodyPr>
            <a:noAutofit/>
          </a:bodyPr>
          <a:lstStyle/>
          <a:p>
            <a:r>
              <a:rPr lang="en-IN" sz="3200" dirty="0"/>
              <a:t>There has been an increasing interest in offloading the functionality of user's smart devices to the infrastructure surrounding the </a:t>
            </a:r>
            <a:r>
              <a:rPr lang="en-IN" sz="3200" dirty="0" smtClean="0"/>
              <a:t>user.</a:t>
            </a:r>
          </a:p>
          <a:p>
            <a:r>
              <a:rPr lang="en-IN" sz="3200" dirty="0" smtClean="0"/>
              <a:t>Numerous </a:t>
            </a:r>
            <a:r>
              <a:rPr lang="en-IN" sz="3200" dirty="0"/>
              <a:t>applications can be enabled with the realization of smart </a:t>
            </a:r>
            <a:r>
              <a:rPr lang="en-IN" sz="3200" dirty="0" smtClean="0"/>
              <a:t>spaces</a:t>
            </a:r>
          </a:p>
          <a:p>
            <a:r>
              <a:rPr lang="en-IN" sz="3200" dirty="0"/>
              <a:t>With the emergence of smart space</a:t>
            </a:r>
            <a:r>
              <a:rPr lang="en-IN" sz="3200" dirty="0" smtClean="0"/>
              <a:t>, </a:t>
            </a:r>
            <a:r>
              <a:rPr lang="en-IN" sz="3200" dirty="0"/>
              <a:t>sensing </a:t>
            </a:r>
            <a:r>
              <a:rPr lang="en-IN" sz="3200" dirty="0" smtClean="0"/>
              <a:t>functionality </a:t>
            </a:r>
            <a:r>
              <a:rPr lang="en-IN" sz="3200" dirty="0"/>
              <a:t>can be performed by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301236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IN" b="1" dirty="0" smtClean="0"/>
              <a:t>Objective: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75414"/>
            <a:ext cx="9905999" cy="3874222"/>
          </a:xfrm>
        </p:spPr>
        <p:txBody>
          <a:bodyPr>
            <a:noAutofit/>
          </a:bodyPr>
          <a:lstStyle/>
          <a:p>
            <a:r>
              <a:rPr lang="en-IN" sz="3200" dirty="0"/>
              <a:t>To present a method which finds the movement within the range of </a:t>
            </a:r>
            <a:r>
              <a:rPr lang="en-IN" sz="3200" dirty="0" err="1"/>
              <a:t>wifi</a:t>
            </a:r>
            <a:r>
              <a:rPr lang="en-IN" sz="3200" dirty="0"/>
              <a:t> signal in our </a:t>
            </a:r>
            <a:r>
              <a:rPr lang="en-IN" sz="3200" dirty="0" smtClean="0"/>
              <a:t>homes</a:t>
            </a:r>
          </a:p>
          <a:p>
            <a:r>
              <a:rPr lang="en-IN" sz="3200" dirty="0"/>
              <a:t>Here we make the use of existing </a:t>
            </a:r>
            <a:r>
              <a:rPr lang="en-IN" sz="3200" dirty="0" err="1"/>
              <a:t>WiFi</a:t>
            </a:r>
            <a:r>
              <a:rPr lang="en-IN" sz="3200" dirty="0"/>
              <a:t> access points and </a:t>
            </a:r>
            <a:r>
              <a:rPr lang="en-IN" sz="3200" dirty="0" err="1"/>
              <a:t>WiFi</a:t>
            </a:r>
            <a:r>
              <a:rPr lang="en-IN" sz="3200" dirty="0"/>
              <a:t> devices (e.g., desktops, </a:t>
            </a:r>
            <a:r>
              <a:rPr lang="en-IN" sz="3200" dirty="0" err="1" smtClean="0"/>
              <a:t>smartTVs</a:t>
            </a:r>
            <a:r>
              <a:rPr lang="en-IN" sz="3200" dirty="0"/>
              <a:t>, laptops).</a:t>
            </a:r>
          </a:p>
          <a:p>
            <a:r>
              <a:rPr lang="en-IN" sz="3200" dirty="0"/>
              <a:t>There should not be any extra devices used apart from our regular routers and laptops</a:t>
            </a:r>
            <a:endParaRPr lang="en-IN" sz="3200" dirty="0" smtClean="0"/>
          </a:p>
          <a:p>
            <a:endParaRPr lang="en-IN" sz="3200" dirty="0" smtClean="0"/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852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527" y="1122218"/>
            <a:ext cx="10133011" cy="5250874"/>
          </a:xfrm>
        </p:spPr>
        <p:txBody>
          <a:bodyPr>
            <a:noAutofit/>
          </a:bodyPr>
          <a:lstStyle/>
          <a:p>
            <a:r>
              <a:rPr lang="en-IN" sz="3200" dirty="0" smtClean="0"/>
              <a:t>Our project is mainly focused on the CSI information of the received signal.</a:t>
            </a:r>
          </a:p>
          <a:p>
            <a:r>
              <a:rPr lang="en-IN" sz="3200" dirty="0" smtClean="0"/>
              <a:t>This can be done with routers without any external components</a:t>
            </a:r>
          </a:p>
          <a:p>
            <a:r>
              <a:rPr lang="en-IN" sz="3200" dirty="0" smtClean="0"/>
              <a:t>But we are simulating router’s properties to a laptop</a:t>
            </a:r>
          </a:p>
          <a:p>
            <a:r>
              <a:rPr lang="en-IN" sz="3200" dirty="0" smtClean="0"/>
              <a:t>So we should need a NIC that is compatible for overwriting and as well as a compatible laptop</a:t>
            </a:r>
          </a:p>
          <a:p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357763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284" y="1570614"/>
            <a:ext cx="9905999" cy="4996440"/>
          </a:xfrm>
        </p:spPr>
        <p:txBody>
          <a:bodyPr>
            <a:normAutofit/>
          </a:bodyPr>
          <a:lstStyle/>
          <a:p>
            <a:r>
              <a:rPr lang="en-IN" sz="3200" dirty="0"/>
              <a:t>The major advantage is that when 802.11n antennas has the properties of MIMO</a:t>
            </a:r>
            <a:r>
              <a:rPr lang="en-IN" sz="3200" dirty="0" smtClean="0"/>
              <a:t>.</a:t>
            </a:r>
          </a:p>
          <a:p>
            <a:r>
              <a:rPr lang="en-IN" sz="3200" dirty="0" smtClean="0"/>
              <a:t>So, as the number of antennas increases there will be an increase in the accuracy of the </a:t>
            </a:r>
            <a:r>
              <a:rPr lang="en-IN" sz="3200" dirty="0" err="1" smtClean="0"/>
              <a:t>csi</a:t>
            </a:r>
            <a:r>
              <a:rPr lang="en-IN" sz="3200" dirty="0" smtClean="0"/>
              <a:t> extraction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744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81985521"/>
              </p:ext>
            </p:extLst>
          </p:nvPr>
        </p:nvGraphicFramePr>
        <p:xfrm>
          <a:off x="1141412" y="-124691"/>
          <a:ext cx="9578829" cy="7481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142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b="1" dirty="0" smtClean="0"/>
              <a:t>Step by step processing:</a:t>
            </a:r>
            <a:br>
              <a:rPr lang="en-IN" b="1" dirty="0" smtClean="0"/>
            </a:br>
            <a:r>
              <a:rPr lang="en-IN" sz="2700" b="1" dirty="0" smtClean="0"/>
              <a:t>(common for both transmitter and receiver)</a:t>
            </a:r>
            <a:endParaRPr lang="en-IN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866" y="2332614"/>
            <a:ext cx="9905999" cy="3860368"/>
          </a:xfrm>
        </p:spPr>
        <p:txBody>
          <a:bodyPr>
            <a:noAutofit/>
          </a:bodyPr>
          <a:lstStyle/>
          <a:p>
            <a:r>
              <a:rPr lang="en-IN" sz="2800" dirty="0" smtClean="0"/>
              <a:t>Buy components</a:t>
            </a:r>
          </a:p>
          <a:p>
            <a:r>
              <a:rPr lang="en-IN" sz="2800" dirty="0" smtClean="0"/>
              <a:t>Installing in </a:t>
            </a:r>
            <a:r>
              <a:rPr lang="en-IN" sz="2800" dirty="0" err="1" smtClean="0"/>
              <a:t>compatable</a:t>
            </a:r>
            <a:r>
              <a:rPr lang="en-IN" sz="2800" dirty="0" smtClean="0"/>
              <a:t> laptops</a:t>
            </a:r>
          </a:p>
          <a:p>
            <a:r>
              <a:rPr lang="en-IN" sz="2800" dirty="0" smtClean="0"/>
              <a:t>Installing Ubuntu 14.04 LTS in those laptops</a:t>
            </a:r>
          </a:p>
          <a:p>
            <a:r>
              <a:rPr lang="en-IN" sz="2800" dirty="0" smtClean="0"/>
              <a:t>Driver installation for </a:t>
            </a:r>
            <a:r>
              <a:rPr lang="en-IN" sz="2800" dirty="0" err="1" smtClean="0"/>
              <a:t>wifi</a:t>
            </a:r>
            <a:r>
              <a:rPr lang="en-IN" sz="2800" dirty="0" smtClean="0"/>
              <a:t> NICs</a:t>
            </a:r>
          </a:p>
          <a:p>
            <a:r>
              <a:rPr lang="en-IN" sz="2800" dirty="0" smtClean="0"/>
              <a:t>Installing </a:t>
            </a:r>
            <a:r>
              <a:rPr lang="en-IN" sz="2800" dirty="0" err="1" smtClean="0"/>
              <a:t>ncurses</a:t>
            </a:r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9494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IN" b="1" dirty="0" smtClean="0"/>
              <a:t>Setting up transmitter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Installing </a:t>
            </a:r>
            <a:r>
              <a:rPr lang="en-IN" sz="3200" dirty="0" err="1" smtClean="0"/>
              <a:t>libnl,libssl</a:t>
            </a:r>
            <a:r>
              <a:rPr lang="en-IN" sz="3200" dirty="0" smtClean="0"/>
              <a:t> packages</a:t>
            </a:r>
          </a:p>
          <a:p>
            <a:r>
              <a:rPr lang="en-IN" sz="3200" dirty="0" smtClean="0"/>
              <a:t>Configuring </a:t>
            </a:r>
            <a:r>
              <a:rPr lang="en-IN" sz="3200" dirty="0" err="1" smtClean="0"/>
              <a:t>wifi</a:t>
            </a:r>
            <a:r>
              <a:rPr lang="en-IN" sz="3200" dirty="0" smtClean="0"/>
              <a:t> interfaces</a:t>
            </a:r>
          </a:p>
          <a:p>
            <a:r>
              <a:rPr lang="en-IN" sz="3200" dirty="0" smtClean="0"/>
              <a:t>Installing ISC-DHCP Server</a:t>
            </a:r>
          </a:p>
          <a:p>
            <a:r>
              <a:rPr lang="en-IN" sz="3200" dirty="0" smtClean="0"/>
              <a:t>Assigning IPs for connections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3235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IN" b="1" dirty="0" smtClean="0"/>
              <a:t>Setting up receiver: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Making menu </a:t>
            </a:r>
            <a:r>
              <a:rPr lang="en-IN" sz="3200" dirty="0" err="1" smtClean="0"/>
              <a:t>config</a:t>
            </a:r>
            <a:r>
              <a:rPr lang="en-IN" sz="3200" dirty="0" smtClean="0"/>
              <a:t> files</a:t>
            </a:r>
          </a:p>
          <a:p>
            <a:r>
              <a:rPr lang="en-IN" sz="3200" dirty="0" smtClean="0"/>
              <a:t>Taking </a:t>
            </a:r>
            <a:r>
              <a:rPr lang="en-IN" sz="3200" dirty="0" err="1" smtClean="0"/>
              <a:t>rx</a:t>
            </a:r>
            <a:r>
              <a:rPr lang="en-IN" sz="3200" dirty="0" smtClean="0"/>
              <a:t> packets and analysing data it contains</a:t>
            </a:r>
          </a:p>
          <a:p>
            <a:r>
              <a:rPr lang="en-IN" sz="3200" dirty="0" smtClean="0"/>
              <a:t>Reading the Buffer files</a:t>
            </a:r>
          </a:p>
          <a:p>
            <a:r>
              <a:rPr lang="en-IN" sz="3200" dirty="0" err="1" smtClean="0"/>
              <a:t>Retriving</a:t>
            </a:r>
            <a:r>
              <a:rPr lang="en-IN" sz="3200" dirty="0" smtClean="0"/>
              <a:t> </a:t>
            </a:r>
            <a:r>
              <a:rPr lang="en-IN" sz="3200" dirty="0" err="1" smtClean="0"/>
              <a:t>csi</a:t>
            </a:r>
            <a:r>
              <a:rPr lang="en-IN" sz="3200" dirty="0" smtClean="0"/>
              <a:t> information from kernel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1408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1722</TotalTime>
  <Words>381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Adobe Myungjo Std M</vt:lpstr>
      <vt:lpstr>Adobe Naskh Medium</vt:lpstr>
      <vt:lpstr>Arial</vt:lpstr>
      <vt:lpstr>Calibri</vt:lpstr>
      <vt:lpstr>Trebuchet MS</vt:lpstr>
      <vt:lpstr>Tw Cen MT</vt:lpstr>
      <vt:lpstr>Circuit</vt:lpstr>
      <vt:lpstr>Movement detection using wifi signals</vt:lpstr>
      <vt:lpstr>Need for this:</vt:lpstr>
      <vt:lpstr>Objective:</vt:lpstr>
      <vt:lpstr>PowerPoint Presentation</vt:lpstr>
      <vt:lpstr>PowerPoint Presentation</vt:lpstr>
      <vt:lpstr>PowerPoint Presentation</vt:lpstr>
      <vt:lpstr>Step by step processing: (common for both transmitter and receiver)</vt:lpstr>
      <vt:lpstr>Setting up transmitter</vt:lpstr>
      <vt:lpstr>Setting up receiver:</vt:lpstr>
      <vt:lpstr>PowerPoint Presentation</vt:lpstr>
      <vt:lpstr>Problems faced: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Movement detection using wifi signals</dc:title>
  <dc:creator>guhen d</dc:creator>
  <cp:lastModifiedBy>guhen d</cp:lastModifiedBy>
  <cp:revision>51</cp:revision>
  <dcterms:created xsi:type="dcterms:W3CDTF">2020-02-02T02:51:11Z</dcterms:created>
  <dcterms:modified xsi:type="dcterms:W3CDTF">2020-07-23T08:26:34Z</dcterms:modified>
</cp:coreProperties>
</file>