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F4989-C4C1-4FAF-A10D-79EAA543AD64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5FCFC-F932-4718-A00B-72600A0C1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33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39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8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75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589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0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51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6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07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5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68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49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9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29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75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1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DC3DDB-B06A-43F8-8BC4-276E15F6D83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EEE0C2-7C4A-4F6B-869A-9EC787F2D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7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54AC-2727-48AE-87EF-235C1DCA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PHYSICAL LAYER SECURITY FOR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B516-9188-467D-973D-C4A73F394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8450" y="3539058"/>
            <a:ext cx="7395099" cy="1757611"/>
          </a:xfrm>
        </p:spPr>
        <p:txBody>
          <a:bodyPr>
            <a:normAutofit/>
          </a:bodyPr>
          <a:lstStyle/>
          <a:p>
            <a:r>
              <a:rPr lang="en-IN" sz="1900" b="1" dirty="0"/>
              <a:t>PROJECT GUIDE: MRS. N. VIJAYA</a:t>
            </a:r>
          </a:p>
          <a:p>
            <a:r>
              <a:rPr lang="en-IN" sz="1900" dirty="0"/>
              <a:t>NARAYANAN B – 2016105053</a:t>
            </a:r>
          </a:p>
          <a:p>
            <a:r>
              <a:rPr lang="en-IN" sz="1900" dirty="0"/>
              <a:t>VENKAT KRISHNAN B K J – 2016105077</a:t>
            </a:r>
          </a:p>
          <a:p>
            <a:r>
              <a:rPr lang="en-IN" sz="1900" dirty="0"/>
              <a:t>ASHOK KUMAR M – 2016105513</a:t>
            </a:r>
          </a:p>
          <a:p>
            <a:endParaRPr lang="en-IN" sz="19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65CDE6-DE58-4BCC-A94E-5F661C1E93D3}"/>
              </a:ext>
            </a:extLst>
          </p:cNvPr>
          <p:cNvSpPr txBox="1">
            <a:spLocks/>
          </p:cNvSpPr>
          <p:nvPr/>
        </p:nvSpPr>
        <p:spPr>
          <a:xfrm>
            <a:off x="6096000" y="3552542"/>
            <a:ext cx="3483006" cy="132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91065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0A59-6C25-4F04-9DE7-DEEE7B79A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A0126-4F9E-451D-80E9-DE888227B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77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DCE4-C513-452D-93B1-769E0BA90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0703" y="867253"/>
            <a:ext cx="9601200" cy="1130300"/>
          </a:xfrm>
        </p:spPr>
        <p:txBody>
          <a:bodyPr/>
          <a:lstStyle/>
          <a:p>
            <a:r>
              <a:rPr lang="en-IN" b="1" dirty="0"/>
              <a:t>WHAT IS IoT?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3071-436D-4D89-8C98-22082D0EB2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2456" y="1997553"/>
            <a:ext cx="10617693" cy="41014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Internet of Things (IoT) </a:t>
            </a:r>
            <a:r>
              <a:rPr lang="en-US" dirty="0"/>
              <a:t>is a system of interrelated computing devices, mechanical and digital machines, objects, animals or people that are provided with unique identifiers (UIDs) and the ability to transfer data over a network without requiring human-to-human or human-to-computer interaction.</a:t>
            </a:r>
          </a:p>
          <a:p>
            <a:r>
              <a:rPr lang="en-US" b="1" dirty="0"/>
              <a:t>APPLICATIONS: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Smart Homes – Automated lighting, heating, air-conditioning etc.,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Elder Care – assistance for those with disabilities and elderly individuals.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Smart Healthcare – Remote patient monitoring and emergency notification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Internet of Military Things (</a:t>
            </a:r>
            <a:r>
              <a:rPr lang="en-US" dirty="0" err="1"/>
              <a:t>IoMT</a:t>
            </a:r>
            <a:r>
              <a:rPr lang="en-US" dirty="0"/>
              <a:t>): Application of IoT technologies in the military domain for the purposes of reconnaissance, surveillance, and other combat-related objectives.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33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DCE4-C513-452D-93B1-769E0BA90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0703" y="867253"/>
            <a:ext cx="9601200" cy="1130300"/>
          </a:xfrm>
        </p:spPr>
        <p:txBody>
          <a:bodyPr/>
          <a:lstStyle/>
          <a:p>
            <a:r>
              <a:rPr lang="en-IN" b="1" dirty="0"/>
              <a:t>THE CRITICISMS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3071-436D-4D89-8C98-22082D0EB2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0012" y="1997553"/>
            <a:ext cx="10440137" cy="410140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Security</a:t>
            </a:r>
            <a:r>
              <a:rPr lang="en-US" dirty="0"/>
              <a:t> is the biggest concern in adopting Internet of things technology.</a:t>
            </a:r>
          </a:p>
          <a:p>
            <a:r>
              <a:rPr lang="en-US" dirty="0"/>
              <a:t>Most of the technical security concerns are similar to those of conventional servers, workstations and smartphones, and include </a:t>
            </a:r>
            <a:r>
              <a:rPr lang="en-US" b="1" dirty="0"/>
              <a:t>weak authentication</a:t>
            </a:r>
            <a:r>
              <a:rPr lang="en-US" dirty="0"/>
              <a:t>, forgetting to change default credentials, unencrypted messages sent between devices, SQL injections and poor handling of security updates.</a:t>
            </a:r>
          </a:p>
          <a:p>
            <a:r>
              <a:rPr lang="en-US" dirty="0"/>
              <a:t>Many </a:t>
            </a:r>
            <a:r>
              <a:rPr lang="en-US" b="1" dirty="0"/>
              <a:t>IoT devices have severe operational limitations on the computational power </a:t>
            </a:r>
            <a:r>
              <a:rPr lang="en-US" dirty="0"/>
              <a:t>available to them.  These constraints often make them unable to directly use basic security measures such as implementing firewalls or using strong cryptosystems to encrypt their communications with other devices - and the low price and consumer focus of many devices makes a robust security patching system uncommon.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09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DCE4-C513-452D-93B1-769E0BA90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0703" y="867253"/>
            <a:ext cx="9601200" cy="1130300"/>
          </a:xfrm>
        </p:spPr>
        <p:txBody>
          <a:bodyPr/>
          <a:lstStyle/>
          <a:p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9D86C-CDEC-4468-82CB-3F63376368D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06" y="726123"/>
            <a:ext cx="10440988" cy="16014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13907A-8E3F-4249-B6E7-93DEDE2D1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6" y="2468741"/>
            <a:ext cx="8093753" cy="901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E8E15-E1E7-472A-94B5-47AF7A872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71" y="3511682"/>
            <a:ext cx="9191625" cy="1085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03A44-2259-4463-B1BC-53CD30718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95" y="4893491"/>
            <a:ext cx="8667750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C6E222-52F4-4602-A04A-59E5E2379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95" y="5422812"/>
            <a:ext cx="1571625" cy="466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156916-5024-4B3D-B736-CE6F79FDC4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5626" y="5427574"/>
            <a:ext cx="5829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7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DCE4-C513-452D-93B1-769E0BA90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0703" y="867253"/>
            <a:ext cx="9601200" cy="1130300"/>
          </a:xfrm>
        </p:spPr>
        <p:txBody>
          <a:bodyPr/>
          <a:lstStyle/>
          <a:p>
            <a:r>
              <a:rPr lang="en-IN" b="1" dirty="0"/>
              <a:t>OUR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3071-436D-4D89-8C98-22082D0EB2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0012" y="1997553"/>
            <a:ext cx="10440137" cy="4101406"/>
          </a:xfrm>
        </p:spPr>
        <p:txBody>
          <a:bodyPr>
            <a:normAutofit/>
          </a:bodyPr>
          <a:lstStyle/>
          <a:p>
            <a:r>
              <a:rPr lang="en-US" dirty="0"/>
              <a:t>It is necessary to develop new security primitives for the vulnerable IoT applications.</a:t>
            </a:r>
          </a:p>
          <a:p>
            <a:r>
              <a:rPr lang="en-US" dirty="0"/>
              <a:t>There are emerging techniques, which exploit the unique features and characteristics of the transceiver hardware and wireless channels for security purposes.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95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DCE4-C513-452D-93B1-769E0BA90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0703" y="867253"/>
            <a:ext cx="9601200" cy="1130300"/>
          </a:xfrm>
        </p:spPr>
        <p:txBody>
          <a:bodyPr/>
          <a:lstStyle/>
          <a:p>
            <a:r>
              <a:rPr lang="en-IN" b="1" dirty="0"/>
              <a:t>RFF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3071-436D-4D89-8C98-22082D0EB2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0013" y="1997553"/>
            <a:ext cx="5743852" cy="4101406"/>
          </a:xfrm>
        </p:spPr>
        <p:txBody>
          <a:bodyPr>
            <a:normAutofit/>
          </a:bodyPr>
          <a:lstStyle/>
          <a:p>
            <a:r>
              <a:rPr lang="en-US" dirty="0"/>
              <a:t>RF fingerprint is the reflection of differences between hardware components of transmitters, and it contains rich nonlinear characteristics of internal components within transmitter.</a:t>
            </a:r>
          </a:p>
          <a:p>
            <a:r>
              <a:rPr lang="en-US" dirty="0"/>
              <a:t>The RF fingerprints work in physical layer within transmission devices, so they </a:t>
            </a:r>
            <a:r>
              <a:rPr lang="en-US" b="1" dirty="0"/>
              <a:t>cannot be destroyed or copied.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71465-CCD7-42A5-A295-1EA4C3880D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65" y="2236470"/>
            <a:ext cx="4708121" cy="270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339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DCE4-C513-452D-93B1-769E0BA90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0703" y="867253"/>
            <a:ext cx="9601200" cy="11303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KEY GENERATION FROM </a:t>
            </a:r>
            <a:br>
              <a:rPr lang="en-IN" b="1" dirty="0"/>
            </a:br>
            <a:r>
              <a:rPr lang="en-IN" b="1" dirty="0"/>
              <a:t>WIRELESS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3071-436D-4D89-8C98-22082D0EB2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6961" y="2087248"/>
            <a:ext cx="5225987" cy="4101406"/>
          </a:xfrm>
        </p:spPr>
        <p:txBody>
          <a:bodyPr>
            <a:normAutofit/>
          </a:bodyPr>
          <a:lstStyle/>
          <a:p>
            <a:r>
              <a:rPr lang="en-US" dirty="0"/>
              <a:t>The channel between any two users, i.e., h(t), is determined by the propagation environment, which is also affected by the user/object movements. </a:t>
            </a:r>
          </a:p>
          <a:p>
            <a:r>
              <a:rPr lang="en-US" dirty="0"/>
              <a:t>The </a:t>
            </a:r>
            <a:r>
              <a:rPr lang="en-US" b="1" dirty="0"/>
              <a:t>random</a:t>
            </a:r>
            <a:r>
              <a:rPr lang="en-US" dirty="0"/>
              <a:t> nature of the wireless channel between users can be exploited as common information and employed as the </a:t>
            </a:r>
            <a:r>
              <a:rPr lang="en-US" b="1" dirty="0"/>
              <a:t>cryptographic key</a:t>
            </a:r>
            <a:r>
              <a:rPr lang="en-US" dirty="0"/>
              <a:t>, which is termed as </a:t>
            </a:r>
            <a:r>
              <a:rPr lang="en-US" b="1" dirty="0"/>
              <a:t>key generation from wireless channels.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D5D19-CED7-4AE1-88F7-471D86F1F77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90"/>
          <a:stretch/>
        </p:blipFill>
        <p:spPr bwMode="auto">
          <a:xfrm>
            <a:off x="8424909" y="742125"/>
            <a:ext cx="1864310" cy="5373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880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DCE4-C513-452D-93B1-769E0BA90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0703" y="867253"/>
            <a:ext cx="9601200" cy="1130300"/>
          </a:xfrm>
        </p:spPr>
        <p:txBody>
          <a:bodyPr/>
          <a:lstStyle/>
          <a:p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3071-436D-4D89-8C98-22082D0EB2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0012" y="1109709"/>
            <a:ext cx="10591059" cy="4989250"/>
          </a:xfrm>
        </p:spPr>
        <p:txBody>
          <a:bodyPr>
            <a:normAutofit/>
          </a:bodyPr>
          <a:lstStyle/>
          <a:p>
            <a:r>
              <a:rPr lang="en-US" dirty="0"/>
              <a:t>RFF identiﬁcation and key generation are eminently suitable for IoT. </a:t>
            </a:r>
          </a:p>
          <a:p>
            <a:r>
              <a:rPr lang="en-US" dirty="0"/>
              <a:t>Both these techniques are </a:t>
            </a:r>
            <a:r>
              <a:rPr lang="en-US" b="1" dirty="0"/>
              <a:t>not energy-hungry</a:t>
            </a:r>
            <a:r>
              <a:rPr lang="en-US" dirty="0"/>
              <a:t>, hence they can be applied for power-constrained IoT devices.</a:t>
            </a:r>
          </a:p>
          <a:p>
            <a:r>
              <a:rPr lang="en-US" dirty="0"/>
              <a:t>RFF identiﬁcation </a:t>
            </a:r>
            <a:r>
              <a:rPr lang="en-US" b="1" dirty="0"/>
              <a:t>does not involve complex computations</a:t>
            </a:r>
            <a:r>
              <a:rPr lang="en-US" dirty="0"/>
              <a:t> at the devices.</a:t>
            </a:r>
          </a:p>
          <a:p>
            <a:r>
              <a:rPr lang="en-US" dirty="0"/>
              <a:t>These techniques can be implemented in the context of a real system by exploiting the existing data transmissions, </a:t>
            </a:r>
            <a:r>
              <a:rPr lang="en-US" b="1" dirty="0"/>
              <a:t>without incurring modiﬁcation </a:t>
            </a:r>
            <a:r>
              <a:rPr lang="en-US" dirty="0"/>
              <a:t>to the standard procedures.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37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DCE4-C513-452D-93B1-769E0BA90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0703" y="867253"/>
            <a:ext cx="9601200" cy="1130300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3071-436D-4D89-8C98-22082D0EB2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0012" y="2095129"/>
            <a:ext cx="10591059" cy="4003829"/>
          </a:xfrm>
        </p:spPr>
        <p:txBody>
          <a:bodyPr>
            <a:normAutofit/>
          </a:bodyPr>
          <a:lstStyle/>
          <a:p>
            <a:r>
              <a:rPr lang="en-IN" b="1" dirty="0"/>
              <a:t>Physical Layer Security for the Internet of Things</a:t>
            </a:r>
            <a:r>
              <a:rPr lang="en-IN" dirty="0"/>
              <a:t> by </a:t>
            </a:r>
            <a:r>
              <a:rPr lang="en-IN" dirty="0" err="1"/>
              <a:t>Junqing</a:t>
            </a:r>
            <a:r>
              <a:rPr lang="en-IN" dirty="0"/>
              <a:t> Zhang, Sekhar Rajendran, </a:t>
            </a:r>
            <a:r>
              <a:rPr lang="en-IN" dirty="0" err="1"/>
              <a:t>Zhi</a:t>
            </a:r>
            <a:r>
              <a:rPr lang="en-IN" dirty="0"/>
              <a:t> Sun, Member, IEEE, Roger Woods, Senior Member, IEEE, and Lajos </a:t>
            </a:r>
            <a:r>
              <a:rPr lang="en-IN" dirty="0" err="1"/>
              <a:t>Hanzo</a:t>
            </a:r>
            <a:r>
              <a:rPr lang="en-IN" dirty="0"/>
              <a:t>, Fellow, IEEE.  Published in: IEEE Wireless Communications </a:t>
            </a:r>
          </a:p>
          <a:p>
            <a:pPr marL="0" indent="0">
              <a:buNone/>
            </a:pPr>
            <a:r>
              <a:rPr lang="en-IN" dirty="0"/>
              <a:t>   ( Volume: 26 , Issue: 5 , October 2019 )</a:t>
            </a:r>
          </a:p>
          <a:p>
            <a:r>
              <a:rPr lang="en-IN" b="1" dirty="0"/>
              <a:t>Radio Frequency Fingerprint Extraction Based on Multidimension Permutation Entropy</a:t>
            </a:r>
            <a:r>
              <a:rPr lang="en-IN" dirty="0"/>
              <a:t> by </a:t>
            </a:r>
            <a:r>
              <a:rPr lang="en-IN" dirty="0" err="1"/>
              <a:t>Shouyun</a:t>
            </a:r>
            <a:r>
              <a:rPr lang="en-IN" dirty="0"/>
              <a:t> Deng, </a:t>
            </a:r>
            <a:r>
              <a:rPr lang="en-IN" dirty="0" err="1"/>
              <a:t>Zhitao</a:t>
            </a:r>
            <a:r>
              <a:rPr lang="en-IN" dirty="0"/>
              <a:t> Huang, Xiang Wang, and </a:t>
            </a:r>
            <a:r>
              <a:rPr lang="en-IN" dirty="0" err="1"/>
              <a:t>Guangquan</a:t>
            </a:r>
            <a:r>
              <a:rPr lang="en-IN" dirty="0"/>
              <a:t> Huang. Published in: International Journal of Antennas and Propagation, Vol. 2017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726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273</TotalTime>
  <Words>584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Wingdings</vt:lpstr>
      <vt:lpstr>Organic</vt:lpstr>
      <vt:lpstr>PHYSICAL LAYER SECURITY FOR IoT</vt:lpstr>
      <vt:lpstr>WHAT IS IoT?</vt:lpstr>
      <vt:lpstr>THE CRITICISMS</vt:lpstr>
      <vt:lpstr>PowerPoint Presentation</vt:lpstr>
      <vt:lpstr>OUR PROPOSAL</vt:lpstr>
      <vt:lpstr>RFF</vt:lpstr>
      <vt:lpstr>KEY GENERATION FROM  WIRELESS CHANNELS</vt:lpstr>
      <vt:lpstr>PowerPoint Presentation</vt:lpstr>
      <vt:lpstr>REFERENCES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Krishnan</dc:creator>
  <cp:lastModifiedBy>Venkat Krishnan</cp:lastModifiedBy>
  <cp:revision>12</cp:revision>
  <dcterms:created xsi:type="dcterms:W3CDTF">2019-12-18T05:14:40Z</dcterms:created>
  <dcterms:modified xsi:type="dcterms:W3CDTF">2019-12-18T09:48:20Z</dcterms:modified>
</cp:coreProperties>
</file>