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
      <p:font typeface="Corbel"/>
      <p:regular r:id="rId42"/>
      <p:bold r:id="rId43"/>
      <p:italic r:id="rId44"/>
      <p:boldItalic r:id="rId45"/>
    </p:embeddedFont>
    <p:embeddedFont>
      <p:font typeface="EB Garamond"/>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208861-FDE6-4140-8606-D7D3AC70E5DF}">
  <a:tblStyle styleId="{17208861-FDE6-4140-8606-D7D3AC70E5DF}" styleName="Table_0">
    <a:wholeTbl>
      <a:tcTxStyle b="off" i="off">
        <a:font>
          <a:latin typeface="Corbel"/>
          <a:ea typeface="Corbel"/>
          <a:cs typeface="Corbe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BD9BA53E-093F-472C-87CB-54A9741B554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C6909C7-392B-4ED1-8485-D24934893138}" styleName="Table_2">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3E7"/>
          </a:solidFill>
        </a:fill>
      </a:tcStyle>
    </a:wholeTbl>
    <a:band1H>
      <a:tcTxStyle/>
      <a:tcStyle>
        <a:fill>
          <a:solidFill>
            <a:srgbClr val="E0E5CB"/>
          </a:solidFill>
        </a:fill>
      </a:tcStyle>
    </a:band1H>
    <a:band2H>
      <a:tcTxStyle/>
    </a:band2H>
    <a:band1V>
      <a:tcTxStyle/>
      <a:tcStyle>
        <a:fill>
          <a:solidFill>
            <a:srgbClr val="E0E5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Corbel-regular.fntdata"/><Relationship Id="rId41" Type="http://schemas.openxmlformats.org/officeDocument/2006/relationships/font" Target="fonts/Roboto-boldItalic.fntdata"/><Relationship Id="rId44" Type="http://schemas.openxmlformats.org/officeDocument/2006/relationships/font" Target="fonts/Corbel-italic.fntdata"/><Relationship Id="rId43" Type="http://schemas.openxmlformats.org/officeDocument/2006/relationships/font" Target="fonts/Corbel-bold.fntdata"/><Relationship Id="rId46" Type="http://schemas.openxmlformats.org/officeDocument/2006/relationships/font" Target="fonts/EBGaramond-regular.fntdata"/><Relationship Id="rId45"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EBGaramond-italic.fntdata"/><Relationship Id="rId47" Type="http://schemas.openxmlformats.org/officeDocument/2006/relationships/font" Target="fonts/EBGaramond-bold.fntdata"/><Relationship Id="rId49" Type="http://schemas.openxmlformats.org/officeDocument/2006/relationships/font" Target="fonts/EBGaramon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a7560ab9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0a7560ab9_2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0a7560ab9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80a7560ab9_2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0a7560ab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0a7560ab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0a7560a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0a7560a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0a7560a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0a7560a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a7560ab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a7560ab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0a7560ab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0a7560ab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0a7560a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0a7560a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82fb492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82fb492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0a7560ab9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80a7560ab9_2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0a7560ab9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80a7560ab9_2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0a7560ab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0a7560ab9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0a7560ab9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80a7560ab9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0a7560ab9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80a7560ab9_2_2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0a7560ab9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80a7560ab9_2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82fb492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82fb492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82fb492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82fb4920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882fb492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82fb492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82fb492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82fb492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882fb492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82fb492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80a7560ab9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80a7560ab9_2_2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80a7560ab9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80a7560ab9_2_2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a7560ab9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80a7560ab9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0a7560ab9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80a7560ab9_2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0a7560ab9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0a7560ab9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0a7560ab9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80a7560ab9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a7560ab9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0a7560ab9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0a7560ab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0a7560ab9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0a7560ab9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80a7560ab9_2_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0a7560ab9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80a7560ab9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p:nvPr/>
        </p:nvSpPr>
        <p:spPr>
          <a:xfrm>
            <a:off x="173355" y="182880"/>
            <a:ext cx="8793480" cy="4783454"/>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4"/>
          <p:cNvSpPr txBox="1"/>
          <p:nvPr>
            <p:ph type="ctrTitle"/>
          </p:nvPr>
        </p:nvSpPr>
        <p:spPr>
          <a:xfrm>
            <a:off x="832486" y="661782"/>
            <a:ext cx="7475220" cy="2194560"/>
          </a:xfrm>
          <a:prstGeom prst="rect">
            <a:avLst/>
          </a:prstGeom>
          <a:noFill/>
          <a:ln>
            <a:noFill/>
          </a:ln>
        </p:spPr>
        <p:txBody>
          <a:bodyPr anchorCtr="0" anchor="b" bIns="34275" lIns="68575" spcFirstLastPara="1" rIns="68575" wrap="square" tIns="34275">
            <a:noAutofit/>
          </a:bodyPr>
          <a:lstStyle>
            <a:lvl1pPr lvl="0" algn="ctr">
              <a:lnSpc>
                <a:spcPct val="85000"/>
              </a:lnSpc>
              <a:spcBef>
                <a:spcPts val="0"/>
              </a:spcBef>
              <a:spcAft>
                <a:spcPts val="0"/>
              </a:spcAft>
              <a:buClr>
                <a:schemeClr val="dk1"/>
              </a:buClr>
              <a:buSzPts val="5400"/>
              <a:buFont typeface="Corbel"/>
              <a:buNone/>
              <a:defRPr b="1" sz="5400" cap="none">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282148" y="2902226"/>
            <a:ext cx="6575895" cy="1041124"/>
          </a:xfrm>
          <a:prstGeom prst="rect">
            <a:avLst/>
          </a:prstGeom>
          <a:noFill/>
          <a:ln>
            <a:noFill/>
          </a:ln>
        </p:spPr>
        <p:txBody>
          <a:bodyPr anchorCtr="0" anchor="t" bIns="34275" lIns="68575" spcFirstLastPara="1" rIns="68575" wrap="square" tIns="34275">
            <a:noAutofit/>
          </a:bodyPr>
          <a:lstStyle>
            <a:lvl1pPr lvl="0" algn="ctr">
              <a:lnSpc>
                <a:spcPct val="90000"/>
              </a:lnSpc>
              <a:spcBef>
                <a:spcPts val="1100"/>
              </a:spcBef>
              <a:spcAft>
                <a:spcPts val="0"/>
              </a:spcAft>
              <a:buSzPts val="1300"/>
              <a:buNone/>
              <a:defRPr sz="1700">
                <a:solidFill>
                  <a:schemeClr val="dk1"/>
                </a:solidFill>
              </a:defRPr>
            </a:lvl1pPr>
            <a:lvl2pPr lvl="1" algn="ctr">
              <a:lnSpc>
                <a:spcPct val="90000"/>
              </a:lnSpc>
              <a:spcBef>
                <a:spcPts val="200"/>
              </a:spcBef>
              <a:spcAft>
                <a:spcPts val="0"/>
              </a:spcAft>
              <a:buSzPts val="1300"/>
              <a:buNone/>
              <a:defRPr sz="1700"/>
            </a:lvl2pPr>
            <a:lvl3pPr lvl="2" algn="ctr">
              <a:lnSpc>
                <a:spcPct val="90000"/>
              </a:lnSpc>
              <a:spcBef>
                <a:spcPts val="300"/>
              </a:spcBef>
              <a:spcAft>
                <a:spcPts val="0"/>
              </a:spcAft>
              <a:buSzPts val="1300"/>
              <a:buNone/>
              <a:defRPr sz="1700"/>
            </a:lvl3pPr>
            <a:lvl4pPr lvl="3" algn="ctr">
              <a:lnSpc>
                <a:spcPct val="90000"/>
              </a:lnSpc>
              <a:spcBef>
                <a:spcPts val="300"/>
              </a:spcBef>
              <a:spcAft>
                <a:spcPts val="0"/>
              </a:spcAft>
              <a:buSzPts val="1200"/>
              <a:buNone/>
              <a:defRPr sz="1500"/>
            </a:lvl4pPr>
            <a:lvl5pPr lvl="4" algn="ctr">
              <a:lnSpc>
                <a:spcPct val="90000"/>
              </a:lnSpc>
              <a:spcBef>
                <a:spcPts val="300"/>
              </a:spcBef>
              <a:spcAft>
                <a:spcPts val="0"/>
              </a:spcAft>
              <a:buSzPts val="1200"/>
              <a:buNone/>
              <a:defRPr sz="1500"/>
            </a:lvl5pPr>
            <a:lvl6pPr lvl="5" algn="ctr">
              <a:lnSpc>
                <a:spcPct val="90000"/>
              </a:lnSpc>
              <a:spcBef>
                <a:spcPts val="300"/>
              </a:spcBef>
              <a:spcAft>
                <a:spcPts val="0"/>
              </a:spcAft>
              <a:buSzPts val="1200"/>
              <a:buNone/>
              <a:defRPr sz="1500"/>
            </a:lvl6pPr>
            <a:lvl7pPr lvl="6" algn="ctr">
              <a:lnSpc>
                <a:spcPct val="90000"/>
              </a:lnSpc>
              <a:spcBef>
                <a:spcPts val="300"/>
              </a:spcBef>
              <a:spcAft>
                <a:spcPts val="0"/>
              </a:spcAft>
              <a:buSzPts val="1200"/>
              <a:buNone/>
              <a:defRPr sz="1500"/>
            </a:lvl7pPr>
            <a:lvl8pPr lvl="7" algn="ctr">
              <a:lnSpc>
                <a:spcPct val="90000"/>
              </a:lnSpc>
              <a:spcBef>
                <a:spcPts val="300"/>
              </a:spcBef>
              <a:spcAft>
                <a:spcPts val="0"/>
              </a:spcAft>
              <a:buSzPts val="1200"/>
              <a:buNone/>
              <a:defRPr sz="1500"/>
            </a:lvl8pPr>
            <a:lvl9pPr lvl="8" algn="ctr">
              <a:lnSpc>
                <a:spcPct val="90000"/>
              </a:lnSpc>
              <a:spcBef>
                <a:spcPts val="300"/>
              </a:spcBef>
              <a:spcAft>
                <a:spcPts val="300"/>
              </a:spcAft>
              <a:buSzPts val="1200"/>
              <a:buNone/>
              <a:defRPr sz="1500"/>
            </a:lvl9pPr>
          </a:lstStyle>
          <a:p/>
        </p:txBody>
      </p:sp>
      <p:sp>
        <p:nvSpPr>
          <p:cNvPr id="61" name="Google Shape;61;p14"/>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dk1"/>
                </a:solidFill>
                <a:latin typeface="Corbel"/>
                <a:ea typeface="Corbel"/>
                <a:cs typeface="Corbel"/>
                <a:sym typeface="Corbel"/>
              </a:defRPr>
            </a:lvl1pPr>
            <a:lvl2pPr indent="0" lvl="1" marL="0" algn="r">
              <a:spcBef>
                <a:spcPts val="0"/>
              </a:spcBef>
              <a:buNone/>
              <a:defRPr b="0" i="0" sz="900" u="none" cap="none" strike="noStrike">
                <a:solidFill>
                  <a:schemeClr val="dk1"/>
                </a:solidFill>
                <a:latin typeface="Corbel"/>
                <a:ea typeface="Corbel"/>
                <a:cs typeface="Corbel"/>
                <a:sym typeface="Corbel"/>
              </a:defRPr>
            </a:lvl2pPr>
            <a:lvl3pPr indent="0" lvl="2" marL="0" algn="r">
              <a:spcBef>
                <a:spcPts val="0"/>
              </a:spcBef>
              <a:buNone/>
              <a:defRPr b="0" i="0" sz="900" u="none" cap="none" strike="noStrike">
                <a:solidFill>
                  <a:schemeClr val="dk1"/>
                </a:solidFill>
                <a:latin typeface="Corbel"/>
                <a:ea typeface="Corbel"/>
                <a:cs typeface="Corbel"/>
                <a:sym typeface="Corbel"/>
              </a:defRPr>
            </a:lvl3pPr>
            <a:lvl4pPr indent="0" lvl="3" marL="0" algn="r">
              <a:spcBef>
                <a:spcPts val="0"/>
              </a:spcBef>
              <a:buNone/>
              <a:defRPr b="0" i="0" sz="900" u="none" cap="none" strike="noStrike">
                <a:solidFill>
                  <a:schemeClr val="dk1"/>
                </a:solidFill>
                <a:latin typeface="Corbel"/>
                <a:ea typeface="Corbel"/>
                <a:cs typeface="Corbel"/>
                <a:sym typeface="Corbel"/>
              </a:defRPr>
            </a:lvl4pPr>
            <a:lvl5pPr indent="0" lvl="4" marL="0" algn="r">
              <a:spcBef>
                <a:spcPts val="0"/>
              </a:spcBef>
              <a:buNone/>
              <a:defRPr b="0" i="0" sz="900" u="none" cap="none" strike="noStrike">
                <a:solidFill>
                  <a:schemeClr val="dk1"/>
                </a:solidFill>
                <a:latin typeface="Corbel"/>
                <a:ea typeface="Corbel"/>
                <a:cs typeface="Corbel"/>
                <a:sym typeface="Corbel"/>
              </a:defRPr>
            </a:lvl5pPr>
            <a:lvl6pPr indent="0" lvl="5" marL="0" algn="r">
              <a:spcBef>
                <a:spcPts val="0"/>
              </a:spcBef>
              <a:buNone/>
              <a:defRPr b="0" i="0" sz="900" u="none" cap="none" strike="noStrike">
                <a:solidFill>
                  <a:schemeClr val="dk1"/>
                </a:solidFill>
                <a:latin typeface="Corbel"/>
                <a:ea typeface="Corbel"/>
                <a:cs typeface="Corbel"/>
                <a:sym typeface="Corbel"/>
              </a:defRPr>
            </a:lvl6pPr>
            <a:lvl7pPr indent="0" lvl="6" marL="0" algn="r">
              <a:spcBef>
                <a:spcPts val="0"/>
              </a:spcBef>
              <a:buNone/>
              <a:defRPr b="0" i="0" sz="900" u="none" cap="none" strike="noStrike">
                <a:solidFill>
                  <a:schemeClr val="dk1"/>
                </a:solidFill>
                <a:latin typeface="Corbel"/>
                <a:ea typeface="Corbel"/>
                <a:cs typeface="Corbel"/>
                <a:sym typeface="Corbel"/>
              </a:defRPr>
            </a:lvl7pPr>
            <a:lvl8pPr indent="0" lvl="7" marL="0" algn="r">
              <a:spcBef>
                <a:spcPts val="0"/>
              </a:spcBef>
              <a:buNone/>
              <a:defRPr b="0" i="0" sz="900" u="none" cap="none" strike="noStrike">
                <a:solidFill>
                  <a:schemeClr val="dk1"/>
                </a:solidFill>
                <a:latin typeface="Corbel"/>
                <a:ea typeface="Corbel"/>
                <a:cs typeface="Corbel"/>
                <a:sym typeface="Corbel"/>
              </a:defRPr>
            </a:lvl8pPr>
            <a:lvl9pPr indent="0" lvl="8" marL="0" algn="r">
              <a:spcBef>
                <a:spcPts val="0"/>
              </a:spcBef>
              <a:buNone/>
              <a:defRPr b="0" i="0" sz="9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14"/>
          <p:cNvCxnSpPr/>
          <p:nvPr/>
        </p:nvCxnSpPr>
        <p:spPr>
          <a:xfrm>
            <a:off x="1483995" y="2800350"/>
            <a:ext cx="6172202" cy="0"/>
          </a:xfrm>
          <a:prstGeom prst="straightConnector1">
            <a:avLst/>
          </a:prstGeom>
          <a:noFill/>
          <a:ln cap="flat" cmpd="sng" w="10000">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5"/>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68" name="Google Shape;68;p15"/>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829819" y="880181"/>
            <a:ext cx="7475220" cy="2194560"/>
          </a:xfrm>
          <a:prstGeom prst="rect">
            <a:avLst/>
          </a:prstGeom>
          <a:noFill/>
          <a:ln>
            <a:noFill/>
          </a:ln>
        </p:spPr>
        <p:txBody>
          <a:bodyPr anchorCtr="0" anchor="b" bIns="34275" lIns="68575" spcFirstLastPara="1" rIns="68575" wrap="square" tIns="34275">
            <a:noAutofit/>
          </a:bodyPr>
          <a:lstStyle>
            <a:lvl1pPr lvl="0" algn="ctr">
              <a:lnSpc>
                <a:spcPct val="85000"/>
              </a:lnSpc>
              <a:spcBef>
                <a:spcPts val="0"/>
              </a:spcBef>
              <a:spcAft>
                <a:spcPts val="0"/>
              </a:spcAft>
              <a:buClr>
                <a:schemeClr val="dk1"/>
              </a:buClr>
              <a:buSzPts val="5400"/>
              <a:buFont typeface="Corbel"/>
              <a:buNone/>
              <a:defRPr b="0" sz="54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1282446" y="3115890"/>
            <a:ext cx="6576823" cy="1022855"/>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1100"/>
              </a:spcBef>
              <a:spcAft>
                <a:spcPts val="0"/>
              </a:spcAft>
              <a:buSzPts val="1300"/>
              <a:buNone/>
              <a:defRPr sz="1700">
                <a:solidFill>
                  <a:schemeClr val="dk1"/>
                </a:solidFill>
              </a:defRPr>
            </a:lvl1pPr>
            <a:lvl2pPr indent="-228600" lvl="1" marL="914400" algn="l">
              <a:lnSpc>
                <a:spcPct val="90000"/>
              </a:lnSpc>
              <a:spcBef>
                <a:spcPts val="200"/>
              </a:spcBef>
              <a:spcAft>
                <a:spcPts val="0"/>
              </a:spcAft>
              <a:buSzPts val="1100"/>
              <a:buNone/>
              <a:defRPr sz="1400">
                <a:solidFill>
                  <a:srgbClr val="888888"/>
                </a:solidFill>
              </a:defRPr>
            </a:lvl2pPr>
            <a:lvl3pPr indent="-228600" lvl="2" marL="1371600" algn="l">
              <a:lnSpc>
                <a:spcPct val="90000"/>
              </a:lnSpc>
              <a:spcBef>
                <a:spcPts val="300"/>
              </a:spcBef>
              <a:spcAft>
                <a:spcPts val="0"/>
              </a:spcAft>
              <a:buSzPts val="1000"/>
              <a:buNone/>
              <a:defRPr sz="1200">
                <a:solidFill>
                  <a:srgbClr val="888888"/>
                </a:solidFill>
              </a:defRPr>
            </a:lvl3pPr>
            <a:lvl4pPr indent="-228600" lvl="3" marL="1828800" algn="l">
              <a:lnSpc>
                <a:spcPct val="90000"/>
              </a:lnSpc>
              <a:spcBef>
                <a:spcPts val="300"/>
              </a:spcBef>
              <a:spcAft>
                <a:spcPts val="0"/>
              </a:spcAft>
              <a:buSzPts val="800"/>
              <a:buNone/>
              <a:defRPr sz="1100">
                <a:solidFill>
                  <a:srgbClr val="888888"/>
                </a:solidFill>
              </a:defRPr>
            </a:lvl4pPr>
            <a:lvl5pPr indent="-228600" lvl="4" marL="2286000" algn="l">
              <a:lnSpc>
                <a:spcPct val="90000"/>
              </a:lnSpc>
              <a:spcBef>
                <a:spcPts val="300"/>
              </a:spcBef>
              <a:spcAft>
                <a:spcPts val="0"/>
              </a:spcAft>
              <a:buSzPts val="800"/>
              <a:buNone/>
              <a:defRPr sz="1100">
                <a:solidFill>
                  <a:srgbClr val="888888"/>
                </a:solidFill>
              </a:defRPr>
            </a:lvl5pPr>
            <a:lvl6pPr indent="-228600" lvl="5" marL="2743200" algn="l">
              <a:lnSpc>
                <a:spcPct val="90000"/>
              </a:lnSpc>
              <a:spcBef>
                <a:spcPts val="300"/>
              </a:spcBef>
              <a:spcAft>
                <a:spcPts val="0"/>
              </a:spcAft>
              <a:buSzPts val="800"/>
              <a:buNone/>
              <a:defRPr sz="1100">
                <a:solidFill>
                  <a:srgbClr val="888888"/>
                </a:solidFill>
              </a:defRPr>
            </a:lvl6pPr>
            <a:lvl7pPr indent="-228600" lvl="6" marL="3200400" algn="l">
              <a:lnSpc>
                <a:spcPct val="90000"/>
              </a:lnSpc>
              <a:spcBef>
                <a:spcPts val="300"/>
              </a:spcBef>
              <a:spcAft>
                <a:spcPts val="0"/>
              </a:spcAft>
              <a:buSzPts val="800"/>
              <a:buNone/>
              <a:defRPr sz="1100">
                <a:solidFill>
                  <a:srgbClr val="888888"/>
                </a:solidFill>
              </a:defRPr>
            </a:lvl7pPr>
            <a:lvl8pPr indent="-228600" lvl="7" marL="3657600" algn="l">
              <a:lnSpc>
                <a:spcPct val="90000"/>
              </a:lnSpc>
              <a:spcBef>
                <a:spcPts val="300"/>
              </a:spcBef>
              <a:spcAft>
                <a:spcPts val="0"/>
              </a:spcAft>
              <a:buSzPts val="800"/>
              <a:buNone/>
              <a:defRPr sz="1100">
                <a:solidFill>
                  <a:srgbClr val="888888"/>
                </a:solidFill>
              </a:defRPr>
            </a:lvl8pPr>
            <a:lvl9pPr indent="-228600" lvl="8" marL="4114800" algn="l">
              <a:lnSpc>
                <a:spcPct val="90000"/>
              </a:lnSpc>
              <a:spcBef>
                <a:spcPts val="300"/>
              </a:spcBef>
              <a:spcAft>
                <a:spcPts val="300"/>
              </a:spcAft>
              <a:buSzPts val="800"/>
              <a:buNone/>
              <a:defRPr sz="1100">
                <a:solidFill>
                  <a:srgbClr val="888888"/>
                </a:solidFill>
              </a:defRPr>
            </a:lvl9pPr>
          </a:lstStyle>
          <a:p/>
        </p:txBody>
      </p:sp>
      <p:sp>
        <p:nvSpPr>
          <p:cNvPr id="74" name="Google Shape;74;p16"/>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16"/>
          <p:cNvCxnSpPr/>
          <p:nvPr/>
        </p:nvCxnSpPr>
        <p:spPr>
          <a:xfrm>
            <a:off x="1485901" y="3015306"/>
            <a:ext cx="6172202" cy="0"/>
          </a:xfrm>
          <a:prstGeom prst="straightConnector1">
            <a:avLst/>
          </a:prstGeom>
          <a:noFill/>
          <a:ln cap="flat" cmpd="sng" w="10000">
            <a:solidFill>
              <a:schemeClr val="dk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7"/>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 type="body"/>
          </p:nvPr>
        </p:nvSpPr>
        <p:spPr>
          <a:xfrm>
            <a:off x="857251" y="1543049"/>
            <a:ext cx="3566160" cy="3017520"/>
          </a:xfrm>
          <a:prstGeom prst="rect">
            <a:avLst/>
          </a:prstGeom>
          <a:noFill/>
          <a:ln>
            <a:noFill/>
          </a:ln>
        </p:spPr>
        <p:txBody>
          <a:bodyPr anchorCtr="0" anchor="t" bIns="34275" lIns="68575" spcFirstLastPara="1" rIns="68575" wrap="square" tIns="34275">
            <a:no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81" name="Google Shape;81;p17"/>
          <p:cNvSpPr txBox="1"/>
          <p:nvPr>
            <p:ph idx="2" type="body"/>
          </p:nvPr>
        </p:nvSpPr>
        <p:spPr>
          <a:xfrm>
            <a:off x="4700709" y="1543050"/>
            <a:ext cx="3566160" cy="3017520"/>
          </a:xfrm>
          <a:prstGeom prst="rect">
            <a:avLst/>
          </a:prstGeom>
          <a:noFill/>
          <a:ln>
            <a:noFill/>
          </a:ln>
        </p:spPr>
        <p:txBody>
          <a:bodyPr anchorCtr="0" anchor="t" bIns="34275" lIns="68575" spcFirstLastPara="1" rIns="68575" wrap="square" tIns="34275">
            <a:no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82" name="Google Shape;82;p17"/>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857251" y="1501133"/>
            <a:ext cx="3566160" cy="58293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SzPts val="1400"/>
              <a:buNone/>
              <a:defRPr b="1" sz="1800"/>
            </a:lvl1pPr>
            <a:lvl2pPr indent="-228600" lvl="1" marL="914400" algn="l">
              <a:lnSpc>
                <a:spcPct val="90000"/>
              </a:lnSpc>
              <a:spcBef>
                <a:spcPts val="200"/>
              </a:spcBef>
              <a:spcAft>
                <a:spcPts val="0"/>
              </a:spcAft>
              <a:buSzPts val="1200"/>
              <a:buNone/>
              <a:defRPr b="1" sz="1500"/>
            </a:lvl2pPr>
            <a:lvl3pPr indent="-228600" lvl="2" marL="1371600" algn="l">
              <a:lnSpc>
                <a:spcPct val="90000"/>
              </a:lnSpc>
              <a:spcBef>
                <a:spcPts val="300"/>
              </a:spcBef>
              <a:spcAft>
                <a:spcPts val="0"/>
              </a:spcAft>
              <a:buSzPts val="1100"/>
              <a:buNone/>
              <a:defRPr b="1" sz="1400"/>
            </a:lvl3pPr>
            <a:lvl4pPr indent="-228600" lvl="3" marL="1828800" algn="l">
              <a:lnSpc>
                <a:spcPct val="90000"/>
              </a:lnSpc>
              <a:spcBef>
                <a:spcPts val="300"/>
              </a:spcBef>
              <a:spcAft>
                <a:spcPts val="0"/>
              </a:spcAft>
              <a:buSzPts val="1000"/>
              <a:buNone/>
              <a:defRPr b="1" sz="1200"/>
            </a:lvl4pPr>
            <a:lvl5pPr indent="-228600" lvl="4" marL="2286000" algn="l">
              <a:lnSpc>
                <a:spcPct val="90000"/>
              </a:lnSpc>
              <a:spcBef>
                <a:spcPts val="300"/>
              </a:spcBef>
              <a:spcAft>
                <a:spcPts val="0"/>
              </a:spcAft>
              <a:buSzPts val="1000"/>
              <a:buNone/>
              <a:defRPr b="1" sz="1200"/>
            </a:lvl5pPr>
            <a:lvl6pPr indent="-228600" lvl="5" marL="2743200" algn="l">
              <a:lnSpc>
                <a:spcPct val="90000"/>
              </a:lnSpc>
              <a:spcBef>
                <a:spcPts val="300"/>
              </a:spcBef>
              <a:spcAft>
                <a:spcPts val="0"/>
              </a:spcAft>
              <a:buSzPts val="1000"/>
              <a:buNone/>
              <a:defRPr b="1" sz="1200"/>
            </a:lvl6pPr>
            <a:lvl7pPr indent="-228600" lvl="6" marL="3200400" algn="l">
              <a:lnSpc>
                <a:spcPct val="90000"/>
              </a:lnSpc>
              <a:spcBef>
                <a:spcPts val="300"/>
              </a:spcBef>
              <a:spcAft>
                <a:spcPts val="0"/>
              </a:spcAft>
              <a:buSzPts val="1000"/>
              <a:buNone/>
              <a:defRPr b="1" sz="1200"/>
            </a:lvl7pPr>
            <a:lvl8pPr indent="-228600" lvl="7" marL="3657600" algn="l">
              <a:lnSpc>
                <a:spcPct val="90000"/>
              </a:lnSpc>
              <a:spcBef>
                <a:spcPts val="300"/>
              </a:spcBef>
              <a:spcAft>
                <a:spcPts val="0"/>
              </a:spcAft>
              <a:buSzPts val="1000"/>
              <a:buNone/>
              <a:defRPr b="1" sz="1200"/>
            </a:lvl8pPr>
            <a:lvl9pPr indent="-228600" lvl="8" marL="4114800" algn="l">
              <a:lnSpc>
                <a:spcPct val="90000"/>
              </a:lnSpc>
              <a:spcBef>
                <a:spcPts val="300"/>
              </a:spcBef>
              <a:spcAft>
                <a:spcPts val="300"/>
              </a:spcAft>
              <a:buSzPts val="1000"/>
              <a:buNone/>
              <a:defRPr b="1" sz="1200"/>
            </a:lvl9pPr>
          </a:lstStyle>
          <a:p/>
        </p:txBody>
      </p:sp>
      <p:sp>
        <p:nvSpPr>
          <p:cNvPr id="88" name="Google Shape;88;p18"/>
          <p:cNvSpPr txBox="1"/>
          <p:nvPr>
            <p:ph idx="2" type="body"/>
          </p:nvPr>
        </p:nvSpPr>
        <p:spPr>
          <a:xfrm>
            <a:off x="857251" y="2041112"/>
            <a:ext cx="3566160" cy="2537460"/>
          </a:xfrm>
          <a:prstGeom prst="rect">
            <a:avLst/>
          </a:prstGeom>
          <a:noFill/>
          <a:ln>
            <a:noFill/>
          </a:ln>
        </p:spPr>
        <p:txBody>
          <a:bodyPr anchorCtr="0" anchor="t" bIns="34275" lIns="68575" spcFirstLastPara="1" rIns="68575" wrap="square" tIns="34275">
            <a:no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89" name="Google Shape;89;p18"/>
          <p:cNvSpPr txBox="1"/>
          <p:nvPr>
            <p:ph idx="3" type="body"/>
          </p:nvPr>
        </p:nvSpPr>
        <p:spPr>
          <a:xfrm>
            <a:off x="4701880" y="1499274"/>
            <a:ext cx="3566160" cy="58293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SzPts val="1400"/>
              <a:buNone/>
              <a:defRPr b="1" sz="1800"/>
            </a:lvl1pPr>
            <a:lvl2pPr indent="-228600" lvl="1" marL="914400" algn="l">
              <a:lnSpc>
                <a:spcPct val="90000"/>
              </a:lnSpc>
              <a:spcBef>
                <a:spcPts val="200"/>
              </a:spcBef>
              <a:spcAft>
                <a:spcPts val="0"/>
              </a:spcAft>
              <a:buSzPts val="1200"/>
              <a:buNone/>
              <a:defRPr b="1" sz="1500"/>
            </a:lvl2pPr>
            <a:lvl3pPr indent="-228600" lvl="2" marL="1371600" algn="l">
              <a:lnSpc>
                <a:spcPct val="90000"/>
              </a:lnSpc>
              <a:spcBef>
                <a:spcPts val="300"/>
              </a:spcBef>
              <a:spcAft>
                <a:spcPts val="0"/>
              </a:spcAft>
              <a:buSzPts val="1100"/>
              <a:buNone/>
              <a:defRPr b="1" sz="1400"/>
            </a:lvl3pPr>
            <a:lvl4pPr indent="-228600" lvl="3" marL="1828800" algn="l">
              <a:lnSpc>
                <a:spcPct val="90000"/>
              </a:lnSpc>
              <a:spcBef>
                <a:spcPts val="300"/>
              </a:spcBef>
              <a:spcAft>
                <a:spcPts val="0"/>
              </a:spcAft>
              <a:buSzPts val="1000"/>
              <a:buNone/>
              <a:defRPr b="1" sz="1200"/>
            </a:lvl4pPr>
            <a:lvl5pPr indent="-228600" lvl="4" marL="2286000" algn="l">
              <a:lnSpc>
                <a:spcPct val="90000"/>
              </a:lnSpc>
              <a:spcBef>
                <a:spcPts val="300"/>
              </a:spcBef>
              <a:spcAft>
                <a:spcPts val="0"/>
              </a:spcAft>
              <a:buSzPts val="1000"/>
              <a:buNone/>
              <a:defRPr b="1" sz="1200"/>
            </a:lvl5pPr>
            <a:lvl6pPr indent="-228600" lvl="5" marL="2743200" algn="l">
              <a:lnSpc>
                <a:spcPct val="90000"/>
              </a:lnSpc>
              <a:spcBef>
                <a:spcPts val="300"/>
              </a:spcBef>
              <a:spcAft>
                <a:spcPts val="0"/>
              </a:spcAft>
              <a:buSzPts val="1000"/>
              <a:buNone/>
              <a:defRPr b="1" sz="1200"/>
            </a:lvl6pPr>
            <a:lvl7pPr indent="-228600" lvl="6" marL="3200400" algn="l">
              <a:lnSpc>
                <a:spcPct val="90000"/>
              </a:lnSpc>
              <a:spcBef>
                <a:spcPts val="300"/>
              </a:spcBef>
              <a:spcAft>
                <a:spcPts val="0"/>
              </a:spcAft>
              <a:buSzPts val="1000"/>
              <a:buNone/>
              <a:defRPr b="1" sz="1200"/>
            </a:lvl7pPr>
            <a:lvl8pPr indent="-228600" lvl="7" marL="3657600" algn="l">
              <a:lnSpc>
                <a:spcPct val="90000"/>
              </a:lnSpc>
              <a:spcBef>
                <a:spcPts val="300"/>
              </a:spcBef>
              <a:spcAft>
                <a:spcPts val="0"/>
              </a:spcAft>
              <a:buSzPts val="1000"/>
              <a:buNone/>
              <a:defRPr b="1" sz="1200"/>
            </a:lvl8pPr>
            <a:lvl9pPr indent="-228600" lvl="8" marL="4114800" algn="l">
              <a:lnSpc>
                <a:spcPct val="90000"/>
              </a:lnSpc>
              <a:spcBef>
                <a:spcPts val="300"/>
              </a:spcBef>
              <a:spcAft>
                <a:spcPts val="300"/>
              </a:spcAft>
              <a:buSzPts val="1000"/>
              <a:buNone/>
              <a:defRPr b="1" sz="1200"/>
            </a:lvl9pPr>
          </a:lstStyle>
          <a:p/>
        </p:txBody>
      </p:sp>
      <p:sp>
        <p:nvSpPr>
          <p:cNvPr id="90" name="Google Shape;90;p18"/>
          <p:cNvSpPr txBox="1"/>
          <p:nvPr>
            <p:ph idx="4" type="body"/>
          </p:nvPr>
        </p:nvSpPr>
        <p:spPr>
          <a:xfrm>
            <a:off x="4701880" y="2039492"/>
            <a:ext cx="3566160" cy="2537460"/>
          </a:xfrm>
          <a:prstGeom prst="rect">
            <a:avLst/>
          </a:prstGeom>
          <a:noFill/>
          <a:ln>
            <a:noFill/>
          </a:ln>
        </p:spPr>
        <p:txBody>
          <a:bodyPr anchorCtr="0" anchor="t" bIns="34275" lIns="68575" spcFirstLastPara="1" rIns="68575" wrap="square" tIns="34275">
            <a:noAutofit/>
          </a:bodyPr>
          <a:lstStyle>
            <a:lvl1pPr indent="-311150" lvl="0" marL="457200" algn="l">
              <a:lnSpc>
                <a:spcPct val="90000"/>
              </a:lnSpc>
              <a:spcBef>
                <a:spcPts val="1100"/>
              </a:spcBef>
              <a:spcAft>
                <a:spcPts val="0"/>
              </a:spcAft>
              <a:buSzPts val="1300"/>
              <a:buChar char="•"/>
              <a:defRPr sz="1700"/>
            </a:lvl1pPr>
            <a:lvl2pPr indent="-304800" lvl="1" marL="914400" algn="l">
              <a:lnSpc>
                <a:spcPct val="90000"/>
              </a:lnSpc>
              <a:spcBef>
                <a:spcPts val="200"/>
              </a:spcBef>
              <a:spcAft>
                <a:spcPts val="0"/>
              </a:spcAft>
              <a:buSzPts val="1200"/>
              <a:buChar char="•"/>
              <a:defRPr sz="1500"/>
            </a:lvl2pPr>
            <a:lvl3pPr indent="-298450" lvl="2" marL="1371600" algn="l">
              <a:lnSpc>
                <a:spcPct val="90000"/>
              </a:lnSpc>
              <a:spcBef>
                <a:spcPts val="300"/>
              </a:spcBef>
              <a:spcAft>
                <a:spcPts val="0"/>
              </a:spcAft>
              <a:buSzPts val="1100"/>
              <a:buChar char="•"/>
              <a:defRPr sz="1400"/>
            </a:lvl3pPr>
            <a:lvl4pPr indent="-292100" lvl="3" marL="1828800" algn="l">
              <a:lnSpc>
                <a:spcPct val="90000"/>
              </a:lnSpc>
              <a:spcBef>
                <a:spcPts val="300"/>
              </a:spcBef>
              <a:spcAft>
                <a:spcPts val="0"/>
              </a:spcAft>
              <a:buSzPts val="1000"/>
              <a:buChar char="•"/>
              <a:defRPr sz="1200"/>
            </a:lvl4pPr>
            <a:lvl5pPr indent="-292100" lvl="4" marL="2286000" algn="l">
              <a:lnSpc>
                <a:spcPct val="90000"/>
              </a:lnSpc>
              <a:spcBef>
                <a:spcPts val="300"/>
              </a:spcBef>
              <a:spcAft>
                <a:spcPts val="0"/>
              </a:spcAft>
              <a:buSzPts val="1000"/>
              <a:buChar char="•"/>
              <a:defRPr sz="1200"/>
            </a:lvl5pPr>
            <a:lvl6pPr indent="-292100" lvl="5" marL="2743200" algn="l">
              <a:lnSpc>
                <a:spcPct val="90000"/>
              </a:lnSpc>
              <a:spcBef>
                <a:spcPts val="300"/>
              </a:spcBef>
              <a:spcAft>
                <a:spcPts val="0"/>
              </a:spcAft>
              <a:buSzPts val="1000"/>
              <a:buChar char="•"/>
              <a:defRPr sz="1200"/>
            </a:lvl6pPr>
            <a:lvl7pPr indent="-292100" lvl="6" marL="3200400" algn="l">
              <a:lnSpc>
                <a:spcPct val="90000"/>
              </a:lnSpc>
              <a:spcBef>
                <a:spcPts val="300"/>
              </a:spcBef>
              <a:spcAft>
                <a:spcPts val="0"/>
              </a:spcAft>
              <a:buSzPts val="1000"/>
              <a:buChar char="•"/>
              <a:defRPr sz="1200"/>
            </a:lvl7pPr>
            <a:lvl8pPr indent="-292100" lvl="7" marL="3657600" algn="l">
              <a:lnSpc>
                <a:spcPct val="90000"/>
              </a:lnSpc>
              <a:spcBef>
                <a:spcPts val="300"/>
              </a:spcBef>
              <a:spcAft>
                <a:spcPts val="0"/>
              </a:spcAft>
              <a:buSzPts val="1000"/>
              <a:buChar char="•"/>
              <a:defRPr sz="1200"/>
            </a:lvl8pPr>
            <a:lvl9pPr indent="-292100" lvl="8" marL="4114800" algn="l">
              <a:lnSpc>
                <a:spcPct val="90000"/>
              </a:lnSpc>
              <a:spcBef>
                <a:spcPts val="300"/>
              </a:spcBef>
              <a:spcAft>
                <a:spcPts val="300"/>
              </a:spcAft>
              <a:buSzPts val="1000"/>
              <a:buChar char="•"/>
              <a:defRPr sz="1200"/>
            </a:lvl9pPr>
          </a:lstStyle>
          <a:p/>
        </p:txBody>
      </p:sp>
      <p:sp>
        <p:nvSpPr>
          <p:cNvPr id="91" name="Google Shape;91;p18"/>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20"/>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1"/>
          <p:cNvSpPr txBox="1"/>
          <p:nvPr>
            <p:ph type="title"/>
          </p:nvPr>
        </p:nvSpPr>
        <p:spPr>
          <a:xfrm>
            <a:off x="857251" y="822960"/>
            <a:ext cx="2948940" cy="130302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Corbel"/>
              <a:buNone/>
              <a:defRPr b="0"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1"/>
          <p:cNvSpPr txBox="1"/>
          <p:nvPr>
            <p:ph idx="1" type="body"/>
          </p:nvPr>
        </p:nvSpPr>
        <p:spPr>
          <a:xfrm>
            <a:off x="4389119" y="822960"/>
            <a:ext cx="3909060" cy="3497580"/>
          </a:xfrm>
          <a:prstGeom prst="rect">
            <a:avLst/>
          </a:prstGeom>
          <a:noFill/>
          <a:ln>
            <a:noFill/>
          </a:ln>
        </p:spPr>
        <p:txBody>
          <a:bodyPr anchorCtr="0" anchor="t" bIns="34275" lIns="68575" spcFirstLastPara="1" rIns="68575" wrap="square" tIns="34275">
            <a:noAutofit/>
          </a:bodyPr>
          <a:lstStyle>
            <a:lvl1pPr indent="-349250" lvl="0" marL="457200" algn="l">
              <a:lnSpc>
                <a:spcPct val="90000"/>
              </a:lnSpc>
              <a:spcBef>
                <a:spcPts val="1100"/>
              </a:spcBef>
              <a:spcAft>
                <a:spcPts val="0"/>
              </a:spcAft>
              <a:buSzPts val="1900"/>
              <a:buChar char="•"/>
              <a:defRPr sz="2400"/>
            </a:lvl1pPr>
            <a:lvl2pPr indent="-336550" lvl="1" marL="914400" algn="l">
              <a:lnSpc>
                <a:spcPct val="90000"/>
              </a:lnSpc>
              <a:spcBef>
                <a:spcPts val="200"/>
              </a:spcBef>
              <a:spcAft>
                <a:spcPts val="0"/>
              </a:spcAft>
              <a:buSzPts val="1700"/>
              <a:buChar char="•"/>
              <a:defRPr sz="2100"/>
            </a:lvl2pPr>
            <a:lvl3pPr indent="-317500" lvl="2" marL="1371600" algn="l">
              <a:lnSpc>
                <a:spcPct val="90000"/>
              </a:lnSpc>
              <a:spcBef>
                <a:spcPts val="300"/>
              </a:spcBef>
              <a:spcAft>
                <a:spcPts val="0"/>
              </a:spcAft>
              <a:buSzPts val="1400"/>
              <a:buChar char="•"/>
              <a:defRPr sz="1800"/>
            </a:lvl3pPr>
            <a:lvl4pPr indent="-304800" lvl="3" marL="1828800" algn="l">
              <a:lnSpc>
                <a:spcPct val="90000"/>
              </a:lnSpc>
              <a:spcBef>
                <a:spcPts val="300"/>
              </a:spcBef>
              <a:spcAft>
                <a:spcPts val="0"/>
              </a:spcAft>
              <a:buSzPts val="1200"/>
              <a:buChar char="•"/>
              <a:defRPr sz="1500"/>
            </a:lvl4pPr>
            <a:lvl5pPr indent="-304800" lvl="4" marL="2286000" algn="l">
              <a:lnSpc>
                <a:spcPct val="90000"/>
              </a:lnSpc>
              <a:spcBef>
                <a:spcPts val="300"/>
              </a:spcBef>
              <a:spcAft>
                <a:spcPts val="0"/>
              </a:spcAft>
              <a:buSzPts val="1200"/>
              <a:buChar char="•"/>
              <a:defRPr sz="1500"/>
            </a:lvl5pPr>
            <a:lvl6pPr indent="-304800" lvl="5" marL="2743200" algn="l">
              <a:lnSpc>
                <a:spcPct val="90000"/>
              </a:lnSpc>
              <a:spcBef>
                <a:spcPts val="300"/>
              </a:spcBef>
              <a:spcAft>
                <a:spcPts val="0"/>
              </a:spcAft>
              <a:buSzPts val="1200"/>
              <a:buChar char="•"/>
              <a:defRPr sz="1500"/>
            </a:lvl6pPr>
            <a:lvl7pPr indent="-304800" lvl="6" marL="3200400" algn="l">
              <a:lnSpc>
                <a:spcPct val="90000"/>
              </a:lnSpc>
              <a:spcBef>
                <a:spcPts val="300"/>
              </a:spcBef>
              <a:spcAft>
                <a:spcPts val="0"/>
              </a:spcAft>
              <a:buSzPts val="1200"/>
              <a:buChar char="•"/>
              <a:defRPr sz="1500"/>
            </a:lvl7pPr>
            <a:lvl8pPr indent="-304800" lvl="7" marL="3657600" algn="l">
              <a:lnSpc>
                <a:spcPct val="90000"/>
              </a:lnSpc>
              <a:spcBef>
                <a:spcPts val="300"/>
              </a:spcBef>
              <a:spcAft>
                <a:spcPts val="0"/>
              </a:spcAft>
              <a:buSzPts val="1200"/>
              <a:buChar char="•"/>
              <a:defRPr sz="1500"/>
            </a:lvl8pPr>
            <a:lvl9pPr indent="-304800" lvl="8" marL="4114800" algn="l">
              <a:lnSpc>
                <a:spcPct val="90000"/>
              </a:lnSpc>
              <a:spcBef>
                <a:spcPts val="300"/>
              </a:spcBef>
              <a:spcAft>
                <a:spcPts val="300"/>
              </a:spcAft>
              <a:buSzPts val="1200"/>
              <a:buChar char="•"/>
              <a:defRPr sz="1500"/>
            </a:lvl9pPr>
          </a:lstStyle>
          <a:p/>
        </p:txBody>
      </p:sp>
      <p:sp>
        <p:nvSpPr>
          <p:cNvPr id="106" name="Google Shape;106;p21"/>
          <p:cNvSpPr txBox="1"/>
          <p:nvPr>
            <p:ph idx="2" type="body"/>
          </p:nvPr>
        </p:nvSpPr>
        <p:spPr>
          <a:xfrm>
            <a:off x="857251" y="2125980"/>
            <a:ext cx="2948940" cy="226314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000"/>
              <a:buNone/>
              <a:defRPr sz="1300"/>
            </a:lvl1pPr>
            <a:lvl2pPr indent="-228600" lvl="1" marL="914400" algn="l">
              <a:lnSpc>
                <a:spcPct val="90000"/>
              </a:lnSpc>
              <a:spcBef>
                <a:spcPts val="200"/>
              </a:spcBef>
              <a:spcAft>
                <a:spcPts val="0"/>
              </a:spcAft>
              <a:buSzPts val="700"/>
              <a:buNone/>
              <a:defRPr sz="900"/>
            </a:lvl2pPr>
            <a:lvl3pPr indent="-228600" lvl="2" marL="1371600" algn="l">
              <a:lnSpc>
                <a:spcPct val="90000"/>
              </a:lnSpc>
              <a:spcBef>
                <a:spcPts val="300"/>
              </a:spcBef>
              <a:spcAft>
                <a:spcPts val="0"/>
              </a:spcAft>
              <a:buSzPts val="600"/>
              <a:buNone/>
              <a:defRPr sz="800"/>
            </a:lvl3pPr>
            <a:lvl4pPr indent="-228600" lvl="3" marL="1828800" algn="l">
              <a:lnSpc>
                <a:spcPct val="90000"/>
              </a:lnSpc>
              <a:spcBef>
                <a:spcPts val="300"/>
              </a:spcBef>
              <a:spcAft>
                <a:spcPts val="0"/>
              </a:spcAft>
              <a:buSzPts val="500"/>
              <a:buNone/>
              <a:defRPr sz="700"/>
            </a:lvl4pPr>
            <a:lvl5pPr indent="-228600" lvl="4" marL="2286000" algn="l">
              <a:lnSpc>
                <a:spcPct val="90000"/>
              </a:lnSpc>
              <a:spcBef>
                <a:spcPts val="300"/>
              </a:spcBef>
              <a:spcAft>
                <a:spcPts val="0"/>
              </a:spcAft>
              <a:buSzPts val="500"/>
              <a:buNone/>
              <a:defRPr sz="700"/>
            </a:lvl5pPr>
            <a:lvl6pPr indent="-228600" lvl="5" marL="2743200" algn="l">
              <a:lnSpc>
                <a:spcPct val="90000"/>
              </a:lnSpc>
              <a:spcBef>
                <a:spcPts val="300"/>
              </a:spcBef>
              <a:spcAft>
                <a:spcPts val="0"/>
              </a:spcAft>
              <a:buSzPts val="500"/>
              <a:buNone/>
              <a:defRPr sz="700"/>
            </a:lvl6pPr>
            <a:lvl7pPr indent="-228600" lvl="6" marL="3200400" algn="l">
              <a:lnSpc>
                <a:spcPct val="90000"/>
              </a:lnSpc>
              <a:spcBef>
                <a:spcPts val="300"/>
              </a:spcBef>
              <a:spcAft>
                <a:spcPts val="0"/>
              </a:spcAft>
              <a:buSzPts val="500"/>
              <a:buNone/>
              <a:defRPr sz="700"/>
            </a:lvl7pPr>
            <a:lvl8pPr indent="-228600" lvl="7" marL="3657600" algn="l">
              <a:lnSpc>
                <a:spcPct val="90000"/>
              </a:lnSpc>
              <a:spcBef>
                <a:spcPts val="300"/>
              </a:spcBef>
              <a:spcAft>
                <a:spcPts val="0"/>
              </a:spcAft>
              <a:buSzPts val="500"/>
              <a:buNone/>
              <a:defRPr sz="700"/>
            </a:lvl8pPr>
            <a:lvl9pPr indent="-228600" lvl="8" marL="4114800" algn="l">
              <a:lnSpc>
                <a:spcPct val="90000"/>
              </a:lnSpc>
              <a:spcBef>
                <a:spcPts val="300"/>
              </a:spcBef>
              <a:spcAft>
                <a:spcPts val="300"/>
              </a:spcAft>
              <a:buSzPts val="500"/>
              <a:buNone/>
              <a:defRPr sz="700"/>
            </a:lvl9pPr>
          </a:lstStyle>
          <a:p/>
        </p:txBody>
      </p:sp>
      <p:sp>
        <p:nvSpPr>
          <p:cNvPr id="107" name="Google Shape;107;p21"/>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857251" y="822960"/>
            <a:ext cx="2948940" cy="130302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Corbel"/>
              <a:buNone/>
              <a:defRPr b="0"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2"/>
          <p:cNvSpPr/>
          <p:nvPr>
            <p:ph idx="2" type="pic"/>
          </p:nvPr>
        </p:nvSpPr>
        <p:spPr>
          <a:xfrm>
            <a:off x="4059937" y="802385"/>
            <a:ext cx="4574287" cy="3600450"/>
          </a:xfrm>
          <a:prstGeom prst="rect">
            <a:avLst/>
          </a:prstGeom>
          <a:noFill/>
          <a:ln>
            <a:noFill/>
          </a:ln>
        </p:spPr>
        <p:txBody>
          <a:bodyPr anchorCtr="0" anchor="t" bIns="34275" lIns="205725" spcFirstLastPara="1" rIns="68575" wrap="square" tIns="137150">
            <a:noAutofit/>
          </a:bodyPr>
          <a:lstStyle>
            <a:lvl1pPr lvl="0" marR="0" rtl="0" algn="l">
              <a:lnSpc>
                <a:spcPct val="90000"/>
              </a:lnSpc>
              <a:spcBef>
                <a:spcPts val="1100"/>
              </a:spcBef>
              <a:spcAft>
                <a:spcPts val="0"/>
              </a:spcAft>
              <a:buClr>
                <a:schemeClr val="dk1"/>
              </a:buClr>
              <a:buSzPts val="1700"/>
              <a:buFont typeface="Corbel"/>
              <a:buNone/>
              <a:defRPr b="0" i="0" sz="2100" u="none" cap="none" strike="noStrike">
                <a:solidFill>
                  <a:schemeClr val="dk1"/>
                </a:solidFill>
                <a:latin typeface="Corbel"/>
                <a:ea typeface="Corbel"/>
                <a:cs typeface="Corbel"/>
                <a:sym typeface="Corbel"/>
              </a:defRPr>
            </a:lvl1pPr>
            <a:lvl2pPr lvl="1" marR="0" rtl="0" algn="l">
              <a:lnSpc>
                <a:spcPct val="90000"/>
              </a:lnSpc>
              <a:spcBef>
                <a:spcPts val="200"/>
              </a:spcBef>
              <a:spcAft>
                <a:spcPts val="0"/>
              </a:spcAft>
              <a:buClr>
                <a:schemeClr val="dk1"/>
              </a:buClr>
              <a:buSzPts val="1700"/>
              <a:buFont typeface="Corbel"/>
              <a:buNone/>
              <a:defRPr b="0" i="0" sz="2100" u="none" cap="none" strike="noStrike">
                <a:solidFill>
                  <a:schemeClr val="dk1"/>
                </a:solidFill>
                <a:latin typeface="Corbel"/>
                <a:ea typeface="Corbel"/>
                <a:cs typeface="Corbel"/>
                <a:sym typeface="Corbel"/>
              </a:defRPr>
            </a:lvl2pPr>
            <a:lvl3pPr lvl="2" marR="0" rtl="0" algn="l">
              <a:lnSpc>
                <a:spcPct val="90000"/>
              </a:lnSpc>
              <a:spcBef>
                <a:spcPts val="300"/>
              </a:spcBef>
              <a:spcAft>
                <a:spcPts val="0"/>
              </a:spcAft>
              <a:buClr>
                <a:schemeClr val="dk1"/>
              </a:buClr>
              <a:buSzPts val="1400"/>
              <a:buFont typeface="Corbel"/>
              <a:buNone/>
              <a:defRPr b="0" i="0" sz="1800" u="none" cap="none" strike="noStrike">
                <a:solidFill>
                  <a:schemeClr val="dk1"/>
                </a:solidFill>
                <a:latin typeface="Corbel"/>
                <a:ea typeface="Corbel"/>
                <a:cs typeface="Corbel"/>
                <a:sym typeface="Corbel"/>
              </a:defRPr>
            </a:lvl3pPr>
            <a:lvl4pPr lvl="3" marR="0" rtl="0" algn="l">
              <a:lnSpc>
                <a:spcPct val="90000"/>
              </a:lnSpc>
              <a:spcBef>
                <a:spcPts val="300"/>
              </a:spcBef>
              <a:spcAft>
                <a:spcPts val="0"/>
              </a:spcAft>
              <a:buClr>
                <a:schemeClr val="dk1"/>
              </a:buClr>
              <a:buSzPts val="1200"/>
              <a:buFont typeface="Corbel"/>
              <a:buNone/>
              <a:defRPr b="0" i="0" sz="1500" u="none" cap="none" strike="noStrike">
                <a:solidFill>
                  <a:schemeClr val="dk1"/>
                </a:solidFill>
                <a:latin typeface="Corbel"/>
                <a:ea typeface="Corbel"/>
                <a:cs typeface="Corbel"/>
                <a:sym typeface="Corbel"/>
              </a:defRPr>
            </a:lvl4pPr>
            <a:lvl5pPr lvl="4" marR="0" rtl="0" algn="l">
              <a:lnSpc>
                <a:spcPct val="90000"/>
              </a:lnSpc>
              <a:spcBef>
                <a:spcPts val="300"/>
              </a:spcBef>
              <a:spcAft>
                <a:spcPts val="0"/>
              </a:spcAft>
              <a:buClr>
                <a:schemeClr val="dk1"/>
              </a:buClr>
              <a:buSzPts val="1200"/>
              <a:buFont typeface="Corbel"/>
              <a:buNone/>
              <a:defRPr b="0" i="0" sz="1500" u="none" cap="none" strike="noStrike">
                <a:solidFill>
                  <a:schemeClr val="dk1"/>
                </a:solidFill>
                <a:latin typeface="Corbel"/>
                <a:ea typeface="Corbel"/>
                <a:cs typeface="Corbel"/>
                <a:sym typeface="Corbel"/>
              </a:defRPr>
            </a:lvl5pPr>
            <a:lvl6pPr lvl="5" marR="0" rtl="0" algn="l">
              <a:lnSpc>
                <a:spcPct val="90000"/>
              </a:lnSpc>
              <a:spcBef>
                <a:spcPts val="300"/>
              </a:spcBef>
              <a:spcAft>
                <a:spcPts val="0"/>
              </a:spcAft>
              <a:buClr>
                <a:schemeClr val="dk1"/>
              </a:buClr>
              <a:buSzPts val="1200"/>
              <a:buFont typeface="Corbel"/>
              <a:buNone/>
              <a:defRPr b="0" i="0" sz="1500" u="none" cap="none" strike="noStrike">
                <a:solidFill>
                  <a:schemeClr val="dk1"/>
                </a:solidFill>
                <a:latin typeface="Corbel"/>
                <a:ea typeface="Corbel"/>
                <a:cs typeface="Corbel"/>
                <a:sym typeface="Corbel"/>
              </a:defRPr>
            </a:lvl6pPr>
            <a:lvl7pPr lvl="6" marR="0" rtl="0" algn="l">
              <a:lnSpc>
                <a:spcPct val="90000"/>
              </a:lnSpc>
              <a:spcBef>
                <a:spcPts val="300"/>
              </a:spcBef>
              <a:spcAft>
                <a:spcPts val="0"/>
              </a:spcAft>
              <a:buClr>
                <a:schemeClr val="dk1"/>
              </a:buClr>
              <a:buSzPts val="1200"/>
              <a:buFont typeface="Corbel"/>
              <a:buNone/>
              <a:defRPr b="0" i="0" sz="1500" u="none" cap="none" strike="noStrike">
                <a:solidFill>
                  <a:schemeClr val="dk1"/>
                </a:solidFill>
                <a:latin typeface="Corbel"/>
                <a:ea typeface="Corbel"/>
                <a:cs typeface="Corbel"/>
                <a:sym typeface="Corbel"/>
              </a:defRPr>
            </a:lvl7pPr>
            <a:lvl8pPr lvl="7" marR="0" rtl="0" algn="l">
              <a:lnSpc>
                <a:spcPct val="90000"/>
              </a:lnSpc>
              <a:spcBef>
                <a:spcPts val="300"/>
              </a:spcBef>
              <a:spcAft>
                <a:spcPts val="0"/>
              </a:spcAft>
              <a:buClr>
                <a:schemeClr val="dk1"/>
              </a:buClr>
              <a:buSzPts val="1200"/>
              <a:buFont typeface="Corbel"/>
              <a:buNone/>
              <a:defRPr b="0" i="0" sz="1500" u="none" cap="none" strike="noStrike">
                <a:solidFill>
                  <a:schemeClr val="dk1"/>
                </a:solidFill>
                <a:latin typeface="Corbel"/>
                <a:ea typeface="Corbel"/>
                <a:cs typeface="Corbel"/>
                <a:sym typeface="Corbel"/>
              </a:defRPr>
            </a:lvl8pPr>
            <a:lvl9pPr lvl="8" marR="0" rtl="0" algn="l">
              <a:lnSpc>
                <a:spcPct val="90000"/>
              </a:lnSpc>
              <a:spcBef>
                <a:spcPts val="300"/>
              </a:spcBef>
              <a:spcAft>
                <a:spcPts val="300"/>
              </a:spcAft>
              <a:buClr>
                <a:schemeClr val="dk1"/>
              </a:buClr>
              <a:buSzPts val="1200"/>
              <a:buFont typeface="Corbel"/>
              <a:buNone/>
              <a:defRPr b="0" i="0" sz="1500" u="none" cap="none" strike="noStrike">
                <a:solidFill>
                  <a:schemeClr val="dk1"/>
                </a:solidFill>
                <a:latin typeface="Corbel"/>
                <a:ea typeface="Corbel"/>
                <a:cs typeface="Corbel"/>
                <a:sym typeface="Corbel"/>
              </a:defRPr>
            </a:lvl9pPr>
          </a:lstStyle>
          <a:p/>
        </p:txBody>
      </p:sp>
      <p:sp>
        <p:nvSpPr>
          <p:cNvPr id="113" name="Google Shape;113;p22"/>
          <p:cNvSpPr txBox="1"/>
          <p:nvPr>
            <p:ph idx="1" type="body"/>
          </p:nvPr>
        </p:nvSpPr>
        <p:spPr>
          <a:xfrm>
            <a:off x="857251" y="2125980"/>
            <a:ext cx="2948940" cy="216027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000"/>
              <a:buNone/>
              <a:defRPr sz="1300"/>
            </a:lvl1pPr>
            <a:lvl2pPr indent="-228600" lvl="1" marL="914400" algn="l">
              <a:lnSpc>
                <a:spcPct val="90000"/>
              </a:lnSpc>
              <a:spcBef>
                <a:spcPts val="200"/>
              </a:spcBef>
              <a:spcAft>
                <a:spcPts val="0"/>
              </a:spcAft>
              <a:buSzPts val="700"/>
              <a:buNone/>
              <a:defRPr sz="900"/>
            </a:lvl2pPr>
            <a:lvl3pPr indent="-228600" lvl="2" marL="1371600" algn="l">
              <a:lnSpc>
                <a:spcPct val="90000"/>
              </a:lnSpc>
              <a:spcBef>
                <a:spcPts val="300"/>
              </a:spcBef>
              <a:spcAft>
                <a:spcPts val="0"/>
              </a:spcAft>
              <a:buSzPts val="600"/>
              <a:buNone/>
              <a:defRPr sz="800"/>
            </a:lvl3pPr>
            <a:lvl4pPr indent="-228600" lvl="3" marL="1828800" algn="l">
              <a:lnSpc>
                <a:spcPct val="90000"/>
              </a:lnSpc>
              <a:spcBef>
                <a:spcPts val="300"/>
              </a:spcBef>
              <a:spcAft>
                <a:spcPts val="0"/>
              </a:spcAft>
              <a:buSzPts val="500"/>
              <a:buNone/>
              <a:defRPr sz="700"/>
            </a:lvl4pPr>
            <a:lvl5pPr indent="-228600" lvl="4" marL="2286000" algn="l">
              <a:lnSpc>
                <a:spcPct val="90000"/>
              </a:lnSpc>
              <a:spcBef>
                <a:spcPts val="300"/>
              </a:spcBef>
              <a:spcAft>
                <a:spcPts val="0"/>
              </a:spcAft>
              <a:buSzPts val="500"/>
              <a:buNone/>
              <a:defRPr sz="700"/>
            </a:lvl5pPr>
            <a:lvl6pPr indent="-228600" lvl="5" marL="2743200" algn="l">
              <a:lnSpc>
                <a:spcPct val="90000"/>
              </a:lnSpc>
              <a:spcBef>
                <a:spcPts val="300"/>
              </a:spcBef>
              <a:spcAft>
                <a:spcPts val="0"/>
              </a:spcAft>
              <a:buSzPts val="500"/>
              <a:buNone/>
              <a:defRPr sz="700"/>
            </a:lvl6pPr>
            <a:lvl7pPr indent="-228600" lvl="6" marL="3200400" algn="l">
              <a:lnSpc>
                <a:spcPct val="90000"/>
              </a:lnSpc>
              <a:spcBef>
                <a:spcPts val="300"/>
              </a:spcBef>
              <a:spcAft>
                <a:spcPts val="0"/>
              </a:spcAft>
              <a:buSzPts val="500"/>
              <a:buNone/>
              <a:defRPr sz="700"/>
            </a:lvl7pPr>
            <a:lvl8pPr indent="-228600" lvl="7" marL="3657600" algn="l">
              <a:lnSpc>
                <a:spcPct val="90000"/>
              </a:lnSpc>
              <a:spcBef>
                <a:spcPts val="300"/>
              </a:spcBef>
              <a:spcAft>
                <a:spcPts val="0"/>
              </a:spcAft>
              <a:buSzPts val="500"/>
              <a:buNone/>
              <a:defRPr sz="700"/>
            </a:lvl8pPr>
            <a:lvl9pPr indent="-228600" lvl="8" marL="4114800" algn="l">
              <a:lnSpc>
                <a:spcPct val="90000"/>
              </a:lnSpc>
              <a:spcBef>
                <a:spcPts val="300"/>
              </a:spcBef>
              <a:spcAft>
                <a:spcPts val="300"/>
              </a:spcAft>
              <a:buSzPts val="500"/>
              <a:buNone/>
              <a:defRPr sz="700"/>
            </a:lvl9pPr>
          </a:lstStyle>
          <a:p/>
        </p:txBody>
      </p:sp>
      <p:sp>
        <p:nvSpPr>
          <p:cNvPr id="114" name="Google Shape;114;p22"/>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3"/>
          <p:cNvSpPr txBox="1"/>
          <p:nvPr>
            <p:ph idx="1" type="body"/>
          </p:nvPr>
        </p:nvSpPr>
        <p:spPr>
          <a:xfrm rot="5400000">
            <a:off x="3045102" y="-644802"/>
            <a:ext cx="3028950" cy="7404653"/>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20" name="Google Shape;120;p23"/>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rot="5400000">
            <a:off x="5386387" y="1728788"/>
            <a:ext cx="4057650" cy="17430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4"/>
          <p:cNvSpPr txBox="1"/>
          <p:nvPr>
            <p:ph idx="1" type="body"/>
          </p:nvPr>
        </p:nvSpPr>
        <p:spPr>
          <a:xfrm rot="5400000">
            <a:off x="1614487" y="-185737"/>
            <a:ext cx="4057650" cy="5572125"/>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26" name="Google Shape;126;p24"/>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129" name="Shape 129"/>
        <p:cNvGrpSpPr/>
        <p:nvPr/>
      </p:nvGrpSpPr>
      <p:grpSpPr>
        <a:xfrm>
          <a:off x="0" y="0"/>
          <a:ext cx="0" cy="0"/>
          <a:chOff x="0" y="0"/>
          <a:chExt cx="0" cy="0"/>
        </a:xfrm>
      </p:grpSpPr>
      <p:sp>
        <p:nvSpPr>
          <p:cNvPr id="130" name="Google Shape;130;p2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type="title"/>
          </p:nvPr>
        </p:nvSpPr>
        <p:spPr>
          <a:xfrm>
            <a:off x="349300" y="334525"/>
            <a:ext cx="7407000" cy="663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133" name="Google Shape;133;p25"/>
          <p:cNvSpPr txBox="1"/>
          <p:nvPr>
            <p:ph idx="1" type="body"/>
          </p:nvPr>
        </p:nvSpPr>
        <p:spPr>
          <a:xfrm>
            <a:off x="349300" y="1147425"/>
            <a:ext cx="7407000" cy="3172500"/>
          </a:xfrm>
          <a:prstGeom prst="rect">
            <a:avLst/>
          </a:prstGeom>
          <a:noFill/>
          <a:ln>
            <a:noFill/>
          </a:ln>
        </p:spPr>
        <p:txBody>
          <a:bodyPr anchorCtr="0" anchor="t" bIns="34275" lIns="68575" spcFirstLastPara="1" rIns="68575" wrap="square" tIns="34275">
            <a:noAutofit/>
          </a:bodyPr>
          <a:lstStyle>
            <a:lvl1pPr indent="-330200" lvl="0" marL="457200" algn="l">
              <a:lnSpc>
                <a:spcPct val="115000"/>
              </a:lnSpc>
              <a:spcBef>
                <a:spcPts val="1100"/>
              </a:spcBef>
              <a:spcAft>
                <a:spcPts val="0"/>
              </a:spcAft>
              <a:buClr>
                <a:schemeClr val="dk2"/>
              </a:buClr>
              <a:buSzPts val="1600"/>
              <a:buChar char="•"/>
              <a:defRPr sz="1600">
                <a:solidFill>
                  <a:schemeClr val="dk2"/>
                </a:solidFill>
              </a:defRPr>
            </a:lvl1pPr>
            <a:lvl2pPr indent="-304800" lvl="1" marL="914400" algn="l">
              <a:lnSpc>
                <a:spcPct val="115000"/>
              </a:lnSpc>
              <a:spcBef>
                <a:spcPts val="1600"/>
              </a:spcBef>
              <a:spcAft>
                <a:spcPts val="0"/>
              </a:spcAft>
              <a:buClr>
                <a:schemeClr val="dk2"/>
              </a:buClr>
              <a:buSzPts val="12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2100" lvl="3" marL="1828800" algn="l">
              <a:lnSpc>
                <a:spcPct val="115000"/>
              </a:lnSpc>
              <a:spcBef>
                <a:spcPts val="1600"/>
              </a:spcBef>
              <a:spcAft>
                <a:spcPts val="0"/>
              </a:spcAft>
              <a:buClr>
                <a:schemeClr val="dk2"/>
              </a:buClr>
              <a:buSzPts val="1000"/>
              <a:buChar char="•"/>
              <a:defRPr sz="1400">
                <a:solidFill>
                  <a:schemeClr val="dk2"/>
                </a:solidFill>
              </a:defRPr>
            </a:lvl4pPr>
            <a:lvl5pPr indent="-292100" lvl="4" marL="2286000" algn="l">
              <a:lnSpc>
                <a:spcPct val="115000"/>
              </a:lnSpc>
              <a:spcBef>
                <a:spcPts val="1600"/>
              </a:spcBef>
              <a:spcAft>
                <a:spcPts val="0"/>
              </a:spcAft>
              <a:buClr>
                <a:schemeClr val="dk2"/>
              </a:buClr>
              <a:buSzPts val="1000"/>
              <a:buChar char="•"/>
              <a:defRPr sz="1400">
                <a:solidFill>
                  <a:schemeClr val="dk2"/>
                </a:solidFill>
              </a:defRPr>
            </a:lvl5pPr>
            <a:lvl6pPr indent="-292100" lvl="5" marL="2743200" algn="l">
              <a:lnSpc>
                <a:spcPct val="115000"/>
              </a:lnSpc>
              <a:spcBef>
                <a:spcPts val="1600"/>
              </a:spcBef>
              <a:spcAft>
                <a:spcPts val="0"/>
              </a:spcAft>
              <a:buClr>
                <a:schemeClr val="dk2"/>
              </a:buClr>
              <a:buSzPts val="1000"/>
              <a:buChar char="•"/>
              <a:defRPr sz="1400">
                <a:solidFill>
                  <a:schemeClr val="dk2"/>
                </a:solidFill>
              </a:defRPr>
            </a:lvl6pPr>
            <a:lvl7pPr indent="-292100" lvl="6" marL="3200400" algn="l">
              <a:lnSpc>
                <a:spcPct val="115000"/>
              </a:lnSpc>
              <a:spcBef>
                <a:spcPts val="1600"/>
              </a:spcBef>
              <a:spcAft>
                <a:spcPts val="0"/>
              </a:spcAft>
              <a:buClr>
                <a:schemeClr val="dk2"/>
              </a:buClr>
              <a:buSzPts val="1000"/>
              <a:buChar char="•"/>
              <a:defRPr sz="1400">
                <a:solidFill>
                  <a:schemeClr val="dk2"/>
                </a:solidFill>
              </a:defRPr>
            </a:lvl7pPr>
            <a:lvl8pPr indent="-292100" lvl="7" marL="3657600" algn="l">
              <a:lnSpc>
                <a:spcPct val="115000"/>
              </a:lnSpc>
              <a:spcBef>
                <a:spcPts val="1600"/>
              </a:spcBef>
              <a:spcAft>
                <a:spcPts val="0"/>
              </a:spcAft>
              <a:buClr>
                <a:schemeClr val="dk2"/>
              </a:buClr>
              <a:buSzPts val="1000"/>
              <a:buChar char="•"/>
              <a:defRPr sz="1400">
                <a:solidFill>
                  <a:schemeClr val="dk2"/>
                </a:solidFill>
              </a:defRPr>
            </a:lvl8pPr>
            <a:lvl9pPr indent="-292100" lvl="8" marL="4114800" algn="l">
              <a:lnSpc>
                <a:spcPct val="115000"/>
              </a:lnSpc>
              <a:spcBef>
                <a:spcPts val="1600"/>
              </a:spcBef>
              <a:spcAft>
                <a:spcPts val="1600"/>
              </a:spcAft>
              <a:buClr>
                <a:schemeClr val="dk2"/>
              </a:buClr>
              <a:buSzPts val="1000"/>
              <a:buChar char="•"/>
              <a:defRPr sz="1400">
                <a:solidFill>
                  <a:schemeClr val="dk2"/>
                </a:solidFill>
              </a:defRPr>
            </a:lvl9pPr>
          </a:lstStyle>
          <a:p/>
        </p:txBody>
      </p:sp>
      <p:sp>
        <p:nvSpPr>
          <p:cNvPr id="134" name="Google Shape;134;p25"/>
          <p:cNvSpPr txBox="1"/>
          <p:nvPr>
            <p:ph idx="12" type="sldNum"/>
          </p:nvPr>
        </p:nvSpPr>
        <p:spPr>
          <a:xfrm>
            <a:off x="8472458" y="4663217"/>
            <a:ext cx="548700" cy="393600"/>
          </a:xfrm>
          <a:prstGeom prst="rect">
            <a:avLst/>
          </a:prstGeom>
          <a:noFill/>
        </p:spPr>
        <p:txBody>
          <a:bodyPr anchorCtr="0" anchor="ctr" bIns="34275" lIns="68575" spcFirstLastPara="1" rIns="68575" wrap="square" tIns="3427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73355" y="182880"/>
            <a:ext cx="8793480" cy="4783454"/>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orbel"/>
              <a:buNone/>
              <a:defRPr b="0" i="0" sz="3300" u="none" cap="none" strike="noStrike">
                <a:solidFill>
                  <a:schemeClr val="dk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1100"/>
              </a:spcBef>
              <a:spcAft>
                <a:spcPts val="0"/>
              </a:spcAft>
              <a:buClr>
                <a:schemeClr val="dk1"/>
              </a:buClr>
              <a:buSzPts val="1300"/>
              <a:buFont typeface="Corbel"/>
              <a:buChar char="•"/>
              <a:defRPr b="0" i="0" sz="1700" u="none" cap="none" strike="noStrike">
                <a:solidFill>
                  <a:schemeClr val="dk1"/>
                </a:solidFill>
                <a:latin typeface="Corbel"/>
                <a:ea typeface="Corbel"/>
                <a:cs typeface="Corbel"/>
                <a:sym typeface="Corbel"/>
              </a:defRPr>
            </a:lvl1pPr>
            <a:lvl2pPr indent="-304800" lvl="1" marL="914400" marR="0" rtl="0" algn="l">
              <a:lnSpc>
                <a:spcPct val="90000"/>
              </a:lnSpc>
              <a:spcBef>
                <a:spcPts val="200"/>
              </a:spcBef>
              <a:spcAft>
                <a:spcPts val="0"/>
              </a:spcAft>
              <a:buClr>
                <a:schemeClr val="dk1"/>
              </a:buClr>
              <a:buSzPts val="1200"/>
              <a:buFont typeface="Corbel"/>
              <a:buChar char="•"/>
              <a:defRPr b="0" i="0" sz="1500" u="none" cap="none" strike="noStrike">
                <a:solidFill>
                  <a:schemeClr val="dk1"/>
                </a:solidFill>
                <a:latin typeface="Corbel"/>
                <a:ea typeface="Corbel"/>
                <a:cs typeface="Corbel"/>
                <a:sym typeface="Corbel"/>
              </a:defRPr>
            </a:lvl2pPr>
            <a:lvl3pPr indent="-298450" lvl="2" marL="1371600" marR="0" rtl="0" algn="l">
              <a:lnSpc>
                <a:spcPct val="90000"/>
              </a:lnSpc>
              <a:spcBef>
                <a:spcPts val="300"/>
              </a:spcBef>
              <a:spcAft>
                <a:spcPts val="0"/>
              </a:spcAft>
              <a:buClr>
                <a:schemeClr val="dk1"/>
              </a:buClr>
              <a:buSzPts val="1100"/>
              <a:buFont typeface="Corbel"/>
              <a:buChar char="•"/>
              <a:defRPr b="0" i="0" sz="1400" u="none" cap="none" strike="noStrike">
                <a:solidFill>
                  <a:schemeClr val="dk1"/>
                </a:solidFill>
                <a:latin typeface="Corbel"/>
                <a:ea typeface="Corbel"/>
                <a:cs typeface="Corbel"/>
                <a:sym typeface="Corbel"/>
              </a:defRPr>
            </a:lvl3pPr>
            <a:lvl4pPr indent="-292100" lvl="3" marL="18288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4pPr>
            <a:lvl5pPr indent="-292100" lvl="4" marL="22860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5pPr>
            <a:lvl6pPr indent="-292100" lvl="5" marL="27432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6pPr>
            <a:lvl7pPr indent="-292100" lvl="6" marL="32004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7pPr>
            <a:lvl8pPr indent="-292100" lvl="7" marL="3657600" marR="0" rtl="0" algn="l">
              <a:lnSpc>
                <a:spcPct val="90000"/>
              </a:lnSpc>
              <a:spcBef>
                <a:spcPts val="300"/>
              </a:spcBef>
              <a:spcAft>
                <a:spcPts val="0"/>
              </a:spcAft>
              <a:buClr>
                <a:schemeClr val="dk1"/>
              </a:buClr>
              <a:buSzPts val="1000"/>
              <a:buFont typeface="Corbel"/>
              <a:buChar char="•"/>
              <a:defRPr b="0" i="0" sz="1200" u="none" cap="none" strike="noStrike">
                <a:solidFill>
                  <a:schemeClr val="dk1"/>
                </a:solidFill>
                <a:latin typeface="Corbel"/>
                <a:ea typeface="Corbel"/>
                <a:cs typeface="Corbel"/>
                <a:sym typeface="Corbel"/>
              </a:defRPr>
            </a:lvl8pPr>
            <a:lvl9pPr indent="-292100" lvl="8" marL="4114800" marR="0" rtl="0" algn="l">
              <a:lnSpc>
                <a:spcPct val="90000"/>
              </a:lnSpc>
              <a:spcBef>
                <a:spcPts val="300"/>
              </a:spcBef>
              <a:spcAft>
                <a:spcPts val="300"/>
              </a:spcAft>
              <a:buClr>
                <a:schemeClr val="dk1"/>
              </a:buClr>
              <a:buSzPts val="1000"/>
              <a:buFont typeface="Corbel"/>
              <a:buChar char="•"/>
              <a:defRPr b="0" i="0" sz="1200" u="none" cap="none" strike="noStrike">
                <a:solidFill>
                  <a:schemeClr val="dk1"/>
                </a:solidFill>
                <a:latin typeface="Corbel"/>
                <a:ea typeface="Corbel"/>
                <a:cs typeface="Corbel"/>
                <a:sym typeface="Corbel"/>
              </a:defRPr>
            </a:lvl9pPr>
          </a:lstStyle>
          <a:p/>
        </p:txBody>
      </p:sp>
      <p:sp>
        <p:nvSpPr>
          <p:cNvPr id="54" name="Google Shape;54;p13"/>
          <p:cNvSpPr txBox="1"/>
          <p:nvPr>
            <p:ph idx="10" type="dt"/>
          </p:nvPr>
        </p:nvSpPr>
        <p:spPr>
          <a:xfrm>
            <a:off x="857246" y="4667872"/>
            <a:ext cx="174680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55" name="Google Shape;55;p13"/>
          <p:cNvSpPr txBox="1"/>
          <p:nvPr>
            <p:ph idx="11" type="ftr"/>
          </p:nvPr>
        </p:nvSpPr>
        <p:spPr>
          <a:xfrm>
            <a:off x="2961862" y="4667872"/>
            <a:ext cx="353833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56" name="Google Shape;56;p13"/>
          <p:cNvSpPr txBox="1"/>
          <p:nvPr>
            <p:ph idx="12" type="sldNum"/>
          </p:nvPr>
        </p:nvSpPr>
        <p:spPr>
          <a:xfrm>
            <a:off x="6997149" y="4667872"/>
            <a:ext cx="1279663"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orbel"/>
                <a:ea typeface="Corbel"/>
                <a:cs typeface="Corbel"/>
                <a:sym typeface="Corbel"/>
              </a:defRPr>
            </a:lvl1pPr>
            <a:lvl2pPr indent="0" lvl="1" marL="0" marR="0" rtl="0" algn="r">
              <a:spcBef>
                <a:spcPts val="0"/>
              </a:spcBef>
              <a:buNone/>
              <a:defRPr b="0" i="0" sz="900" u="none" cap="none" strike="noStrike">
                <a:solidFill>
                  <a:schemeClr val="dk1"/>
                </a:solidFill>
                <a:latin typeface="Corbel"/>
                <a:ea typeface="Corbel"/>
                <a:cs typeface="Corbel"/>
                <a:sym typeface="Corbel"/>
              </a:defRPr>
            </a:lvl2pPr>
            <a:lvl3pPr indent="0" lvl="2" marL="0" marR="0" rtl="0" algn="r">
              <a:spcBef>
                <a:spcPts val="0"/>
              </a:spcBef>
              <a:buNone/>
              <a:defRPr b="0" i="0" sz="900" u="none" cap="none" strike="noStrike">
                <a:solidFill>
                  <a:schemeClr val="dk1"/>
                </a:solidFill>
                <a:latin typeface="Corbel"/>
                <a:ea typeface="Corbel"/>
                <a:cs typeface="Corbel"/>
                <a:sym typeface="Corbel"/>
              </a:defRPr>
            </a:lvl3pPr>
            <a:lvl4pPr indent="0" lvl="3" marL="0" marR="0" rtl="0" algn="r">
              <a:spcBef>
                <a:spcPts val="0"/>
              </a:spcBef>
              <a:buNone/>
              <a:defRPr b="0" i="0" sz="900" u="none" cap="none" strike="noStrike">
                <a:solidFill>
                  <a:schemeClr val="dk1"/>
                </a:solidFill>
                <a:latin typeface="Corbel"/>
                <a:ea typeface="Corbel"/>
                <a:cs typeface="Corbel"/>
                <a:sym typeface="Corbel"/>
              </a:defRPr>
            </a:lvl4pPr>
            <a:lvl5pPr indent="0" lvl="4" marL="0" marR="0" rtl="0" algn="r">
              <a:spcBef>
                <a:spcPts val="0"/>
              </a:spcBef>
              <a:buNone/>
              <a:defRPr b="0" i="0" sz="900" u="none" cap="none" strike="noStrike">
                <a:solidFill>
                  <a:schemeClr val="dk1"/>
                </a:solidFill>
                <a:latin typeface="Corbel"/>
                <a:ea typeface="Corbel"/>
                <a:cs typeface="Corbel"/>
                <a:sym typeface="Corbel"/>
              </a:defRPr>
            </a:lvl5pPr>
            <a:lvl6pPr indent="0" lvl="5" marL="0" marR="0" rtl="0" algn="r">
              <a:spcBef>
                <a:spcPts val="0"/>
              </a:spcBef>
              <a:buNone/>
              <a:defRPr b="0" i="0" sz="900" u="none" cap="none" strike="noStrike">
                <a:solidFill>
                  <a:schemeClr val="dk1"/>
                </a:solidFill>
                <a:latin typeface="Corbel"/>
                <a:ea typeface="Corbel"/>
                <a:cs typeface="Corbel"/>
                <a:sym typeface="Corbel"/>
              </a:defRPr>
            </a:lvl6pPr>
            <a:lvl7pPr indent="0" lvl="6" marL="0" marR="0" rtl="0" algn="r">
              <a:spcBef>
                <a:spcPts val="0"/>
              </a:spcBef>
              <a:buNone/>
              <a:defRPr b="0" i="0" sz="900" u="none" cap="none" strike="noStrike">
                <a:solidFill>
                  <a:schemeClr val="dk1"/>
                </a:solidFill>
                <a:latin typeface="Corbel"/>
                <a:ea typeface="Corbel"/>
                <a:cs typeface="Corbel"/>
                <a:sym typeface="Corbel"/>
              </a:defRPr>
            </a:lvl7pPr>
            <a:lvl8pPr indent="0" lvl="7" marL="0" marR="0" rtl="0" algn="r">
              <a:spcBef>
                <a:spcPts val="0"/>
              </a:spcBef>
              <a:buNone/>
              <a:defRPr b="0" i="0" sz="900" u="none" cap="none" strike="noStrike">
                <a:solidFill>
                  <a:schemeClr val="dk1"/>
                </a:solidFill>
                <a:latin typeface="Corbel"/>
                <a:ea typeface="Corbel"/>
                <a:cs typeface="Corbel"/>
                <a:sym typeface="Corbel"/>
              </a:defRPr>
            </a:lvl8pPr>
            <a:lvl9pPr indent="0" lvl="8" marL="0" marR="0" rtl="0" algn="r">
              <a:spcBef>
                <a:spcPts val="0"/>
              </a:spcBef>
              <a:buNone/>
              <a:defRPr b="0" i="0" sz="9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832486" y="621832"/>
            <a:ext cx="7475220" cy="219456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Clr>
                <a:schemeClr val="dk1"/>
              </a:buClr>
              <a:buSzPts val="4900"/>
              <a:buFont typeface="Corbel"/>
              <a:buNone/>
            </a:pPr>
            <a:r>
              <a:rPr lang="en" sz="4900"/>
              <a:t>IOT SECURITY ENHANCEMENT USING PHYSICAL LAYER SIGNATURES</a:t>
            </a:r>
            <a:endParaRPr sz="1100"/>
          </a:p>
        </p:txBody>
      </p:sp>
      <p:sp>
        <p:nvSpPr>
          <p:cNvPr id="140" name="Google Shape;140;p26"/>
          <p:cNvSpPr txBox="1"/>
          <p:nvPr>
            <p:ph idx="1" type="subTitle"/>
          </p:nvPr>
        </p:nvSpPr>
        <p:spPr>
          <a:xfrm>
            <a:off x="1282148" y="3088656"/>
            <a:ext cx="6575895" cy="130973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SzPts val="1300"/>
              <a:buNone/>
            </a:pPr>
            <a:r>
              <a:rPr b="1" lang="en" sz="1100"/>
              <a:t>PROJECT GUIDE : MRS. N. VIJAYA</a:t>
            </a:r>
            <a:endParaRPr sz="1100"/>
          </a:p>
          <a:p>
            <a:pPr indent="0" lvl="0" marL="0" rtl="0" algn="ctr">
              <a:lnSpc>
                <a:spcPct val="80000"/>
              </a:lnSpc>
              <a:spcBef>
                <a:spcPts val="1100"/>
              </a:spcBef>
              <a:spcAft>
                <a:spcPts val="0"/>
              </a:spcAft>
              <a:buSzPts val="1300"/>
              <a:buNone/>
            </a:pPr>
            <a:r>
              <a:rPr lang="en" sz="1100"/>
              <a:t>NARAYANAN B - 2016105053</a:t>
            </a:r>
            <a:endParaRPr sz="1100"/>
          </a:p>
          <a:p>
            <a:pPr indent="0" lvl="0" marL="0" rtl="0" algn="ctr">
              <a:lnSpc>
                <a:spcPct val="80000"/>
              </a:lnSpc>
              <a:spcBef>
                <a:spcPts val="1100"/>
              </a:spcBef>
              <a:spcAft>
                <a:spcPts val="0"/>
              </a:spcAft>
              <a:buSzPts val="1300"/>
              <a:buNone/>
            </a:pPr>
            <a:r>
              <a:rPr lang="en" sz="1100"/>
              <a:t>VENKAT KRISHNAN B K J - 2016105077</a:t>
            </a:r>
            <a:endParaRPr sz="1100"/>
          </a:p>
          <a:p>
            <a:pPr indent="0" lvl="0" marL="0" rtl="0" algn="ctr">
              <a:lnSpc>
                <a:spcPct val="80000"/>
              </a:lnSpc>
              <a:spcBef>
                <a:spcPts val="1100"/>
              </a:spcBef>
              <a:spcAft>
                <a:spcPts val="0"/>
              </a:spcAft>
              <a:buSzPts val="1300"/>
              <a:buNone/>
            </a:pPr>
            <a:r>
              <a:rPr lang="en" sz="1100"/>
              <a:t>ASHOK KUMAR M - 2016105513</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857251" y="457200"/>
            <a:ext cx="7406640" cy="3428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orbel"/>
              <a:buNone/>
            </a:pPr>
            <a:r>
              <a:t/>
            </a:r>
            <a:endParaRPr sz="3000"/>
          </a:p>
        </p:txBody>
      </p:sp>
      <p:sp>
        <p:nvSpPr>
          <p:cNvPr id="252" name="Google Shape;252;p35"/>
          <p:cNvSpPr txBox="1"/>
          <p:nvPr>
            <p:ph idx="1" type="body"/>
          </p:nvPr>
        </p:nvSpPr>
        <p:spPr>
          <a:xfrm>
            <a:off x="857251" y="772357"/>
            <a:ext cx="7404653" cy="3799643"/>
          </a:xfrm>
          <a:prstGeom prst="rect">
            <a:avLst/>
          </a:prstGeom>
          <a:blipFill rotWithShape="1">
            <a:blip r:embed="rId3">
              <a:alphaModFix/>
            </a:blip>
            <a:stretch>
              <a:fillRect b="0" l="-308" r="0" t="-2044"/>
            </a:stretch>
          </a:blipFill>
          <a:ln>
            <a:noFill/>
          </a:ln>
        </p:spPr>
        <p:txBody>
          <a:bodyPr anchorCtr="0" anchor="t" bIns="34275" lIns="68575" spcFirstLastPara="1" rIns="68575" wrap="square" tIns="34275">
            <a:noAutofit/>
          </a:bodyPr>
          <a:lstStyle/>
          <a:p>
            <a:pPr indent="-146050" lvl="0" marL="177800" rtl="0" algn="l">
              <a:lnSpc>
                <a:spcPct val="90000"/>
              </a:lnSpc>
              <a:spcBef>
                <a:spcPts val="0"/>
              </a:spcBef>
              <a:spcAft>
                <a:spcPts val="0"/>
              </a:spcAft>
              <a:buSzPts val="1300"/>
              <a:buChar char="•"/>
            </a:pPr>
            <a:r>
              <a:rPr lang="en" sz="1100"/>
              <a:t>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ENCRYPTION </a:t>
            </a:r>
            <a:endParaRPr/>
          </a:p>
        </p:txBody>
      </p:sp>
      <p:sp>
        <p:nvSpPr>
          <p:cNvPr id="258" name="Google Shape;258;p36"/>
          <p:cNvSpPr txBox="1"/>
          <p:nvPr>
            <p:ph idx="1" type="body"/>
          </p:nvPr>
        </p:nvSpPr>
        <p:spPr>
          <a:xfrm>
            <a:off x="857250" y="1202150"/>
            <a:ext cx="4677300" cy="3028800"/>
          </a:xfrm>
          <a:prstGeom prst="rect">
            <a:avLst/>
          </a:prstGeom>
        </p:spPr>
        <p:txBody>
          <a:bodyPr anchorCtr="0" anchor="t" bIns="34275" lIns="68575" spcFirstLastPara="1" rIns="68575" wrap="square" tIns="34275">
            <a:noAutofit/>
          </a:bodyPr>
          <a:lstStyle/>
          <a:p>
            <a:pPr indent="-298450" lvl="0" marL="457200" rtl="0" algn="l">
              <a:spcBef>
                <a:spcPts val="1100"/>
              </a:spcBef>
              <a:spcAft>
                <a:spcPts val="0"/>
              </a:spcAft>
              <a:buClr>
                <a:srgbClr val="000000"/>
              </a:buClr>
              <a:buSzPts val="1100"/>
              <a:buChar char="•"/>
            </a:pPr>
            <a:r>
              <a:rPr lang="en">
                <a:solidFill>
                  <a:srgbClr val="000000"/>
                </a:solidFill>
              </a:rPr>
              <a:t>This encryption technique is based on the constellation rotation in modulation techniques which enhances the security provided in the above layers.</a:t>
            </a:r>
            <a:endParaRPr>
              <a:solidFill>
                <a:srgbClr val="000000"/>
              </a:solidFill>
            </a:endParaRPr>
          </a:p>
          <a:p>
            <a:pPr indent="-298450" lvl="0" marL="457200" rtl="0" algn="l">
              <a:spcBef>
                <a:spcPts val="0"/>
              </a:spcBef>
              <a:spcAft>
                <a:spcPts val="0"/>
              </a:spcAft>
              <a:buClr>
                <a:srgbClr val="000000"/>
              </a:buClr>
              <a:buSzPts val="1100"/>
              <a:buChar char="•"/>
            </a:pPr>
            <a:r>
              <a:rPr lang="en">
                <a:solidFill>
                  <a:srgbClr val="000000"/>
                </a:solidFill>
              </a:rPr>
              <a:t>The constellation rotation requires a phase value to be calculated from the generated key.</a:t>
            </a:r>
            <a:endParaRPr>
              <a:solidFill>
                <a:srgbClr val="000000"/>
              </a:solidFill>
            </a:endParaRPr>
          </a:p>
          <a:p>
            <a:pPr indent="-336550" lvl="0" marL="457200" rtl="0" algn="l">
              <a:spcBef>
                <a:spcPts val="0"/>
              </a:spcBef>
              <a:spcAft>
                <a:spcPts val="0"/>
              </a:spcAft>
              <a:buClr>
                <a:srgbClr val="000000"/>
              </a:buClr>
              <a:buSzPts val="1700"/>
              <a:buChar char="•"/>
            </a:pPr>
            <a:r>
              <a:rPr lang="en">
                <a:solidFill>
                  <a:srgbClr val="000000"/>
                </a:solidFill>
                <a:highlight>
                  <a:srgbClr val="FFFFFF"/>
                </a:highlight>
              </a:rPr>
              <a:t>Every constellation symbol </a:t>
            </a:r>
            <a:r>
              <a:rPr baseline="30000" lang="en">
                <a:solidFill>
                  <a:srgbClr val="000000"/>
                </a:solidFill>
                <a:latin typeface="Arial"/>
                <a:ea typeface="Arial"/>
                <a:cs typeface="Arial"/>
                <a:sym typeface="Arial"/>
              </a:rPr>
              <a:t> </a:t>
            </a:r>
            <a:r>
              <a:rPr lang="en">
                <a:solidFill>
                  <a:srgbClr val="000000"/>
                </a:solidFill>
                <a:latin typeface="Arial"/>
                <a:ea typeface="Arial"/>
                <a:cs typeface="Arial"/>
                <a:sym typeface="Arial"/>
              </a:rPr>
              <a:t>S</a:t>
            </a:r>
            <a:r>
              <a:rPr baseline="-25000" lang="en">
                <a:solidFill>
                  <a:srgbClr val="000000"/>
                </a:solidFill>
                <a:latin typeface="Arial"/>
                <a:ea typeface="Arial"/>
                <a:cs typeface="Arial"/>
                <a:sym typeface="Arial"/>
              </a:rPr>
              <a:t>k </a:t>
            </a:r>
            <a:r>
              <a:rPr lang="en">
                <a:solidFill>
                  <a:srgbClr val="000000"/>
                </a:solidFill>
                <a:highlight>
                  <a:srgbClr val="FFFFFF"/>
                </a:highlight>
              </a:rPr>
              <a:t>is rotated by a unique angle α as</a:t>
            </a:r>
            <a:endParaRPr>
              <a:solidFill>
                <a:srgbClr val="000000"/>
              </a:solidFill>
              <a:highlight>
                <a:srgbClr val="FFFFFF"/>
              </a:highlight>
            </a:endParaRPr>
          </a:p>
          <a:p>
            <a:pPr indent="0" lvl="0" marL="0" rtl="0" algn="ctr">
              <a:lnSpc>
                <a:spcPct val="115000"/>
              </a:lnSpc>
              <a:spcBef>
                <a:spcPts val="1200"/>
              </a:spcBef>
              <a:spcAft>
                <a:spcPts val="0"/>
              </a:spcAft>
              <a:buNone/>
            </a:pPr>
            <a:r>
              <a:rPr lang="en" sz="1200">
                <a:solidFill>
                  <a:srgbClr val="000000"/>
                </a:solidFill>
                <a:latin typeface="Arial"/>
                <a:ea typeface="Arial"/>
                <a:cs typeface="Arial"/>
                <a:sym typeface="Arial"/>
              </a:rPr>
              <a:t>           </a:t>
            </a:r>
            <a:r>
              <a:rPr b="1" lang="en" sz="1300">
                <a:solidFill>
                  <a:srgbClr val="000000"/>
                </a:solidFill>
                <a:latin typeface="Arial"/>
                <a:ea typeface="Arial"/>
                <a:cs typeface="Arial"/>
                <a:sym typeface="Arial"/>
              </a:rPr>
              <a:t> </a:t>
            </a:r>
            <a:r>
              <a:rPr b="1" lang="en">
                <a:solidFill>
                  <a:srgbClr val="000000"/>
                </a:solidFill>
                <a:latin typeface="Arial"/>
                <a:ea typeface="Arial"/>
                <a:cs typeface="Arial"/>
                <a:sym typeface="Arial"/>
              </a:rPr>
              <a:t>    S</a:t>
            </a:r>
            <a:r>
              <a:rPr b="1" baseline="-25000" lang="en">
                <a:solidFill>
                  <a:srgbClr val="000000"/>
                </a:solidFill>
                <a:latin typeface="Arial"/>
                <a:ea typeface="Arial"/>
                <a:cs typeface="Arial"/>
                <a:sym typeface="Arial"/>
              </a:rPr>
              <a:t>k</a:t>
            </a:r>
            <a:r>
              <a:rPr b="1" baseline="30000" lang="en">
                <a:solidFill>
                  <a:srgbClr val="000000"/>
                </a:solidFill>
                <a:latin typeface="Arial"/>
                <a:ea typeface="Arial"/>
                <a:cs typeface="Arial"/>
                <a:sym typeface="Arial"/>
              </a:rPr>
              <a:t>’</a:t>
            </a:r>
            <a:r>
              <a:rPr b="1" lang="en" sz="2200">
                <a:solidFill>
                  <a:srgbClr val="000000"/>
                </a:solidFill>
                <a:highlight>
                  <a:srgbClr val="FFFFFF"/>
                </a:highlight>
              </a:rPr>
              <a:t> = </a:t>
            </a:r>
            <a:r>
              <a:rPr b="1" baseline="30000" lang="en" sz="2500">
                <a:solidFill>
                  <a:srgbClr val="000000"/>
                </a:solidFill>
                <a:latin typeface="Arial"/>
                <a:ea typeface="Arial"/>
                <a:cs typeface="Arial"/>
                <a:sym typeface="Arial"/>
              </a:rPr>
              <a:t> </a:t>
            </a:r>
            <a:r>
              <a:rPr b="1" lang="en">
                <a:solidFill>
                  <a:srgbClr val="000000"/>
                </a:solidFill>
                <a:latin typeface="Arial"/>
                <a:ea typeface="Arial"/>
                <a:cs typeface="Arial"/>
                <a:sym typeface="Arial"/>
              </a:rPr>
              <a:t>S</a:t>
            </a:r>
            <a:r>
              <a:rPr b="1" baseline="-25000" lang="en">
                <a:solidFill>
                  <a:srgbClr val="000000"/>
                </a:solidFill>
                <a:latin typeface="Arial"/>
                <a:ea typeface="Arial"/>
                <a:cs typeface="Arial"/>
                <a:sym typeface="Arial"/>
              </a:rPr>
              <a:t>k</a:t>
            </a:r>
            <a:r>
              <a:rPr b="1" lang="en" sz="2200">
                <a:solidFill>
                  <a:srgbClr val="000000"/>
                </a:solidFill>
                <a:highlight>
                  <a:srgbClr val="FFFFFF"/>
                </a:highlight>
              </a:rPr>
              <a:t>⋅ </a:t>
            </a:r>
            <a:r>
              <a:rPr b="1" lang="en">
                <a:solidFill>
                  <a:srgbClr val="000000"/>
                </a:solidFill>
                <a:latin typeface="Arial"/>
                <a:ea typeface="Arial"/>
                <a:cs typeface="Arial"/>
                <a:sym typeface="Arial"/>
              </a:rPr>
              <a:t>e</a:t>
            </a:r>
            <a:r>
              <a:rPr b="1" baseline="30000" lang="en" sz="2300">
                <a:solidFill>
                  <a:srgbClr val="000000"/>
                </a:solidFill>
                <a:latin typeface="Arial"/>
                <a:ea typeface="Arial"/>
                <a:cs typeface="Arial"/>
                <a:sym typeface="Arial"/>
              </a:rPr>
              <a:t>jα</a:t>
            </a:r>
            <a:endParaRPr b="1" baseline="30000" sz="2300">
              <a:solidFill>
                <a:srgbClr val="000000"/>
              </a:solidFill>
              <a:latin typeface="Arial"/>
              <a:ea typeface="Arial"/>
              <a:cs typeface="Arial"/>
              <a:sym typeface="Arial"/>
            </a:endParaRPr>
          </a:p>
          <a:p>
            <a:pPr indent="0" lvl="0" marL="0" rtl="0" algn="r">
              <a:lnSpc>
                <a:spcPct val="75000"/>
              </a:lnSpc>
              <a:spcBef>
                <a:spcPts val="1200"/>
              </a:spcBef>
              <a:spcAft>
                <a:spcPts val="0"/>
              </a:spcAft>
              <a:buNone/>
            </a:pPr>
            <a:r>
              <a:rPr lang="en" sz="1500">
                <a:solidFill>
                  <a:srgbClr val="000000"/>
                </a:solidFill>
                <a:latin typeface="Arial"/>
                <a:ea typeface="Arial"/>
                <a:cs typeface="Arial"/>
                <a:sym typeface="Arial"/>
              </a:rPr>
              <a:t>where, </a:t>
            </a:r>
            <a:r>
              <a:rPr lang="en" sz="1500">
                <a:solidFill>
                  <a:srgbClr val="000000"/>
                </a:solidFill>
                <a:latin typeface="Arial"/>
                <a:ea typeface="Arial"/>
                <a:cs typeface="Arial"/>
                <a:sym typeface="Arial"/>
              </a:rPr>
              <a:t>S</a:t>
            </a:r>
            <a:r>
              <a:rPr baseline="-25000" lang="en" sz="1500">
                <a:solidFill>
                  <a:srgbClr val="000000"/>
                </a:solidFill>
                <a:latin typeface="Arial"/>
                <a:ea typeface="Arial"/>
                <a:cs typeface="Arial"/>
                <a:sym typeface="Arial"/>
              </a:rPr>
              <a:t>k</a:t>
            </a:r>
            <a:r>
              <a:rPr lang="en" sz="1500">
                <a:solidFill>
                  <a:srgbClr val="000000"/>
                </a:solidFill>
                <a:latin typeface="Arial"/>
                <a:ea typeface="Arial"/>
                <a:cs typeface="Arial"/>
                <a:sym typeface="Arial"/>
              </a:rPr>
              <a:t>- O</a:t>
            </a:r>
            <a:r>
              <a:rPr lang="en" sz="1500">
                <a:solidFill>
                  <a:srgbClr val="000000"/>
                </a:solidFill>
                <a:latin typeface="Arial"/>
                <a:ea typeface="Arial"/>
                <a:cs typeface="Arial"/>
                <a:sym typeface="Arial"/>
              </a:rPr>
              <a:t>riginal constellation symbol                                       </a:t>
            </a:r>
            <a:endParaRPr sz="1500">
              <a:solidFill>
                <a:srgbClr val="000000"/>
              </a:solidFill>
              <a:latin typeface="Arial"/>
              <a:ea typeface="Arial"/>
              <a:cs typeface="Arial"/>
              <a:sym typeface="Arial"/>
            </a:endParaRPr>
          </a:p>
          <a:p>
            <a:pPr indent="0" lvl="0" marL="0" rtl="0" algn="just">
              <a:lnSpc>
                <a:spcPct val="75000"/>
              </a:lnSpc>
              <a:spcBef>
                <a:spcPts val="1200"/>
              </a:spcBef>
              <a:spcAft>
                <a:spcPts val="0"/>
              </a:spcAft>
              <a:buNone/>
            </a:pPr>
            <a:r>
              <a:rPr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S</a:t>
            </a:r>
            <a:r>
              <a:rPr baseline="-25000" lang="en" sz="1500">
                <a:solidFill>
                  <a:srgbClr val="000000"/>
                </a:solidFill>
                <a:latin typeface="Arial"/>
                <a:ea typeface="Arial"/>
                <a:cs typeface="Arial"/>
                <a:sym typeface="Arial"/>
              </a:rPr>
              <a:t>k</a:t>
            </a:r>
            <a:r>
              <a:rPr b="1" baseline="30000" lang="en" sz="1500">
                <a:solidFill>
                  <a:srgbClr val="000000"/>
                </a:solidFill>
                <a:latin typeface="Arial"/>
                <a:ea typeface="Arial"/>
                <a:cs typeface="Arial"/>
                <a:sym typeface="Arial"/>
              </a:rPr>
              <a:t>’</a:t>
            </a:r>
            <a:r>
              <a:rPr b="1" lang="en" sz="1500">
                <a:solidFill>
                  <a:srgbClr val="000000"/>
                </a:solidFill>
                <a:highlight>
                  <a:srgbClr val="FFFFFF"/>
                </a:highlight>
              </a:rPr>
              <a:t> </a:t>
            </a:r>
            <a:r>
              <a:rPr lang="en" sz="1500">
                <a:solidFill>
                  <a:srgbClr val="000000"/>
                </a:solidFill>
                <a:latin typeface="Arial"/>
                <a:ea typeface="Arial"/>
                <a:cs typeface="Arial"/>
                <a:sym typeface="Arial"/>
              </a:rPr>
              <a:t>- Rotated symbol of S</a:t>
            </a:r>
            <a:r>
              <a:rPr baseline="-25000" lang="en" sz="1500">
                <a:solidFill>
                  <a:srgbClr val="000000"/>
                </a:solidFill>
                <a:latin typeface="Arial"/>
                <a:ea typeface="Arial"/>
                <a:cs typeface="Arial"/>
                <a:sym typeface="Arial"/>
              </a:rPr>
              <a:t>k</a:t>
            </a:r>
            <a:endParaRPr sz="1500">
              <a:solidFill>
                <a:srgbClr val="000000"/>
              </a:solidFill>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 sz="1600">
                <a:solidFill>
                  <a:srgbClr val="000000"/>
                </a:solidFill>
                <a:latin typeface="Arial"/>
                <a:ea typeface="Arial"/>
                <a:cs typeface="Arial"/>
                <a:sym typeface="Arial"/>
              </a:rPr>
              <a:t> </a:t>
            </a:r>
            <a:endParaRPr baseline="30000" sz="22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a:solidFill>
                <a:srgbClr val="000000"/>
              </a:solidFill>
              <a:highlight>
                <a:srgbClr val="FFFFFF"/>
              </a:highlight>
            </a:endParaRPr>
          </a:p>
        </p:txBody>
      </p:sp>
      <p:pic>
        <p:nvPicPr>
          <p:cNvPr id="259" name="Google Shape;259;p36"/>
          <p:cNvPicPr preferRelativeResize="0"/>
          <p:nvPr/>
        </p:nvPicPr>
        <p:blipFill rotWithShape="1">
          <a:blip r:embed="rId3">
            <a:alphaModFix/>
          </a:blip>
          <a:srcRect b="55828" l="16275" r="14644" t="0"/>
          <a:stretch/>
        </p:blipFill>
        <p:spPr>
          <a:xfrm>
            <a:off x="5588850" y="1483388"/>
            <a:ext cx="3234300" cy="2176725"/>
          </a:xfrm>
          <a:prstGeom prst="rect">
            <a:avLst/>
          </a:prstGeom>
          <a:noFill/>
          <a:ln>
            <a:noFill/>
          </a:ln>
        </p:spPr>
      </p:pic>
      <p:pic>
        <p:nvPicPr>
          <p:cNvPr id="260" name="Google Shape;260;p36"/>
          <p:cNvPicPr preferRelativeResize="0"/>
          <p:nvPr/>
        </p:nvPicPr>
        <p:blipFill>
          <a:blip r:embed="rId4">
            <a:alphaModFix/>
          </a:blip>
          <a:stretch>
            <a:fillRect/>
          </a:stretch>
        </p:blipFill>
        <p:spPr>
          <a:xfrm>
            <a:off x="6945600" y="3523600"/>
            <a:ext cx="1877550" cy="49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PHASE CALCULATION</a:t>
            </a:r>
            <a:endParaRPr/>
          </a:p>
        </p:txBody>
      </p:sp>
      <p:sp>
        <p:nvSpPr>
          <p:cNvPr id="266" name="Google Shape;266;p37"/>
          <p:cNvSpPr txBox="1"/>
          <p:nvPr>
            <p:ph idx="1" type="body"/>
          </p:nvPr>
        </p:nvSpPr>
        <p:spPr>
          <a:xfrm>
            <a:off x="869701" y="1564675"/>
            <a:ext cx="7404600" cy="3028800"/>
          </a:xfrm>
          <a:prstGeom prst="rect">
            <a:avLst/>
          </a:prstGeom>
        </p:spPr>
        <p:txBody>
          <a:bodyPr anchorCtr="0" anchor="t" bIns="34275" lIns="68575" spcFirstLastPara="1" rIns="68575" wrap="square" tIns="34275">
            <a:noAutofit/>
          </a:bodyPr>
          <a:lstStyle/>
          <a:p>
            <a:pPr indent="-298450" lvl="0" marL="457200" rtl="0" algn="l">
              <a:spcBef>
                <a:spcPts val="1100"/>
              </a:spcBef>
              <a:spcAft>
                <a:spcPts val="0"/>
              </a:spcAft>
              <a:buSzPts val="1100"/>
              <a:buChar char="•"/>
            </a:pPr>
            <a:r>
              <a:rPr lang="en"/>
              <a:t>To generate an unique angle with respect to the generated key.</a:t>
            </a:r>
            <a:endParaRPr/>
          </a:p>
          <a:p>
            <a:pPr indent="-298450" lvl="0" marL="457200" rtl="0" algn="l">
              <a:spcBef>
                <a:spcPts val="0"/>
              </a:spcBef>
              <a:spcAft>
                <a:spcPts val="0"/>
              </a:spcAft>
              <a:buSzPts val="1100"/>
              <a:buChar char="•"/>
            </a:pPr>
            <a:r>
              <a:rPr lang="en"/>
              <a:t>The 256 bit key is split into 8 bit words to find 32 phases.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p:txBody>
      </p:sp>
      <p:graphicFrame>
        <p:nvGraphicFramePr>
          <p:cNvPr id="267" name="Google Shape;267;p37"/>
          <p:cNvGraphicFramePr/>
          <p:nvPr/>
        </p:nvGraphicFramePr>
        <p:xfrm>
          <a:off x="952500" y="2571750"/>
          <a:ext cx="3000000" cy="3000000"/>
        </p:xfrm>
        <a:graphic>
          <a:graphicData uri="http://schemas.openxmlformats.org/drawingml/2006/table">
            <a:tbl>
              <a:tblPr>
                <a:noFill/>
                <a:tableStyleId>{BD9BA53E-093F-472C-87CB-54A9741B554C}</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solidFill>
                      <a:srgbClr val="EA9999"/>
                    </a:solidFill>
                  </a:tcPr>
                </a:tc>
                <a:tc>
                  <a:txBody>
                    <a:bodyPr/>
                    <a:lstStyle/>
                    <a:p>
                      <a:pPr indent="0" lvl="0" marL="0" rtl="0" algn="l">
                        <a:spcBef>
                          <a:spcPts val="0"/>
                        </a:spcBef>
                        <a:spcAft>
                          <a:spcPts val="0"/>
                        </a:spcAft>
                        <a:buNone/>
                      </a:pPr>
                      <a:r>
                        <a:t/>
                      </a:r>
                      <a:endParaRPr/>
                    </a:p>
                  </a:txBody>
                  <a:tcPr marT="91425" marB="91425" marR="91425" marL="91425">
                    <a:solidFill>
                      <a:srgbClr val="EA9999"/>
                    </a:solidFill>
                  </a:tcPr>
                </a:tc>
                <a:tc>
                  <a:txBody>
                    <a:bodyPr/>
                    <a:lstStyle/>
                    <a:p>
                      <a:pPr indent="0" lvl="0" marL="0" rtl="0" algn="l">
                        <a:spcBef>
                          <a:spcPts val="0"/>
                        </a:spcBef>
                        <a:spcAft>
                          <a:spcPts val="0"/>
                        </a:spcAft>
                        <a:buNone/>
                      </a:pPr>
                      <a:r>
                        <a:t/>
                      </a:r>
                      <a:endParaRPr/>
                    </a:p>
                  </a:txBody>
                  <a:tcPr marT="91425" marB="91425" marR="91425" marL="91425">
                    <a:solidFill>
                      <a:srgbClr val="FFD966"/>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bl>
          </a:graphicData>
        </a:graphic>
      </p:graphicFrame>
      <p:graphicFrame>
        <p:nvGraphicFramePr>
          <p:cNvPr id="268" name="Google Shape;268;p37"/>
          <p:cNvGraphicFramePr/>
          <p:nvPr/>
        </p:nvGraphicFramePr>
        <p:xfrm>
          <a:off x="941100" y="3263575"/>
          <a:ext cx="3000000" cy="3000000"/>
        </p:xfrm>
        <a:graphic>
          <a:graphicData uri="http://schemas.openxmlformats.org/drawingml/2006/table">
            <a:tbl>
              <a:tblPr>
                <a:noFill/>
                <a:tableStyleId>{BD9BA53E-093F-472C-87CB-54A9741B554C}</a:tableStyleId>
              </a:tblPr>
              <a:tblGrid>
                <a:gridCol w="916275"/>
                <a:gridCol w="6322725"/>
              </a:tblGrid>
              <a:tr h="381000">
                <a:tc>
                  <a:txBody>
                    <a:bodyPr/>
                    <a:lstStyle/>
                    <a:p>
                      <a:pPr indent="0" lvl="0" marL="0" rtl="0" algn="l">
                        <a:spcBef>
                          <a:spcPts val="0"/>
                        </a:spcBef>
                        <a:spcAft>
                          <a:spcPts val="0"/>
                        </a:spcAft>
                        <a:buNone/>
                      </a:pPr>
                      <a:r>
                        <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Bits used to determine the quadrant of the phase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FFD966"/>
                    </a:solidFill>
                  </a:tcPr>
                </a:tc>
                <a:tc>
                  <a:txBody>
                    <a:bodyPr/>
                    <a:lstStyle/>
                    <a:p>
                      <a:pPr indent="0" lvl="0" marL="0" rtl="0" algn="l">
                        <a:spcBef>
                          <a:spcPts val="0"/>
                        </a:spcBef>
                        <a:spcAft>
                          <a:spcPts val="0"/>
                        </a:spcAft>
                        <a:buNone/>
                      </a:pPr>
                      <a:r>
                        <a:rPr lang="en"/>
                        <a:t>Sign Bits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Magnitude Bits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078075" y="457200"/>
            <a:ext cx="51858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QUADRANT BITS</a:t>
            </a:r>
            <a:endParaRPr/>
          </a:p>
        </p:txBody>
      </p:sp>
      <p:sp>
        <p:nvSpPr>
          <p:cNvPr id="274" name="Google Shape;274;p38"/>
          <p:cNvSpPr txBox="1"/>
          <p:nvPr>
            <p:ph idx="1" type="body"/>
          </p:nvPr>
        </p:nvSpPr>
        <p:spPr>
          <a:xfrm>
            <a:off x="857250" y="1543050"/>
            <a:ext cx="7404600" cy="1248600"/>
          </a:xfrm>
          <a:prstGeom prst="rect">
            <a:avLst/>
          </a:prstGeom>
        </p:spPr>
        <p:txBody>
          <a:bodyPr anchorCtr="0" anchor="t" bIns="34275" lIns="68575" spcFirstLastPara="1" rIns="68575" wrap="square" tIns="34275">
            <a:noAutofit/>
          </a:bodyPr>
          <a:lstStyle/>
          <a:p>
            <a:pPr indent="-298450" lvl="0" marL="457200" rtl="0" algn="l">
              <a:spcBef>
                <a:spcPts val="1100"/>
              </a:spcBef>
              <a:spcAft>
                <a:spcPts val="0"/>
              </a:spcAft>
              <a:buSzPts val="1100"/>
              <a:buChar char="•"/>
            </a:pPr>
            <a:r>
              <a:rPr lang="en"/>
              <a:t>The first two bits in the 8 bit word are used to determine the quadrant of the required phase.</a:t>
            </a:r>
            <a:endParaRPr/>
          </a:p>
          <a:p>
            <a:pPr indent="-298450" lvl="0" marL="457200" rtl="0" algn="l">
              <a:spcBef>
                <a:spcPts val="0"/>
              </a:spcBef>
              <a:spcAft>
                <a:spcPts val="0"/>
              </a:spcAft>
              <a:buSzPts val="1100"/>
              <a:buChar char="•"/>
            </a:pPr>
            <a:r>
              <a:rPr lang="en"/>
              <a:t>The bits are converted to it’s decimal equivalent </a:t>
            </a:r>
            <a:r>
              <a:rPr i="1" lang="en"/>
              <a:t>i.</a:t>
            </a:r>
            <a:endParaRPr i="1"/>
          </a:p>
          <a:p>
            <a:pPr indent="-298450" lvl="0" marL="457200" rtl="0" algn="l">
              <a:spcBef>
                <a:spcPts val="0"/>
              </a:spcBef>
              <a:spcAft>
                <a:spcPts val="0"/>
              </a:spcAft>
              <a:buSzPts val="1100"/>
              <a:buChar char="•"/>
            </a:pPr>
            <a:r>
              <a:rPr lang="en"/>
              <a:t>The base angle is determined by </a:t>
            </a:r>
            <a:r>
              <a:rPr b="1" lang="en"/>
              <a:t>base=i*90</a:t>
            </a:r>
            <a:r>
              <a:rPr lang="en"/>
              <a:t>. </a:t>
            </a:r>
            <a:endParaRPr/>
          </a:p>
          <a:p>
            <a:pPr indent="0" lvl="0" marL="457200" rtl="0" algn="l">
              <a:spcBef>
                <a:spcPts val="1100"/>
              </a:spcBef>
              <a:spcAft>
                <a:spcPts val="0"/>
              </a:spcAft>
              <a:buNone/>
            </a:pPr>
            <a:r>
              <a:rPr lang="en"/>
              <a:t>                       </a:t>
            </a:r>
            <a:endParaRPr/>
          </a:p>
          <a:p>
            <a:pPr indent="0" lvl="0" marL="457200" rtl="0" algn="l">
              <a:spcBef>
                <a:spcPts val="1100"/>
              </a:spcBef>
              <a:spcAft>
                <a:spcPts val="0"/>
              </a:spcAft>
              <a:buNone/>
            </a:pPr>
            <a:r>
              <a:rPr lang="en"/>
              <a:t>			</a:t>
            </a:r>
            <a:endParaRPr/>
          </a:p>
          <a:p>
            <a:pPr indent="0" lvl="0" marL="0" rtl="0" algn="l">
              <a:spcBef>
                <a:spcPts val="1100"/>
              </a:spcBef>
              <a:spcAft>
                <a:spcPts val="0"/>
              </a:spcAft>
              <a:buNone/>
            </a:pPr>
            <a:r>
              <a:t/>
            </a:r>
            <a:endParaRPr/>
          </a:p>
        </p:txBody>
      </p:sp>
      <p:graphicFrame>
        <p:nvGraphicFramePr>
          <p:cNvPr id="275" name="Google Shape;275;p38"/>
          <p:cNvGraphicFramePr/>
          <p:nvPr/>
        </p:nvGraphicFramePr>
        <p:xfrm>
          <a:off x="922425" y="827150"/>
          <a:ext cx="3000000" cy="3000000"/>
        </p:xfrm>
        <a:graphic>
          <a:graphicData uri="http://schemas.openxmlformats.org/drawingml/2006/table">
            <a:tbl>
              <a:tblPr>
                <a:noFill/>
                <a:tableStyleId>{BD9BA53E-093F-472C-87CB-54A9741B554C}</a:tableStyleId>
              </a:tblPr>
              <a:tblGrid>
                <a:gridCol w="904875"/>
                <a:gridCol w="904875"/>
              </a:tblGrid>
              <a:tr h="381000">
                <a:tc>
                  <a:txBody>
                    <a:bodyPr/>
                    <a:lstStyle/>
                    <a:p>
                      <a:pPr indent="0" lvl="0" marL="0" rtl="0" algn="ctr">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a</a:t>
                      </a:r>
                      <a:r>
                        <a:rPr b="1" baseline="-25000" lang="en" sz="1600">
                          <a:solidFill>
                            <a:schemeClr val="dk1"/>
                          </a:solidFill>
                          <a:latin typeface="Calibri"/>
                          <a:ea typeface="Calibri"/>
                          <a:cs typeface="Calibri"/>
                          <a:sym typeface="Calibri"/>
                        </a:rPr>
                        <a:t>1 </a:t>
                      </a:r>
                      <a:endParaRPr b="1" sz="1900"/>
                    </a:p>
                  </a:txBody>
                  <a:tcPr marT="91425" marB="91425" marR="91425" marL="91425">
                    <a:solidFill>
                      <a:srgbClr val="EA9999"/>
                    </a:solidFill>
                  </a:tcPr>
                </a:tc>
                <a:tc>
                  <a:txBody>
                    <a:bodyPr/>
                    <a:lstStyle/>
                    <a:p>
                      <a:pPr indent="0" lvl="0" marL="0" rtl="0" algn="ctr">
                        <a:spcBef>
                          <a:spcPts val="0"/>
                        </a:spcBef>
                        <a:spcAft>
                          <a:spcPts val="0"/>
                        </a:spcAft>
                        <a:buNone/>
                      </a:pPr>
                      <a:r>
                        <a:rPr b="1" lang="en" sz="1600">
                          <a:solidFill>
                            <a:schemeClr val="dk1"/>
                          </a:solidFill>
                          <a:latin typeface="Calibri"/>
                          <a:ea typeface="Calibri"/>
                          <a:cs typeface="Calibri"/>
                          <a:sym typeface="Calibri"/>
                        </a:rPr>
                        <a:t>a</a:t>
                      </a:r>
                      <a:r>
                        <a:rPr b="1" baseline="-25000" lang="en" sz="1600">
                          <a:solidFill>
                            <a:schemeClr val="dk1"/>
                          </a:solidFill>
                          <a:latin typeface="Calibri"/>
                          <a:ea typeface="Calibri"/>
                          <a:cs typeface="Calibri"/>
                          <a:sym typeface="Calibri"/>
                        </a:rPr>
                        <a:t>2</a:t>
                      </a:r>
                      <a:endParaRPr b="1" sz="1900"/>
                    </a:p>
                  </a:txBody>
                  <a:tcPr marT="91425" marB="91425" marR="91425" marL="91425">
                    <a:solidFill>
                      <a:srgbClr val="EA9999"/>
                    </a:solidFill>
                  </a:tcPr>
                </a:tc>
              </a:tr>
            </a:tbl>
          </a:graphicData>
        </a:graphic>
      </p:graphicFrame>
      <p:graphicFrame>
        <p:nvGraphicFramePr>
          <p:cNvPr id="276" name="Google Shape;276;p38"/>
          <p:cNvGraphicFramePr/>
          <p:nvPr/>
        </p:nvGraphicFramePr>
        <p:xfrm>
          <a:off x="922425" y="2864500"/>
          <a:ext cx="3000000" cy="3000000"/>
        </p:xfrm>
        <a:graphic>
          <a:graphicData uri="http://schemas.openxmlformats.org/drawingml/2006/table">
            <a:tbl>
              <a:tblPr>
                <a:noFill/>
                <a:tableStyleId>{BD9BA53E-093F-472C-87CB-54A9741B554C}</a:tableStyleId>
              </a:tblPr>
              <a:tblGrid>
                <a:gridCol w="452450"/>
                <a:gridCol w="452450"/>
              </a:tblGrid>
              <a:tr h="381000">
                <a:tc gridSpan="2">
                  <a:txBody>
                    <a:bodyPr/>
                    <a:lstStyle/>
                    <a:p>
                      <a:pPr indent="0" lvl="0" marL="0" rtl="0" algn="ctr">
                        <a:spcBef>
                          <a:spcPts val="0"/>
                        </a:spcBef>
                        <a:spcAft>
                          <a:spcPts val="0"/>
                        </a:spcAft>
                        <a:buNone/>
                      </a:pPr>
                      <a:r>
                        <a:rPr b="1" lang="en" sz="1600">
                          <a:solidFill>
                            <a:schemeClr val="dk1"/>
                          </a:solidFill>
                          <a:latin typeface="Calibri"/>
                          <a:ea typeface="Calibri"/>
                          <a:cs typeface="Calibri"/>
                          <a:sym typeface="Calibri"/>
                        </a:rPr>
                        <a:t>b</a:t>
                      </a:r>
                      <a:endParaRPr b="1" sz="1900"/>
                    </a:p>
                  </a:txBody>
                  <a:tcPr marT="91425" marB="91425" marR="91425" marL="91425">
                    <a:solidFill>
                      <a:srgbClr val="FFD966"/>
                    </a:solidFill>
                  </a:tcPr>
                </a:tc>
                <a:tc hMerge="1"/>
              </a:tr>
            </a:tbl>
          </a:graphicData>
        </a:graphic>
      </p:graphicFrame>
      <p:sp>
        <p:nvSpPr>
          <p:cNvPr id="277" name="Google Shape;277;p38"/>
          <p:cNvSpPr txBox="1"/>
          <p:nvPr/>
        </p:nvSpPr>
        <p:spPr>
          <a:xfrm>
            <a:off x="2238450" y="2728900"/>
            <a:ext cx="4642200" cy="7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Corbel"/>
                <a:ea typeface="Corbel"/>
                <a:cs typeface="Corbel"/>
                <a:sym typeface="Corbel"/>
              </a:rPr>
              <a:t>SIGN BIT</a:t>
            </a:r>
            <a:endParaRPr sz="3300">
              <a:latin typeface="Corbel"/>
              <a:ea typeface="Corbel"/>
              <a:cs typeface="Corbel"/>
              <a:sym typeface="Corbel"/>
            </a:endParaRPr>
          </a:p>
        </p:txBody>
      </p:sp>
      <p:sp>
        <p:nvSpPr>
          <p:cNvPr id="278" name="Google Shape;278;p38"/>
          <p:cNvSpPr txBox="1"/>
          <p:nvPr/>
        </p:nvSpPr>
        <p:spPr>
          <a:xfrm>
            <a:off x="982575" y="3579400"/>
            <a:ext cx="7281300" cy="1017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orbel"/>
              <a:buChar char="●"/>
            </a:pPr>
            <a:r>
              <a:rPr lang="en" sz="1700">
                <a:latin typeface="Corbel"/>
                <a:ea typeface="Corbel"/>
                <a:cs typeface="Corbel"/>
                <a:sym typeface="Corbel"/>
              </a:rPr>
              <a:t>If</a:t>
            </a:r>
            <a:r>
              <a:rPr b="1" lang="en" sz="1700">
                <a:latin typeface="Corbel"/>
                <a:ea typeface="Corbel"/>
                <a:cs typeface="Corbel"/>
                <a:sym typeface="Corbel"/>
              </a:rPr>
              <a:t> b is 0</a:t>
            </a:r>
            <a:r>
              <a:rPr lang="en" sz="1700">
                <a:latin typeface="Corbel"/>
                <a:ea typeface="Corbel"/>
                <a:cs typeface="Corbel"/>
                <a:sym typeface="Corbel"/>
              </a:rPr>
              <a:t>, the constellation is rotated in the </a:t>
            </a:r>
            <a:r>
              <a:rPr b="1" lang="en" sz="1700">
                <a:latin typeface="Corbel"/>
                <a:ea typeface="Corbel"/>
                <a:cs typeface="Corbel"/>
                <a:sym typeface="Corbel"/>
              </a:rPr>
              <a:t>anticlockwise</a:t>
            </a:r>
            <a:r>
              <a:rPr lang="en" sz="1700">
                <a:latin typeface="Corbel"/>
                <a:ea typeface="Corbel"/>
                <a:cs typeface="Corbel"/>
                <a:sym typeface="Corbel"/>
              </a:rPr>
              <a:t> direction.</a:t>
            </a:r>
            <a:endParaRPr sz="1700">
              <a:latin typeface="Corbel"/>
              <a:ea typeface="Corbel"/>
              <a:cs typeface="Corbel"/>
              <a:sym typeface="Corbel"/>
            </a:endParaRPr>
          </a:p>
          <a:p>
            <a:pPr indent="-336550" lvl="0" marL="457200" rtl="0" algn="l">
              <a:spcBef>
                <a:spcPts val="0"/>
              </a:spcBef>
              <a:spcAft>
                <a:spcPts val="0"/>
              </a:spcAft>
              <a:buSzPts val="1700"/>
              <a:buFont typeface="Corbel"/>
              <a:buChar char="●"/>
            </a:pPr>
            <a:r>
              <a:rPr lang="en" sz="1700">
                <a:latin typeface="Corbel"/>
                <a:ea typeface="Corbel"/>
                <a:cs typeface="Corbel"/>
                <a:sym typeface="Corbel"/>
              </a:rPr>
              <a:t>If </a:t>
            </a:r>
            <a:r>
              <a:rPr b="1" lang="en" sz="1700">
                <a:latin typeface="Corbel"/>
                <a:ea typeface="Corbel"/>
                <a:cs typeface="Corbel"/>
                <a:sym typeface="Corbel"/>
              </a:rPr>
              <a:t>b is 1</a:t>
            </a:r>
            <a:r>
              <a:rPr lang="en" sz="1700">
                <a:latin typeface="Corbel"/>
                <a:ea typeface="Corbel"/>
                <a:cs typeface="Corbel"/>
                <a:sym typeface="Corbel"/>
              </a:rPr>
              <a:t>, the constellation is rotated in the </a:t>
            </a:r>
            <a:r>
              <a:rPr b="1" lang="en" sz="1700">
                <a:latin typeface="Corbel"/>
                <a:ea typeface="Corbel"/>
                <a:cs typeface="Corbel"/>
                <a:sym typeface="Corbel"/>
              </a:rPr>
              <a:t>clockwise</a:t>
            </a:r>
            <a:r>
              <a:rPr lang="en" sz="1700">
                <a:latin typeface="Corbel"/>
                <a:ea typeface="Corbel"/>
                <a:cs typeface="Corbel"/>
                <a:sym typeface="Corbel"/>
              </a:rPr>
              <a:t> direction. </a:t>
            </a:r>
            <a:endParaRPr sz="1700">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3980450" y="464800"/>
            <a:ext cx="48528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	MAGNITUDE BITS</a:t>
            </a:r>
            <a:endParaRPr/>
          </a:p>
        </p:txBody>
      </p:sp>
      <p:sp>
        <p:nvSpPr>
          <p:cNvPr id="284" name="Google Shape;284;p39"/>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298450" lvl="0" marL="457200" rtl="0" algn="l">
              <a:spcBef>
                <a:spcPts val="1100"/>
              </a:spcBef>
              <a:spcAft>
                <a:spcPts val="0"/>
              </a:spcAft>
              <a:buSzPts val="1100"/>
              <a:buChar char="•"/>
            </a:pPr>
            <a:r>
              <a:rPr lang="en"/>
              <a:t>These 5 bits are used to determine the position in the respective quadrant.</a:t>
            </a:r>
            <a:endParaRPr/>
          </a:p>
          <a:p>
            <a:pPr indent="-298450" lvl="0" marL="457200" rtl="0" algn="l">
              <a:spcBef>
                <a:spcPts val="0"/>
              </a:spcBef>
              <a:spcAft>
                <a:spcPts val="0"/>
              </a:spcAft>
              <a:buSzPts val="1100"/>
              <a:buChar char="•"/>
            </a:pPr>
            <a:r>
              <a:rPr lang="en"/>
              <a:t>The decimal equivalent is determined as n and the required magnitude can be equated as </a:t>
            </a:r>
            <a:r>
              <a:rPr b="1" lang="en"/>
              <a:t>mag=n*90/</a:t>
            </a:r>
            <a:r>
              <a:rPr b="1" lang="en" sz="1200">
                <a:latin typeface="Arial"/>
                <a:ea typeface="Arial"/>
                <a:cs typeface="Arial"/>
                <a:sym typeface="Arial"/>
              </a:rPr>
              <a:t>2</a:t>
            </a:r>
            <a:r>
              <a:rPr b="1" baseline="30000" lang="en" sz="1200">
                <a:latin typeface="Arial"/>
                <a:ea typeface="Arial"/>
                <a:cs typeface="Arial"/>
                <a:sym typeface="Arial"/>
              </a:rPr>
              <a:t>5</a:t>
            </a:r>
            <a:endParaRPr b="1" baseline="30000" sz="1200">
              <a:latin typeface="Arial"/>
              <a:ea typeface="Arial"/>
              <a:cs typeface="Arial"/>
              <a:sym typeface="Arial"/>
            </a:endParaRPr>
          </a:p>
          <a:p>
            <a:pPr indent="0" lvl="0" marL="457200" rtl="0" algn="l">
              <a:spcBef>
                <a:spcPts val="1100"/>
              </a:spcBef>
              <a:spcAft>
                <a:spcPts val="0"/>
              </a:spcAft>
              <a:buNone/>
            </a:pPr>
            <a:r>
              <a:t/>
            </a:r>
            <a:endParaRPr/>
          </a:p>
          <a:p>
            <a:pPr indent="0" lvl="0" marL="0" rtl="0" algn="l">
              <a:spcBef>
                <a:spcPts val="1100"/>
              </a:spcBef>
              <a:spcAft>
                <a:spcPts val="0"/>
              </a:spcAft>
              <a:buNone/>
            </a:pPr>
            <a:r>
              <a:rPr lang="en"/>
              <a:t>Now, the unique angle is determined from the 8-bit word as</a:t>
            </a:r>
            <a:endParaRPr/>
          </a:p>
          <a:p>
            <a:pPr indent="0" lvl="0" marL="0" rtl="0" algn="l">
              <a:spcBef>
                <a:spcPts val="1100"/>
              </a:spcBef>
              <a:spcAft>
                <a:spcPts val="0"/>
              </a:spcAft>
              <a:buNone/>
            </a:pPr>
            <a:r>
              <a:rPr b="1" lang="en"/>
              <a:t> </a:t>
            </a:r>
            <a:r>
              <a:rPr b="1" lang="en">
                <a:solidFill>
                  <a:srgbClr val="3C4043"/>
                </a:solidFill>
                <a:highlight>
                  <a:srgbClr val="FFFFFF"/>
                </a:highlight>
                <a:latin typeface="Roboto"/>
                <a:ea typeface="Roboto"/>
                <a:cs typeface="Roboto"/>
                <a:sym typeface="Roboto"/>
              </a:rPr>
              <a:t>α</a:t>
            </a:r>
            <a:r>
              <a:rPr b="1" lang="en"/>
              <a:t> = </a:t>
            </a:r>
            <a:r>
              <a:rPr b="1" lang="en" sz="1200">
                <a:latin typeface="Arial"/>
                <a:ea typeface="Arial"/>
                <a:cs typeface="Arial"/>
                <a:sym typeface="Arial"/>
              </a:rPr>
              <a:t>(-1)</a:t>
            </a:r>
            <a:r>
              <a:rPr b="1" baseline="30000" lang="en" sz="1800">
                <a:latin typeface="Arial"/>
                <a:ea typeface="Arial"/>
                <a:cs typeface="Arial"/>
                <a:sym typeface="Arial"/>
              </a:rPr>
              <a:t>sign bit </a:t>
            </a:r>
            <a:r>
              <a:rPr b="1" lang="en"/>
              <a:t>*(base+mag)</a:t>
            </a:r>
            <a:endParaRPr b="1" baseline="30000" sz="1800">
              <a:latin typeface="Arial"/>
              <a:ea typeface="Arial"/>
              <a:cs typeface="Arial"/>
              <a:sym typeface="Arial"/>
            </a:endParaRPr>
          </a:p>
          <a:p>
            <a:pPr indent="0" lvl="0" marL="0" rtl="0" algn="l">
              <a:spcBef>
                <a:spcPts val="1100"/>
              </a:spcBef>
              <a:spcAft>
                <a:spcPts val="0"/>
              </a:spcAft>
              <a:buNone/>
            </a:pPr>
            <a:r>
              <a:t/>
            </a:r>
            <a:endParaRPr/>
          </a:p>
        </p:txBody>
      </p:sp>
      <p:graphicFrame>
        <p:nvGraphicFramePr>
          <p:cNvPr id="285" name="Google Shape;285;p39"/>
          <p:cNvGraphicFramePr/>
          <p:nvPr/>
        </p:nvGraphicFramePr>
        <p:xfrm>
          <a:off x="857250" y="827150"/>
          <a:ext cx="3000000" cy="3000000"/>
        </p:xfrm>
        <a:graphic>
          <a:graphicData uri="http://schemas.openxmlformats.org/drawingml/2006/table">
            <a:tbl>
              <a:tblPr>
                <a:noFill/>
                <a:tableStyleId>{BD9BA53E-093F-472C-87CB-54A9741B554C}</a:tableStyleId>
              </a:tblPr>
              <a:tblGrid>
                <a:gridCol w="674775"/>
                <a:gridCol w="674775"/>
                <a:gridCol w="674775"/>
                <a:gridCol w="674775"/>
                <a:gridCol w="674775"/>
              </a:tblGrid>
              <a:tr h="381000">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c>
                  <a:txBody>
                    <a:bodyPr/>
                    <a:lstStyle/>
                    <a:p>
                      <a:pPr indent="0" lvl="0" marL="0" rtl="0" algn="l">
                        <a:spcBef>
                          <a:spcPts val="0"/>
                        </a:spcBef>
                        <a:spcAft>
                          <a:spcPts val="0"/>
                        </a:spcAft>
                        <a:buNone/>
                      </a:pPr>
                      <a:r>
                        <a:t/>
                      </a:r>
                      <a:endParaRPr/>
                    </a:p>
                  </a:txBody>
                  <a:tcPr marT="91425" marB="91425" marR="91425" marL="91425">
                    <a:solidFill>
                      <a:srgbClr val="A4C2F4"/>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DECRYPTION</a:t>
            </a:r>
            <a:endParaRPr/>
          </a:p>
        </p:txBody>
      </p:sp>
      <p:sp>
        <p:nvSpPr>
          <p:cNvPr id="291" name="Google Shape;291;p40"/>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298450" lvl="0" marL="457200" rtl="0" algn="l">
              <a:spcBef>
                <a:spcPts val="1100"/>
              </a:spcBef>
              <a:spcAft>
                <a:spcPts val="0"/>
              </a:spcAft>
              <a:buSzPts val="1100"/>
              <a:buChar char="•"/>
            </a:pPr>
            <a:r>
              <a:rPr lang="en"/>
              <a:t>The original constellation symbol can be recovered as </a:t>
            </a:r>
            <a:endParaRPr/>
          </a:p>
          <a:p>
            <a:pPr indent="0" lvl="0" marL="457200" rtl="0" algn="ctr">
              <a:spcBef>
                <a:spcPts val="1100"/>
              </a:spcBef>
              <a:spcAft>
                <a:spcPts val="0"/>
              </a:spcAft>
              <a:buNone/>
            </a:pPr>
            <a:r>
              <a:rPr b="1" baseline="30000" lang="en" sz="2500">
                <a:latin typeface="Arial"/>
                <a:ea typeface="Arial"/>
                <a:cs typeface="Arial"/>
                <a:sym typeface="Arial"/>
              </a:rPr>
              <a:t> </a:t>
            </a:r>
            <a:r>
              <a:rPr b="1" lang="en">
                <a:latin typeface="Arial"/>
                <a:ea typeface="Arial"/>
                <a:cs typeface="Arial"/>
                <a:sym typeface="Arial"/>
              </a:rPr>
              <a:t>S</a:t>
            </a:r>
            <a:r>
              <a:rPr b="1" baseline="-25000" lang="en">
                <a:latin typeface="Arial"/>
                <a:ea typeface="Arial"/>
                <a:cs typeface="Arial"/>
                <a:sym typeface="Arial"/>
              </a:rPr>
              <a:t>k</a:t>
            </a:r>
            <a:r>
              <a:rPr b="1" lang="en" sz="2200">
                <a:highlight>
                  <a:srgbClr val="FFFFFF"/>
                </a:highlight>
              </a:rPr>
              <a:t>= </a:t>
            </a:r>
            <a:r>
              <a:rPr b="1" lang="en">
                <a:latin typeface="Arial"/>
                <a:ea typeface="Arial"/>
                <a:cs typeface="Arial"/>
                <a:sym typeface="Arial"/>
              </a:rPr>
              <a:t>S</a:t>
            </a:r>
            <a:r>
              <a:rPr b="1" baseline="-25000" lang="en">
                <a:latin typeface="Arial"/>
                <a:ea typeface="Arial"/>
                <a:cs typeface="Arial"/>
                <a:sym typeface="Arial"/>
              </a:rPr>
              <a:t>k</a:t>
            </a:r>
            <a:r>
              <a:rPr b="1" baseline="30000" lang="en">
                <a:latin typeface="Arial"/>
                <a:ea typeface="Arial"/>
                <a:cs typeface="Arial"/>
                <a:sym typeface="Arial"/>
              </a:rPr>
              <a:t>’</a:t>
            </a:r>
            <a:r>
              <a:rPr b="1" lang="en" sz="2200">
                <a:highlight>
                  <a:srgbClr val="FFFFFF"/>
                </a:highlight>
              </a:rPr>
              <a:t> ⋅ </a:t>
            </a:r>
            <a:r>
              <a:rPr b="1" lang="en">
                <a:latin typeface="Arial"/>
                <a:ea typeface="Arial"/>
                <a:cs typeface="Arial"/>
                <a:sym typeface="Arial"/>
              </a:rPr>
              <a:t>e</a:t>
            </a:r>
            <a:r>
              <a:rPr b="1" baseline="30000" lang="en" sz="2300">
                <a:latin typeface="Arial"/>
                <a:ea typeface="Arial"/>
                <a:cs typeface="Arial"/>
                <a:sym typeface="Arial"/>
              </a:rPr>
              <a:t>-jα</a:t>
            </a:r>
            <a:endParaRPr b="1" baseline="30000" sz="2300">
              <a:latin typeface="Arial"/>
              <a:ea typeface="Arial"/>
              <a:cs typeface="Arial"/>
              <a:sym typeface="Arial"/>
            </a:endParaRPr>
          </a:p>
          <a:p>
            <a:pPr indent="0" lvl="0" marL="457200" rtl="0" algn="ctr">
              <a:lnSpc>
                <a:spcPct val="75000"/>
              </a:lnSpc>
              <a:spcBef>
                <a:spcPts val="1200"/>
              </a:spcBef>
              <a:spcAft>
                <a:spcPts val="0"/>
              </a:spcAft>
              <a:buNone/>
            </a:pPr>
            <a:r>
              <a:rPr lang="en" sz="1500">
                <a:latin typeface="Arial"/>
                <a:ea typeface="Arial"/>
                <a:cs typeface="Arial"/>
                <a:sym typeface="Arial"/>
              </a:rPr>
              <a:t>where, S</a:t>
            </a:r>
            <a:r>
              <a:rPr baseline="-25000" lang="en" sz="1500">
                <a:latin typeface="Arial"/>
                <a:ea typeface="Arial"/>
                <a:cs typeface="Arial"/>
                <a:sym typeface="Arial"/>
              </a:rPr>
              <a:t>k</a:t>
            </a:r>
            <a:r>
              <a:rPr lang="en" sz="1500">
                <a:latin typeface="Arial"/>
                <a:ea typeface="Arial"/>
                <a:cs typeface="Arial"/>
                <a:sym typeface="Arial"/>
              </a:rPr>
              <a:t>- Original constellation symbol </a:t>
            </a:r>
            <a:endParaRPr sz="1500">
              <a:latin typeface="Arial"/>
              <a:ea typeface="Arial"/>
              <a:cs typeface="Arial"/>
              <a:sym typeface="Arial"/>
            </a:endParaRPr>
          </a:p>
          <a:p>
            <a:pPr indent="0" lvl="0" marL="457200" rtl="0" algn="ctr">
              <a:lnSpc>
                <a:spcPct val="75000"/>
              </a:lnSpc>
              <a:spcBef>
                <a:spcPts val="1200"/>
              </a:spcBef>
              <a:spcAft>
                <a:spcPts val="0"/>
              </a:spcAft>
              <a:buNone/>
            </a:pPr>
            <a:r>
              <a:rPr lang="en" sz="1500">
                <a:latin typeface="Arial"/>
                <a:ea typeface="Arial"/>
                <a:cs typeface="Arial"/>
                <a:sym typeface="Arial"/>
              </a:rPr>
              <a:t>  S</a:t>
            </a:r>
            <a:r>
              <a:rPr baseline="-25000" lang="en" sz="1500">
                <a:latin typeface="Arial"/>
                <a:ea typeface="Arial"/>
                <a:cs typeface="Arial"/>
                <a:sym typeface="Arial"/>
              </a:rPr>
              <a:t>k</a:t>
            </a:r>
            <a:r>
              <a:rPr b="1" baseline="30000" lang="en" sz="1500">
                <a:latin typeface="Arial"/>
                <a:ea typeface="Arial"/>
                <a:cs typeface="Arial"/>
                <a:sym typeface="Arial"/>
              </a:rPr>
              <a:t>’</a:t>
            </a:r>
            <a:r>
              <a:rPr b="1" lang="en" sz="1500">
                <a:highlight>
                  <a:srgbClr val="FFFFFF"/>
                </a:highlight>
              </a:rPr>
              <a:t> </a:t>
            </a:r>
            <a:r>
              <a:rPr lang="en" sz="1500">
                <a:latin typeface="Arial"/>
                <a:ea typeface="Arial"/>
                <a:cs typeface="Arial"/>
                <a:sym typeface="Arial"/>
              </a:rPr>
              <a:t>- Rotated symbol of S</a:t>
            </a:r>
            <a:r>
              <a:rPr baseline="-25000" lang="en" sz="1500">
                <a:latin typeface="Arial"/>
                <a:ea typeface="Arial"/>
                <a:cs typeface="Arial"/>
                <a:sym typeface="Arial"/>
              </a:rPr>
              <a:t>k</a:t>
            </a:r>
            <a:endParaRPr baseline="-25000" sz="1500">
              <a:latin typeface="Arial"/>
              <a:ea typeface="Arial"/>
              <a:cs typeface="Arial"/>
              <a:sym typeface="Arial"/>
            </a:endParaRPr>
          </a:p>
          <a:p>
            <a:pPr indent="0" lvl="0" marL="0" rtl="0" algn="l">
              <a:lnSpc>
                <a:spcPct val="75000"/>
              </a:lnSpc>
              <a:spcBef>
                <a:spcPts val="1200"/>
              </a:spcBef>
              <a:spcAft>
                <a:spcPts val="0"/>
              </a:spcAft>
              <a:buNone/>
            </a:pPr>
            <a:r>
              <a:t/>
            </a:r>
            <a:endParaRPr baseline="-25000" sz="1500">
              <a:latin typeface="Arial"/>
              <a:ea typeface="Arial"/>
              <a:cs typeface="Arial"/>
              <a:sym typeface="Arial"/>
            </a:endParaRPr>
          </a:p>
          <a:p>
            <a:pPr indent="-298450" lvl="0" marL="457200" rtl="0" algn="l">
              <a:spcBef>
                <a:spcPts val="1200"/>
              </a:spcBef>
              <a:spcAft>
                <a:spcPts val="0"/>
              </a:spcAft>
              <a:buSzPts val="1100"/>
              <a:buChar char="•"/>
            </a:pPr>
            <a:r>
              <a:rPr lang="en"/>
              <a:t>The angle </a:t>
            </a:r>
            <a:r>
              <a:rPr b="1" lang="en"/>
              <a:t> </a:t>
            </a:r>
            <a:r>
              <a:rPr b="1" lang="en">
                <a:solidFill>
                  <a:srgbClr val="3C4043"/>
                </a:solidFill>
                <a:highlight>
                  <a:srgbClr val="FFFFFF"/>
                </a:highlight>
                <a:latin typeface="Roboto"/>
                <a:ea typeface="Roboto"/>
                <a:cs typeface="Roboto"/>
                <a:sym typeface="Roboto"/>
              </a:rPr>
              <a:t>α</a:t>
            </a:r>
            <a:r>
              <a:rPr b="1" lang="en"/>
              <a:t> </a:t>
            </a:r>
            <a:r>
              <a:rPr lang="en"/>
              <a:t>is unique for every user as the CSI is unique. The resulting </a:t>
            </a:r>
            <a:r>
              <a:rPr b="1" lang="en"/>
              <a:t> </a:t>
            </a:r>
            <a:r>
              <a:rPr b="1" lang="en">
                <a:solidFill>
                  <a:srgbClr val="3C4043"/>
                </a:solidFill>
                <a:highlight>
                  <a:srgbClr val="FFFFFF"/>
                </a:highlight>
                <a:latin typeface="Roboto"/>
                <a:ea typeface="Roboto"/>
                <a:cs typeface="Roboto"/>
                <a:sym typeface="Roboto"/>
              </a:rPr>
              <a:t>α</a:t>
            </a:r>
            <a:r>
              <a:rPr b="1" lang="en"/>
              <a:t> </a:t>
            </a:r>
            <a:r>
              <a:rPr lang="en"/>
              <a:t>varies even between the 32 words that makes the constellation rotation more random and more secure.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85620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METRIC</a:t>
            </a:r>
            <a:r>
              <a:rPr lang="en"/>
              <a:t>S </a:t>
            </a:r>
            <a:endParaRPr/>
          </a:p>
          <a:p>
            <a:pPr indent="0" lvl="0" marL="0" rtl="0" algn="l">
              <a:spcBef>
                <a:spcPts val="0"/>
              </a:spcBef>
              <a:spcAft>
                <a:spcPts val="0"/>
              </a:spcAft>
              <a:buNone/>
            </a:pPr>
            <a:r>
              <a:t/>
            </a:r>
            <a:endParaRPr/>
          </a:p>
        </p:txBody>
      </p:sp>
      <p:sp>
        <p:nvSpPr>
          <p:cNvPr id="297" name="Google Shape;297;p41"/>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rPr b="1" lang="en"/>
              <a:t>MISMATCH RATE</a:t>
            </a:r>
            <a:endParaRPr b="1"/>
          </a:p>
          <a:p>
            <a:pPr indent="-323850" lvl="0" marL="457200" rtl="0" algn="l">
              <a:spcBef>
                <a:spcPts val="1100"/>
              </a:spcBef>
              <a:spcAft>
                <a:spcPts val="0"/>
              </a:spcAft>
              <a:buClr>
                <a:srgbClr val="3C4043"/>
              </a:buClr>
              <a:buSzPts val="1500"/>
              <a:buChar char="•"/>
            </a:pPr>
            <a:r>
              <a:rPr lang="en" sz="1500">
                <a:solidFill>
                  <a:srgbClr val="3C4043"/>
                </a:solidFill>
                <a:highlight>
                  <a:srgbClr val="FFFFFF"/>
                </a:highlight>
              </a:rPr>
              <a:t>Mismatch rate is defined to be ratio of mismatched bits between the secret keys independently generated by the user and the provider. </a:t>
            </a:r>
            <a:endParaRPr sz="1500">
              <a:solidFill>
                <a:srgbClr val="3C4043"/>
              </a:solidFill>
              <a:highlight>
                <a:srgbClr val="FFFFFF"/>
              </a:highlight>
            </a:endParaRPr>
          </a:p>
          <a:p>
            <a:pPr indent="-323850" lvl="0" marL="457200" rtl="0" algn="l">
              <a:spcBef>
                <a:spcPts val="0"/>
              </a:spcBef>
              <a:spcAft>
                <a:spcPts val="0"/>
              </a:spcAft>
              <a:buClr>
                <a:srgbClr val="3C4043"/>
              </a:buClr>
              <a:buSzPts val="1500"/>
              <a:buChar char="•"/>
            </a:pPr>
            <a:r>
              <a:rPr lang="en" sz="1500">
                <a:solidFill>
                  <a:srgbClr val="3C4043"/>
                </a:solidFill>
                <a:highlight>
                  <a:srgbClr val="FFFFFF"/>
                </a:highlight>
              </a:rPr>
              <a:t>In the coherence time interval, the mismatch rate is ideally zero between the sender and receiver, but practically due to noise, distortion etc., it is a very low value. </a:t>
            </a:r>
            <a:endParaRPr sz="1500"/>
          </a:p>
          <a:p>
            <a:pPr indent="0" lvl="0" marL="0" rtl="0" algn="l">
              <a:spcBef>
                <a:spcPts val="1100"/>
              </a:spcBef>
              <a:spcAft>
                <a:spcPts val="0"/>
              </a:spcAft>
              <a:buNone/>
            </a:pPr>
            <a:r>
              <a:rPr b="1" lang="en"/>
              <a:t>LEAKAGE RATE</a:t>
            </a:r>
            <a:endParaRPr b="1"/>
          </a:p>
          <a:p>
            <a:pPr indent="-323850" lvl="0" marL="457200" rtl="0" algn="l">
              <a:spcBef>
                <a:spcPts val="1100"/>
              </a:spcBef>
              <a:spcAft>
                <a:spcPts val="0"/>
              </a:spcAft>
              <a:buClr>
                <a:srgbClr val="3C4043"/>
              </a:buClr>
              <a:buSzPts val="1500"/>
              <a:buChar char="•"/>
            </a:pPr>
            <a:r>
              <a:rPr lang="en" sz="1500">
                <a:solidFill>
                  <a:srgbClr val="3C4043"/>
                </a:solidFill>
                <a:highlight>
                  <a:srgbClr val="FFFFFF"/>
                </a:highlight>
              </a:rPr>
              <a:t>Leakage measures the amount of information learned by the adversary.</a:t>
            </a:r>
            <a:endParaRPr sz="1500">
              <a:solidFill>
                <a:srgbClr val="3C4043"/>
              </a:solidFill>
              <a:highlight>
                <a:srgbClr val="FFFFFF"/>
              </a:highlight>
            </a:endParaRPr>
          </a:p>
          <a:p>
            <a:pPr indent="-323850" lvl="0" marL="457200" rtl="0" algn="l">
              <a:spcBef>
                <a:spcPts val="0"/>
              </a:spcBef>
              <a:spcAft>
                <a:spcPts val="0"/>
              </a:spcAft>
              <a:buClr>
                <a:srgbClr val="3C4043"/>
              </a:buClr>
              <a:buSzPts val="1500"/>
              <a:buChar char="•"/>
            </a:pPr>
            <a:r>
              <a:rPr lang="en" sz="1500">
                <a:solidFill>
                  <a:srgbClr val="3C4043"/>
                </a:solidFill>
                <a:highlight>
                  <a:srgbClr val="FFFFFF"/>
                </a:highlight>
              </a:rPr>
              <a:t>Leakage is defined to be the ratio of matched bits between the sender and the adversary. An encryption scheme with lower leakage is more secure.</a:t>
            </a:r>
            <a:endParaRPr sz="1500"/>
          </a:p>
          <a:p>
            <a:pPr indent="0" lvl="0" marL="457200" rtl="0" algn="l">
              <a:spcBef>
                <a:spcPts val="1100"/>
              </a:spcBef>
              <a:spcAft>
                <a:spcPts val="0"/>
              </a:spcAft>
              <a:buNone/>
            </a:pPr>
            <a:r>
              <a:t/>
            </a:r>
            <a:endParaRPr b="1" sz="13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METRICS</a:t>
            </a:r>
            <a:endParaRPr/>
          </a:p>
        </p:txBody>
      </p:sp>
      <p:sp>
        <p:nvSpPr>
          <p:cNvPr id="303" name="Google Shape;303;p42"/>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Clr>
                <a:schemeClr val="dk1"/>
              </a:buClr>
              <a:buSzPts val="1100"/>
              <a:buFont typeface="Arial"/>
              <a:buNone/>
            </a:pPr>
            <a:r>
              <a:rPr b="1" lang="en"/>
              <a:t>BER PERFORMANCE</a:t>
            </a:r>
            <a:endParaRPr b="1"/>
          </a:p>
          <a:p>
            <a:pPr indent="-323850" lvl="0" marL="457200" rtl="0" algn="l">
              <a:spcBef>
                <a:spcPts val="1100"/>
              </a:spcBef>
              <a:spcAft>
                <a:spcPts val="0"/>
              </a:spcAft>
              <a:buClr>
                <a:srgbClr val="202122"/>
              </a:buClr>
              <a:buSzPts val="1500"/>
              <a:buChar char="•"/>
            </a:pPr>
            <a:r>
              <a:rPr lang="en" sz="1500">
                <a:solidFill>
                  <a:srgbClr val="202122"/>
                </a:solidFill>
                <a:highlight>
                  <a:srgbClr val="FFFFFF"/>
                </a:highlight>
              </a:rPr>
              <a:t>The </a:t>
            </a:r>
            <a:r>
              <a:rPr b="1" lang="en" sz="1500">
                <a:solidFill>
                  <a:srgbClr val="202122"/>
                </a:solidFill>
                <a:highlight>
                  <a:srgbClr val="FFFFFF"/>
                </a:highlight>
              </a:rPr>
              <a:t>bit error ratio</a:t>
            </a:r>
            <a:r>
              <a:rPr lang="en" sz="1500">
                <a:solidFill>
                  <a:srgbClr val="202122"/>
                </a:solidFill>
                <a:highlight>
                  <a:srgbClr val="FFFFFF"/>
                </a:highlight>
              </a:rPr>
              <a:t> (also </a:t>
            </a:r>
            <a:r>
              <a:rPr b="1" lang="en" sz="1500">
                <a:solidFill>
                  <a:srgbClr val="202122"/>
                </a:solidFill>
                <a:highlight>
                  <a:srgbClr val="FFFFFF"/>
                </a:highlight>
              </a:rPr>
              <a:t>BER</a:t>
            </a:r>
            <a:r>
              <a:rPr lang="en" sz="1500">
                <a:solidFill>
                  <a:srgbClr val="202122"/>
                </a:solidFill>
                <a:highlight>
                  <a:srgbClr val="FFFFFF"/>
                </a:highlight>
              </a:rPr>
              <a:t>) is the number of bit errors divided by the total number of transferred bits during a time interval.</a:t>
            </a:r>
            <a:endParaRPr sz="1500">
              <a:solidFill>
                <a:srgbClr val="202122"/>
              </a:solidFill>
              <a:highlight>
                <a:srgbClr val="FFFFFF"/>
              </a:highlight>
            </a:endParaRPr>
          </a:p>
          <a:p>
            <a:pPr indent="-323850" lvl="0" marL="457200" rtl="0" algn="l">
              <a:spcBef>
                <a:spcPts val="0"/>
              </a:spcBef>
              <a:spcAft>
                <a:spcPts val="0"/>
              </a:spcAft>
              <a:buClr>
                <a:srgbClr val="202122"/>
              </a:buClr>
              <a:buSzPts val="1500"/>
              <a:buChar char="•"/>
            </a:pPr>
            <a:r>
              <a:rPr lang="en" sz="1500">
                <a:solidFill>
                  <a:srgbClr val="202122"/>
                </a:solidFill>
                <a:highlight>
                  <a:srgbClr val="FFFFFF"/>
                </a:highlight>
              </a:rPr>
              <a:t>The evaluations show that the bit error decreases with an increase in SNR for the intended user but the bit error remains constant even with an increase in SNR for the adversary.</a:t>
            </a:r>
            <a:endParaRPr sz="1500">
              <a:solidFill>
                <a:srgbClr val="202122"/>
              </a:solidFill>
              <a:highlight>
                <a:srgbClr val="FFFFFF"/>
              </a:highlight>
            </a:endParaRPr>
          </a:p>
          <a:p>
            <a:pPr indent="0" lvl="0" marL="0" rtl="0" algn="l">
              <a:spcBef>
                <a:spcPts val="1100"/>
              </a:spcBef>
              <a:spcAft>
                <a:spcPts val="0"/>
              </a:spcAft>
              <a:buNone/>
            </a:pPr>
            <a:r>
              <a:rPr b="1" lang="en">
                <a:solidFill>
                  <a:srgbClr val="202122"/>
                </a:solidFill>
                <a:highlight>
                  <a:srgbClr val="FFFFFF"/>
                </a:highlight>
              </a:rPr>
              <a:t>KEY VARIATION WITH TIME</a:t>
            </a:r>
            <a:endParaRPr b="1">
              <a:solidFill>
                <a:srgbClr val="202122"/>
              </a:solidFill>
              <a:highlight>
                <a:srgbClr val="FFFFFF"/>
              </a:highlight>
            </a:endParaRPr>
          </a:p>
          <a:p>
            <a:pPr indent="-323850" lvl="0" marL="457200" rtl="0" algn="l">
              <a:spcBef>
                <a:spcPts val="1100"/>
              </a:spcBef>
              <a:spcAft>
                <a:spcPts val="0"/>
              </a:spcAft>
              <a:buClr>
                <a:srgbClr val="202122"/>
              </a:buClr>
              <a:buSzPts val="1500"/>
              <a:buChar char="•"/>
            </a:pPr>
            <a:r>
              <a:rPr lang="en" sz="1500">
                <a:solidFill>
                  <a:srgbClr val="202122"/>
                </a:solidFill>
                <a:highlight>
                  <a:srgbClr val="FFFFFF"/>
                </a:highlight>
              </a:rPr>
              <a:t>The CSI is generally very sensitive to variations with time. The key generated by the different users at different time intervals even at the same location are hence unique and random.</a:t>
            </a:r>
            <a:endParaRPr sz="1500">
              <a:solidFill>
                <a:srgbClr val="202122"/>
              </a:solidFill>
              <a:highlight>
                <a:srgbClr val="FFFFFF"/>
              </a:highlight>
            </a:endParaRPr>
          </a:p>
          <a:p>
            <a:pPr indent="-323850" lvl="0" marL="457200" rtl="0" algn="l">
              <a:spcBef>
                <a:spcPts val="0"/>
              </a:spcBef>
              <a:spcAft>
                <a:spcPts val="0"/>
              </a:spcAft>
              <a:buClr>
                <a:srgbClr val="202122"/>
              </a:buClr>
              <a:buSzPts val="1500"/>
              <a:buChar char="•"/>
            </a:pPr>
            <a:r>
              <a:rPr lang="en" sz="1500">
                <a:solidFill>
                  <a:srgbClr val="202122"/>
                </a:solidFill>
                <a:highlight>
                  <a:srgbClr val="FFFFFF"/>
                </a:highlight>
              </a:rPr>
              <a:t>A higher key variation will result in better security. </a:t>
            </a:r>
            <a:endParaRPr sz="1500">
              <a:solidFill>
                <a:srgbClr val="202122"/>
              </a:solidFill>
              <a:highlight>
                <a:srgbClr val="FFFFFF"/>
              </a:highlight>
            </a:endParaRPr>
          </a:p>
          <a:p>
            <a:pPr indent="0" lvl="0" marL="0" rtl="0" algn="l">
              <a:spcBef>
                <a:spcPts val="11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868680" y="260992"/>
            <a:ext cx="7406640" cy="101727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orbel"/>
              <a:buNone/>
            </a:pPr>
            <a:r>
              <a:rPr b="1" lang="en" sz="1100"/>
              <a:t>RESULTS</a:t>
            </a:r>
            <a:endParaRPr sz="1100"/>
          </a:p>
        </p:txBody>
      </p:sp>
      <p:pic>
        <p:nvPicPr>
          <p:cNvPr id="309" name="Google Shape;309;p43"/>
          <p:cNvPicPr preferRelativeResize="0"/>
          <p:nvPr/>
        </p:nvPicPr>
        <p:blipFill rotWithShape="1">
          <a:blip r:embed="rId3">
            <a:alphaModFix/>
          </a:blip>
          <a:srcRect b="0" l="0" r="0" t="0"/>
          <a:stretch/>
        </p:blipFill>
        <p:spPr>
          <a:xfrm>
            <a:off x="665963" y="1474470"/>
            <a:ext cx="3120723" cy="3084436"/>
          </a:xfrm>
          <a:prstGeom prst="rect">
            <a:avLst/>
          </a:prstGeom>
          <a:noFill/>
          <a:ln>
            <a:noFill/>
          </a:ln>
        </p:spPr>
      </p:pic>
      <p:pic>
        <p:nvPicPr>
          <p:cNvPr id="310" name="Google Shape;310;p43"/>
          <p:cNvPicPr preferRelativeResize="0"/>
          <p:nvPr>
            <p:ph idx="1" type="body"/>
          </p:nvPr>
        </p:nvPicPr>
        <p:blipFill rotWithShape="1">
          <a:blip r:embed="rId4">
            <a:alphaModFix/>
          </a:blip>
          <a:srcRect b="0" l="0" r="0" t="0"/>
          <a:stretch/>
        </p:blipFill>
        <p:spPr>
          <a:xfrm>
            <a:off x="5690229" y="1474470"/>
            <a:ext cx="1521585" cy="3028950"/>
          </a:xfrm>
          <a:prstGeom prst="rect">
            <a:avLst/>
          </a:prstGeom>
          <a:noFill/>
          <a:ln>
            <a:noFill/>
          </a:ln>
        </p:spPr>
      </p:pic>
      <p:sp>
        <p:nvSpPr>
          <p:cNvPr id="311" name="Google Shape;311;p43"/>
          <p:cNvSpPr txBox="1"/>
          <p:nvPr/>
        </p:nvSpPr>
        <p:spPr>
          <a:xfrm>
            <a:off x="564366" y="1082054"/>
            <a:ext cx="3175849"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a:solidFill>
                  <a:schemeClr val="dk1"/>
                </a:solidFill>
                <a:latin typeface="Corbel"/>
                <a:ea typeface="Corbel"/>
                <a:cs typeface="Corbel"/>
                <a:sym typeface="Corbel"/>
              </a:rPr>
              <a:t>Data extracted from NIC</a:t>
            </a:r>
            <a:endParaRPr sz="2100">
              <a:solidFill>
                <a:schemeClr val="dk1"/>
              </a:solidFill>
              <a:latin typeface="Corbel"/>
              <a:ea typeface="Corbel"/>
              <a:cs typeface="Corbel"/>
              <a:sym typeface="Corbel"/>
            </a:endParaRPr>
          </a:p>
        </p:txBody>
      </p:sp>
      <p:sp>
        <p:nvSpPr>
          <p:cNvPr id="312" name="Google Shape;312;p43"/>
          <p:cNvSpPr txBox="1"/>
          <p:nvPr/>
        </p:nvSpPr>
        <p:spPr>
          <a:xfrm>
            <a:off x="5535512" y="1082054"/>
            <a:ext cx="2942526" cy="64633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400">
                <a:solidFill>
                  <a:schemeClr val="dk1"/>
                </a:solidFill>
                <a:latin typeface="Corbel"/>
                <a:ea typeface="Corbel"/>
                <a:cs typeface="Corbel"/>
                <a:sym typeface="Corbel"/>
              </a:rPr>
              <a:t>Sample CSI data</a:t>
            </a:r>
            <a:endParaRPr sz="2400">
              <a:solidFill>
                <a:schemeClr val="dk1"/>
              </a:solidFill>
              <a:latin typeface="Corbel"/>
              <a:ea typeface="Corbel"/>
              <a:cs typeface="Corbel"/>
              <a:sym typeface="Corbel"/>
            </a:endParaRPr>
          </a:p>
          <a:p>
            <a:pPr indent="0" lvl="0" marL="0" marR="0" rtl="0" algn="l">
              <a:spcBef>
                <a:spcPts val="0"/>
              </a:spcBef>
              <a:spcAft>
                <a:spcPts val="0"/>
              </a:spcAft>
              <a:buNone/>
            </a:pPr>
            <a:r>
              <a:t/>
            </a:r>
            <a:endParaRPr sz="1400">
              <a:solidFill>
                <a:schemeClr val="dk1"/>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4"/>
          <p:cNvSpPr txBox="1"/>
          <p:nvPr>
            <p:ph idx="1" type="body"/>
          </p:nvPr>
        </p:nvSpPr>
        <p:spPr>
          <a:xfrm>
            <a:off x="857251" y="1543050"/>
            <a:ext cx="7404600" cy="3028800"/>
          </a:xfrm>
          <a:prstGeom prst="rect">
            <a:avLst/>
          </a:prstGeom>
          <a:noFill/>
          <a:ln>
            <a:noFill/>
          </a:ln>
        </p:spPr>
        <p:txBody>
          <a:bodyPr anchorCtr="0" anchor="t" bIns="34275" lIns="68575" spcFirstLastPara="1" rIns="68575" wrap="square" tIns="34275">
            <a:noAutofit/>
          </a:bodyPr>
          <a:lstStyle/>
          <a:p>
            <a:pPr indent="-63500" lvl="0" marL="177800" rtl="0" algn="l">
              <a:lnSpc>
                <a:spcPct val="90000"/>
              </a:lnSpc>
              <a:spcBef>
                <a:spcPts val="0"/>
              </a:spcBef>
              <a:spcAft>
                <a:spcPts val="0"/>
              </a:spcAft>
              <a:buSzPts val="1300"/>
              <a:buNone/>
            </a:pPr>
            <a:r>
              <a:t/>
            </a:r>
            <a:endParaRPr sz="1100"/>
          </a:p>
        </p:txBody>
      </p:sp>
      <p:pic>
        <p:nvPicPr>
          <p:cNvPr id="318" name="Google Shape;318;p44"/>
          <p:cNvPicPr preferRelativeResize="0"/>
          <p:nvPr/>
        </p:nvPicPr>
        <p:blipFill rotWithShape="1">
          <a:blip r:embed="rId3">
            <a:alphaModFix/>
          </a:blip>
          <a:srcRect b="0" l="0" r="0" t="0"/>
          <a:stretch/>
        </p:blipFill>
        <p:spPr>
          <a:xfrm>
            <a:off x="376087" y="749420"/>
            <a:ext cx="8233814" cy="4122103"/>
          </a:xfrm>
          <a:prstGeom prst="rect">
            <a:avLst/>
          </a:prstGeom>
          <a:noFill/>
          <a:ln>
            <a:noFill/>
          </a:ln>
        </p:spPr>
      </p:pic>
      <p:sp>
        <p:nvSpPr>
          <p:cNvPr id="319" name="Google Shape;319;p44"/>
          <p:cNvSpPr txBox="1"/>
          <p:nvPr/>
        </p:nvSpPr>
        <p:spPr>
          <a:xfrm>
            <a:off x="467516" y="271976"/>
            <a:ext cx="7489200" cy="6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400">
                <a:solidFill>
                  <a:schemeClr val="dk1"/>
                </a:solidFill>
                <a:latin typeface="Corbel"/>
                <a:ea typeface="Corbel"/>
                <a:cs typeface="Corbel"/>
                <a:sym typeface="Corbel"/>
              </a:rPr>
              <a:t>CSI Samples varying with respect to distance and time </a:t>
            </a:r>
            <a:endParaRPr sz="2400">
              <a:solidFill>
                <a:schemeClr val="dk1"/>
              </a:solidFill>
              <a:latin typeface="Corbel"/>
              <a:ea typeface="Corbel"/>
              <a:cs typeface="Corbel"/>
              <a:sym typeface="Corbel"/>
            </a:endParaRPr>
          </a:p>
          <a:p>
            <a:pPr indent="0" lvl="0" marL="0" marR="0" rtl="0" algn="l">
              <a:spcBef>
                <a:spcPts val="0"/>
              </a:spcBef>
              <a:spcAft>
                <a:spcPts val="0"/>
              </a:spcAft>
              <a:buNone/>
            </a:pPr>
            <a:r>
              <a:t/>
            </a:r>
            <a:endParaRPr sz="1400">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868680" y="137603"/>
            <a:ext cx="7406640" cy="101727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orbel"/>
              <a:buNone/>
            </a:pPr>
            <a:r>
              <a:rPr b="1" lang="en" sz="1100"/>
              <a:t>INTRODUCTION</a:t>
            </a:r>
            <a:endParaRPr sz="1100"/>
          </a:p>
        </p:txBody>
      </p:sp>
      <p:sp>
        <p:nvSpPr>
          <p:cNvPr id="146" name="Google Shape;146;p27"/>
          <p:cNvSpPr txBox="1"/>
          <p:nvPr>
            <p:ph idx="1" type="body"/>
          </p:nvPr>
        </p:nvSpPr>
        <p:spPr>
          <a:xfrm>
            <a:off x="272988" y="943807"/>
            <a:ext cx="8502589" cy="3790210"/>
          </a:xfrm>
          <a:prstGeom prst="rect">
            <a:avLst/>
          </a:prstGeom>
          <a:noFill/>
          <a:ln>
            <a:noFill/>
          </a:ln>
        </p:spPr>
        <p:txBody>
          <a:bodyPr anchorCtr="0" anchor="t" bIns="34275" lIns="68575" spcFirstLastPara="1" rIns="68575" wrap="square" tIns="34275">
            <a:noAutofit/>
          </a:bodyPr>
          <a:lstStyle/>
          <a:p>
            <a:pPr indent="-139700" lvl="0" marL="177800" rtl="0" algn="l">
              <a:lnSpc>
                <a:spcPct val="80000"/>
              </a:lnSpc>
              <a:spcBef>
                <a:spcPts val="0"/>
              </a:spcBef>
              <a:spcAft>
                <a:spcPts val="0"/>
              </a:spcAft>
              <a:buSzPts val="1200"/>
              <a:buChar char="•"/>
            </a:pPr>
            <a:r>
              <a:rPr lang="en" sz="1500"/>
              <a:t>Wireless networks are susceptible to various attacks due to the “open air” nature of the wireless communication</a:t>
            </a:r>
            <a:endParaRPr sz="1100"/>
          </a:p>
          <a:p>
            <a:pPr indent="-139700" lvl="0" marL="177800" rtl="0" algn="l">
              <a:lnSpc>
                <a:spcPct val="80000"/>
              </a:lnSpc>
              <a:spcBef>
                <a:spcPts val="1100"/>
              </a:spcBef>
              <a:spcAft>
                <a:spcPts val="0"/>
              </a:spcAft>
              <a:buSzPts val="1200"/>
              <a:buChar char="•"/>
            </a:pPr>
            <a:r>
              <a:rPr lang="en" sz="1500"/>
              <a:t>A secure wireless communication system involves </a:t>
            </a:r>
            <a:r>
              <a:rPr b="1" lang="en" sz="1500"/>
              <a:t>authentication and secure transmission</a:t>
            </a:r>
            <a:endParaRPr sz="1100"/>
          </a:p>
          <a:p>
            <a:pPr indent="-139700" lvl="1" marL="342900" rtl="0" algn="l">
              <a:lnSpc>
                <a:spcPct val="80000"/>
              </a:lnSpc>
              <a:spcBef>
                <a:spcPts val="200"/>
              </a:spcBef>
              <a:spcAft>
                <a:spcPts val="0"/>
              </a:spcAft>
              <a:buSzPts val="1200"/>
              <a:buChar char="•"/>
            </a:pPr>
            <a:r>
              <a:rPr b="1" lang="en" sz="1100"/>
              <a:t>	Authentication</a:t>
            </a:r>
            <a:r>
              <a:rPr lang="en" sz="1100"/>
              <a:t> verifies the user identity and prevents malicious users from accessing the network</a:t>
            </a:r>
            <a:endParaRPr sz="1100"/>
          </a:p>
          <a:p>
            <a:pPr indent="-139700" lvl="1" marL="342900" rtl="0" algn="l">
              <a:lnSpc>
                <a:spcPct val="80000"/>
              </a:lnSpc>
              <a:spcBef>
                <a:spcPts val="500"/>
              </a:spcBef>
              <a:spcAft>
                <a:spcPts val="0"/>
              </a:spcAft>
              <a:buSzPts val="1200"/>
              <a:buChar char="•"/>
            </a:pPr>
            <a:r>
              <a:rPr b="1" lang="en" sz="1100"/>
              <a:t>	Secure transmission </a:t>
            </a:r>
            <a:r>
              <a:rPr lang="en" sz="1100"/>
              <a:t>protects data integrity and confidentiality using encryption schemes</a:t>
            </a:r>
            <a:endParaRPr b="1" sz="1100"/>
          </a:p>
          <a:p>
            <a:pPr indent="-139700" lvl="0" marL="177800" rtl="0" algn="l">
              <a:lnSpc>
                <a:spcPct val="80000"/>
              </a:lnSpc>
              <a:spcBef>
                <a:spcPts val="1400"/>
              </a:spcBef>
              <a:spcAft>
                <a:spcPts val="0"/>
              </a:spcAft>
              <a:buSzPts val="1200"/>
              <a:buChar char="•"/>
            </a:pPr>
            <a:r>
              <a:rPr b="1" lang="en" sz="1500"/>
              <a:t>IoT Security</a:t>
            </a:r>
            <a:endParaRPr sz="1100"/>
          </a:p>
          <a:p>
            <a:pPr indent="-139700" lvl="1" marL="342900" rtl="0" algn="l">
              <a:lnSpc>
                <a:spcPct val="80000"/>
              </a:lnSpc>
              <a:spcBef>
                <a:spcPts val="200"/>
              </a:spcBef>
              <a:spcAft>
                <a:spcPts val="0"/>
              </a:spcAft>
              <a:buSzPts val="1200"/>
              <a:buChar char="•"/>
            </a:pPr>
            <a:r>
              <a:rPr b="1" lang="en" sz="1100"/>
              <a:t>	</a:t>
            </a:r>
            <a:r>
              <a:rPr lang="en" sz="1100"/>
              <a:t> Devices are </a:t>
            </a:r>
            <a:r>
              <a:rPr b="1" lang="en" sz="1100"/>
              <a:t>low powered</a:t>
            </a:r>
            <a:r>
              <a:rPr lang="en" sz="1100"/>
              <a:t> and mostly battery operated</a:t>
            </a:r>
            <a:endParaRPr sz="1100"/>
          </a:p>
          <a:p>
            <a:pPr indent="-139700" lvl="1" marL="342900" rtl="0" algn="l">
              <a:lnSpc>
                <a:spcPct val="80000"/>
              </a:lnSpc>
              <a:spcBef>
                <a:spcPts val="500"/>
              </a:spcBef>
              <a:spcAft>
                <a:spcPts val="0"/>
              </a:spcAft>
              <a:buSzPts val="1200"/>
              <a:buChar char="•"/>
            </a:pPr>
            <a:r>
              <a:rPr b="1" lang="en" sz="1100"/>
              <a:t>	</a:t>
            </a:r>
            <a:r>
              <a:rPr lang="en" sz="1100"/>
              <a:t> Flawed because of the </a:t>
            </a:r>
            <a:r>
              <a:rPr b="1" lang="en" sz="1100"/>
              <a:t>operational limitations on the computational powe</a:t>
            </a:r>
            <a:r>
              <a:rPr lang="en" sz="1100"/>
              <a:t>r</a:t>
            </a:r>
            <a:endParaRPr b="1" sz="1100"/>
          </a:p>
          <a:p>
            <a:pPr indent="-139700" lvl="0" marL="177800" rtl="0" algn="l">
              <a:lnSpc>
                <a:spcPct val="80000"/>
              </a:lnSpc>
              <a:spcBef>
                <a:spcPts val="1400"/>
              </a:spcBef>
              <a:spcAft>
                <a:spcPts val="0"/>
              </a:spcAft>
              <a:buSzPts val="1200"/>
              <a:buChar char="•"/>
            </a:pPr>
            <a:r>
              <a:rPr b="1" lang="en" sz="1500"/>
              <a:t>Physical layer signatures</a:t>
            </a:r>
            <a:endParaRPr sz="1100"/>
          </a:p>
          <a:p>
            <a:pPr indent="-139700" lvl="1" marL="342900" rtl="0" algn="l">
              <a:lnSpc>
                <a:spcPct val="80000"/>
              </a:lnSpc>
              <a:spcBef>
                <a:spcPts val="200"/>
              </a:spcBef>
              <a:spcAft>
                <a:spcPts val="0"/>
              </a:spcAft>
              <a:buSzPts val="1200"/>
              <a:buChar char="•"/>
            </a:pPr>
            <a:r>
              <a:rPr b="1" lang="en" sz="1100"/>
              <a:t>	</a:t>
            </a:r>
            <a:r>
              <a:rPr lang="en" sz="1100"/>
              <a:t>Fine-grained values derived from the physical layer, such as </a:t>
            </a:r>
            <a:r>
              <a:rPr b="1" lang="en" sz="1100"/>
              <a:t>RSS</a:t>
            </a:r>
            <a:r>
              <a:rPr lang="en" sz="1100"/>
              <a:t> and </a:t>
            </a:r>
            <a:r>
              <a:rPr b="1" lang="en" sz="1100"/>
              <a:t>CSI</a:t>
            </a:r>
            <a:r>
              <a:rPr lang="en" sz="1100"/>
              <a:t>.</a:t>
            </a:r>
            <a:endParaRPr sz="1100"/>
          </a:p>
          <a:p>
            <a:pPr indent="-139700" lvl="1" marL="342900" rtl="0" algn="l">
              <a:lnSpc>
                <a:spcPct val="80000"/>
              </a:lnSpc>
              <a:spcBef>
                <a:spcPts val="500"/>
              </a:spcBef>
              <a:spcAft>
                <a:spcPts val="0"/>
              </a:spcAft>
              <a:buSzPts val="1200"/>
              <a:buChar char="•"/>
            </a:pPr>
            <a:r>
              <a:rPr b="1" lang="en" sz="1100"/>
              <a:t>	</a:t>
            </a:r>
            <a:r>
              <a:rPr lang="en" sz="1100"/>
              <a:t> </a:t>
            </a:r>
            <a:r>
              <a:rPr b="1" lang="en" sz="1100"/>
              <a:t>Very sensitive </a:t>
            </a:r>
            <a:r>
              <a:rPr lang="en" sz="1100"/>
              <a:t>to location and time</a:t>
            </a:r>
            <a:endParaRPr sz="1100"/>
          </a:p>
          <a:p>
            <a:pPr indent="-139700" lvl="1" marL="342900" rtl="0" algn="l">
              <a:lnSpc>
                <a:spcPct val="80000"/>
              </a:lnSpc>
              <a:spcBef>
                <a:spcPts val="500"/>
              </a:spcBef>
              <a:spcAft>
                <a:spcPts val="0"/>
              </a:spcAft>
              <a:buSzPts val="1200"/>
              <a:buChar char="•"/>
            </a:pPr>
            <a:r>
              <a:rPr lang="en" sz="1100"/>
              <a:t>          Presents an </a:t>
            </a:r>
            <a:r>
              <a:rPr b="1" lang="en" sz="1100"/>
              <a:t>excellent quality of randomness</a:t>
            </a:r>
            <a:endParaRPr sz="1100"/>
          </a:p>
          <a:p>
            <a:pPr indent="0" lvl="0" marL="38100" rtl="0" algn="l">
              <a:lnSpc>
                <a:spcPct val="80000"/>
              </a:lnSpc>
              <a:spcBef>
                <a:spcPts val="1400"/>
              </a:spcBef>
              <a:spcAft>
                <a:spcPts val="0"/>
              </a:spcAft>
              <a:buSzPts val="1200"/>
              <a:buNone/>
            </a:pPr>
            <a:r>
              <a:rPr lang="en" sz="1500"/>
              <a:t>	</a:t>
            </a:r>
            <a:endParaRPr sz="1100"/>
          </a:p>
          <a:p>
            <a:pPr indent="0" lvl="0" marL="38100" rtl="0" algn="l">
              <a:lnSpc>
                <a:spcPct val="80000"/>
              </a:lnSpc>
              <a:spcBef>
                <a:spcPts val="1100"/>
              </a:spcBef>
              <a:spcAft>
                <a:spcPts val="0"/>
              </a:spcAft>
              <a:buSzPts val="1200"/>
              <a:buNone/>
            </a:pPr>
            <a:r>
              <a:rPr lang="en" sz="1500"/>
              <a:t>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5"/>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p>
            <a:pPr indent="-63500" lvl="0" marL="177800" rtl="0" algn="l">
              <a:lnSpc>
                <a:spcPct val="90000"/>
              </a:lnSpc>
              <a:spcBef>
                <a:spcPts val="0"/>
              </a:spcBef>
              <a:spcAft>
                <a:spcPts val="0"/>
              </a:spcAft>
              <a:buSzPts val="1300"/>
              <a:buNone/>
            </a:pPr>
            <a:r>
              <a:t/>
            </a:r>
            <a:endParaRPr sz="1100"/>
          </a:p>
        </p:txBody>
      </p:sp>
      <p:pic>
        <p:nvPicPr>
          <p:cNvPr id="325" name="Google Shape;325;p45"/>
          <p:cNvPicPr preferRelativeResize="0"/>
          <p:nvPr/>
        </p:nvPicPr>
        <p:blipFill rotWithShape="1">
          <a:blip r:embed="rId3">
            <a:alphaModFix/>
          </a:blip>
          <a:srcRect b="0" l="0" r="0" t="0"/>
          <a:stretch/>
        </p:blipFill>
        <p:spPr>
          <a:xfrm>
            <a:off x="264791" y="1474470"/>
            <a:ext cx="4294786" cy="2896449"/>
          </a:xfrm>
          <a:prstGeom prst="rect">
            <a:avLst/>
          </a:prstGeom>
          <a:noFill/>
          <a:ln>
            <a:noFill/>
          </a:ln>
        </p:spPr>
      </p:pic>
      <p:pic>
        <p:nvPicPr>
          <p:cNvPr id="326" name="Google Shape;326;p45"/>
          <p:cNvPicPr preferRelativeResize="0"/>
          <p:nvPr/>
        </p:nvPicPr>
        <p:blipFill rotWithShape="1">
          <a:blip r:embed="rId4">
            <a:alphaModFix/>
          </a:blip>
          <a:srcRect b="0" l="0" r="0" t="0"/>
          <a:stretch/>
        </p:blipFill>
        <p:spPr>
          <a:xfrm>
            <a:off x="4646135" y="1474470"/>
            <a:ext cx="4111743" cy="2896449"/>
          </a:xfrm>
          <a:prstGeom prst="rect">
            <a:avLst/>
          </a:prstGeom>
          <a:noFill/>
          <a:ln>
            <a:noFill/>
          </a:ln>
        </p:spPr>
      </p:pic>
      <p:sp>
        <p:nvSpPr>
          <p:cNvPr id="327" name="Google Shape;327;p45"/>
          <p:cNvSpPr txBox="1"/>
          <p:nvPr/>
        </p:nvSpPr>
        <p:spPr>
          <a:xfrm>
            <a:off x="264791" y="713058"/>
            <a:ext cx="5521231" cy="64633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400">
                <a:solidFill>
                  <a:schemeClr val="dk1"/>
                </a:solidFill>
                <a:latin typeface="Corbel"/>
                <a:ea typeface="Corbel"/>
                <a:cs typeface="Corbel"/>
                <a:sym typeface="Corbel"/>
              </a:rPr>
              <a:t>Keys generated for different CSI values</a:t>
            </a:r>
            <a:endParaRPr sz="2400">
              <a:solidFill>
                <a:schemeClr val="dk1"/>
              </a:solidFill>
              <a:latin typeface="Corbel"/>
              <a:ea typeface="Corbel"/>
              <a:cs typeface="Corbel"/>
              <a:sym typeface="Corbel"/>
            </a:endParaRPr>
          </a:p>
          <a:p>
            <a:pPr indent="0" lvl="0" marL="0" marR="0" rtl="0" algn="l">
              <a:spcBef>
                <a:spcPts val="0"/>
              </a:spcBef>
              <a:spcAft>
                <a:spcPts val="0"/>
              </a:spcAft>
              <a:buNone/>
            </a:pPr>
            <a:r>
              <a:t/>
            </a:r>
            <a:endParaRPr sz="1400">
              <a:solidFill>
                <a:schemeClr val="dk1"/>
              </a:solidFill>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t/>
            </a:r>
            <a:endParaRPr sz="1100"/>
          </a:p>
        </p:txBody>
      </p:sp>
      <p:pic>
        <p:nvPicPr>
          <p:cNvPr id="333" name="Google Shape;333;p46"/>
          <p:cNvPicPr preferRelativeResize="0"/>
          <p:nvPr>
            <p:ph idx="1" type="body"/>
          </p:nvPr>
        </p:nvPicPr>
        <p:blipFill rotWithShape="1">
          <a:blip r:embed="rId3">
            <a:alphaModFix/>
          </a:blip>
          <a:srcRect b="0" l="0" r="0" t="0"/>
          <a:stretch/>
        </p:blipFill>
        <p:spPr>
          <a:xfrm>
            <a:off x="302933" y="69454"/>
            <a:ext cx="3624845" cy="2302549"/>
          </a:xfrm>
          <a:prstGeom prst="rect">
            <a:avLst/>
          </a:prstGeom>
          <a:noFill/>
          <a:ln>
            <a:noFill/>
          </a:ln>
        </p:spPr>
      </p:pic>
      <p:pic>
        <p:nvPicPr>
          <p:cNvPr id="334" name="Google Shape;334;p46"/>
          <p:cNvPicPr preferRelativeResize="0"/>
          <p:nvPr/>
        </p:nvPicPr>
        <p:blipFill rotWithShape="1">
          <a:blip r:embed="rId4">
            <a:alphaModFix/>
          </a:blip>
          <a:srcRect b="0" l="0" r="0" t="0"/>
          <a:stretch/>
        </p:blipFill>
        <p:spPr>
          <a:xfrm>
            <a:off x="4712412" y="56138"/>
            <a:ext cx="3541055" cy="2356605"/>
          </a:xfrm>
          <a:prstGeom prst="rect">
            <a:avLst/>
          </a:prstGeom>
          <a:noFill/>
          <a:ln>
            <a:noFill/>
          </a:ln>
        </p:spPr>
      </p:pic>
      <p:pic>
        <p:nvPicPr>
          <p:cNvPr id="335" name="Google Shape;335;p46"/>
          <p:cNvPicPr preferRelativeResize="0"/>
          <p:nvPr/>
        </p:nvPicPr>
        <p:blipFill rotWithShape="1">
          <a:blip r:embed="rId5">
            <a:alphaModFix/>
          </a:blip>
          <a:srcRect b="0" l="0" r="0" t="0"/>
          <a:stretch/>
        </p:blipFill>
        <p:spPr>
          <a:xfrm>
            <a:off x="302933" y="2420654"/>
            <a:ext cx="3624845" cy="2684437"/>
          </a:xfrm>
          <a:prstGeom prst="rect">
            <a:avLst/>
          </a:prstGeom>
          <a:noFill/>
          <a:ln>
            <a:noFill/>
          </a:ln>
        </p:spPr>
      </p:pic>
      <p:pic>
        <p:nvPicPr>
          <p:cNvPr id="336" name="Google Shape;336;p46"/>
          <p:cNvPicPr preferRelativeResize="0"/>
          <p:nvPr/>
        </p:nvPicPr>
        <p:blipFill rotWithShape="1">
          <a:blip r:embed="rId6">
            <a:alphaModFix/>
          </a:blip>
          <a:srcRect b="0" l="0" r="0" t="0"/>
          <a:stretch/>
        </p:blipFill>
        <p:spPr>
          <a:xfrm>
            <a:off x="4523988" y="2474566"/>
            <a:ext cx="3813270" cy="26127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t/>
            </a:r>
            <a:endParaRPr sz="1100"/>
          </a:p>
        </p:txBody>
      </p:sp>
      <p:sp>
        <p:nvSpPr>
          <p:cNvPr id="342" name="Google Shape;342;p47"/>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p>
            <a:pPr indent="-63500" lvl="0" marL="177800" rtl="0" algn="l">
              <a:lnSpc>
                <a:spcPct val="90000"/>
              </a:lnSpc>
              <a:spcBef>
                <a:spcPts val="0"/>
              </a:spcBef>
              <a:spcAft>
                <a:spcPts val="0"/>
              </a:spcAft>
              <a:buSzPts val="1300"/>
              <a:buNone/>
            </a:pPr>
            <a:r>
              <a:t/>
            </a:r>
            <a:endParaRPr sz="1100"/>
          </a:p>
        </p:txBody>
      </p:sp>
      <p:pic>
        <p:nvPicPr>
          <p:cNvPr id="343" name="Google Shape;343;p47"/>
          <p:cNvPicPr preferRelativeResize="0"/>
          <p:nvPr/>
        </p:nvPicPr>
        <p:blipFill rotWithShape="1">
          <a:blip r:embed="rId3">
            <a:alphaModFix/>
          </a:blip>
          <a:srcRect b="0" l="0" r="0" t="0"/>
          <a:stretch/>
        </p:blipFill>
        <p:spPr>
          <a:xfrm>
            <a:off x="529684" y="286436"/>
            <a:ext cx="3359666" cy="2376067"/>
          </a:xfrm>
          <a:prstGeom prst="rect">
            <a:avLst/>
          </a:prstGeom>
          <a:noFill/>
          <a:ln>
            <a:noFill/>
          </a:ln>
        </p:spPr>
      </p:pic>
      <p:pic>
        <p:nvPicPr>
          <p:cNvPr id="344" name="Google Shape;344;p47"/>
          <p:cNvPicPr preferRelativeResize="0"/>
          <p:nvPr/>
        </p:nvPicPr>
        <p:blipFill rotWithShape="1">
          <a:blip r:embed="rId4">
            <a:alphaModFix/>
          </a:blip>
          <a:srcRect b="0" l="0" r="0" t="0"/>
          <a:stretch/>
        </p:blipFill>
        <p:spPr>
          <a:xfrm>
            <a:off x="4830971" y="258191"/>
            <a:ext cx="3430933" cy="2432555"/>
          </a:xfrm>
          <a:prstGeom prst="rect">
            <a:avLst/>
          </a:prstGeom>
          <a:noFill/>
          <a:ln>
            <a:noFill/>
          </a:ln>
        </p:spPr>
      </p:pic>
      <p:pic>
        <p:nvPicPr>
          <p:cNvPr id="345" name="Google Shape;345;p47"/>
          <p:cNvPicPr preferRelativeResize="0"/>
          <p:nvPr/>
        </p:nvPicPr>
        <p:blipFill rotWithShape="1">
          <a:blip r:embed="rId5">
            <a:alphaModFix/>
          </a:blip>
          <a:srcRect b="0" l="0" r="0" t="0"/>
          <a:stretch/>
        </p:blipFill>
        <p:spPr>
          <a:xfrm>
            <a:off x="2624876" y="2662503"/>
            <a:ext cx="3184080" cy="232311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PERFORMANCE METRICS</a:t>
            </a:r>
            <a:endParaRPr/>
          </a:p>
        </p:txBody>
      </p:sp>
      <p:sp>
        <p:nvSpPr>
          <p:cNvPr id="351" name="Google Shape;351;p48"/>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rPr lang="en"/>
              <a:t>LEAKAGE RATE</a:t>
            </a:r>
            <a:endParaRPr/>
          </a:p>
        </p:txBody>
      </p:sp>
      <p:pic>
        <p:nvPicPr>
          <p:cNvPr id="352" name="Google Shape;352;p48"/>
          <p:cNvPicPr preferRelativeResize="0"/>
          <p:nvPr/>
        </p:nvPicPr>
        <p:blipFill>
          <a:blip r:embed="rId3">
            <a:alphaModFix/>
          </a:blip>
          <a:stretch>
            <a:fillRect/>
          </a:stretch>
        </p:blipFill>
        <p:spPr>
          <a:xfrm>
            <a:off x="3116825" y="1364986"/>
            <a:ext cx="4574250" cy="3384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BER PERFORMANCE OF DIFFERENT MODULATION SCHEMES</a:t>
            </a:r>
            <a:endParaRPr/>
          </a:p>
        </p:txBody>
      </p:sp>
      <p:sp>
        <p:nvSpPr>
          <p:cNvPr id="358" name="Google Shape;358;p49"/>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rPr b="1" lang="en"/>
              <a:t>QAM-16</a:t>
            </a:r>
            <a:endParaRPr b="1"/>
          </a:p>
        </p:txBody>
      </p:sp>
      <p:pic>
        <p:nvPicPr>
          <p:cNvPr id="359" name="Google Shape;359;p49"/>
          <p:cNvPicPr preferRelativeResize="0"/>
          <p:nvPr/>
        </p:nvPicPr>
        <p:blipFill>
          <a:blip r:embed="rId3">
            <a:alphaModFix/>
          </a:blip>
          <a:stretch>
            <a:fillRect/>
          </a:stretch>
        </p:blipFill>
        <p:spPr>
          <a:xfrm>
            <a:off x="2631398" y="1543050"/>
            <a:ext cx="4342450" cy="314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BER PERFORMANCE OF DIFFERENT MODULATION SCHEMES</a:t>
            </a:r>
            <a:endParaRPr/>
          </a:p>
        </p:txBody>
      </p:sp>
      <p:sp>
        <p:nvSpPr>
          <p:cNvPr id="365" name="Google Shape;365;p50"/>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rPr b="1" lang="en"/>
              <a:t>QAM-32</a:t>
            </a:r>
            <a:endParaRPr b="1"/>
          </a:p>
        </p:txBody>
      </p:sp>
      <p:pic>
        <p:nvPicPr>
          <p:cNvPr id="366" name="Google Shape;366;p50"/>
          <p:cNvPicPr preferRelativeResize="0"/>
          <p:nvPr/>
        </p:nvPicPr>
        <p:blipFill>
          <a:blip r:embed="rId3">
            <a:alphaModFix/>
          </a:blip>
          <a:stretch>
            <a:fillRect/>
          </a:stretch>
        </p:blipFill>
        <p:spPr>
          <a:xfrm>
            <a:off x="2251250" y="1438050"/>
            <a:ext cx="4393850" cy="323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1"/>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BER PERFORMANCE OF DIFFERENT MODULATION SCHEMES</a:t>
            </a:r>
            <a:endParaRPr/>
          </a:p>
        </p:txBody>
      </p:sp>
      <p:sp>
        <p:nvSpPr>
          <p:cNvPr id="372" name="Google Shape;372;p51"/>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rPr b="1" lang="en"/>
              <a:t>QAM-64</a:t>
            </a:r>
            <a:endParaRPr b="1"/>
          </a:p>
        </p:txBody>
      </p:sp>
      <p:pic>
        <p:nvPicPr>
          <p:cNvPr id="373" name="Google Shape;373;p51"/>
          <p:cNvPicPr preferRelativeResize="0"/>
          <p:nvPr/>
        </p:nvPicPr>
        <p:blipFill>
          <a:blip r:embed="rId3">
            <a:alphaModFix/>
          </a:blip>
          <a:stretch>
            <a:fillRect/>
          </a:stretch>
        </p:blipFill>
        <p:spPr>
          <a:xfrm>
            <a:off x="2564648" y="1422500"/>
            <a:ext cx="4641951" cy="3500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2"/>
          <p:cNvSpPr txBox="1"/>
          <p:nvPr>
            <p:ph type="title"/>
          </p:nvPr>
        </p:nvSpPr>
        <p:spPr>
          <a:xfrm>
            <a:off x="857251" y="457200"/>
            <a:ext cx="74067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VARIATION WITH TIME</a:t>
            </a:r>
            <a:endParaRPr/>
          </a:p>
        </p:txBody>
      </p:sp>
      <p:sp>
        <p:nvSpPr>
          <p:cNvPr id="379" name="Google Shape;379;p52"/>
          <p:cNvSpPr txBox="1"/>
          <p:nvPr>
            <p:ph idx="1" type="body"/>
          </p:nvPr>
        </p:nvSpPr>
        <p:spPr>
          <a:xfrm>
            <a:off x="857251" y="1543050"/>
            <a:ext cx="7404600" cy="30288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380" name="Google Shape;380;p52"/>
          <p:cNvPicPr preferRelativeResize="0"/>
          <p:nvPr/>
        </p:nvPicPr>
        <p:blipFill>
          <a:blip r:embed="rId3">
            <a:alphaModFix/>
          </a:blip>
          <a:stretch>
            <a:fillRect/>
          </a:stretch>
        </p:blipFill>
        <p:spPr>
          <a:xfrm>
            <a:off x="2261298" y="1543048"/>
            <a:ext cx="4463624" cy="3195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rPr lang="en" sz="1100"/>
              <a:t>TIME FRAME CHART</a:t>
            </a:r>
            <a:endParaRPr sz="1100"/>
          </a:p>
        </p:txBody>
      </p:sp>
      <p:graphicFrame>
        <p:nvGraphicFramePr>
          <p:cNvPr id="386" name="Google Shape;386;p53"/>
          <p:cNvGraphicFramePr/>
          <p:nvPr/>
        </p:nvGraphicFramePr>
        <p:xfrm>
          <a:off x="857250" y="1543050"/>
          <a:ext cx="3000000" cy="3000000"/>
        </p:xfrm>
        <a:graphic>
          <a:graphicData uri="http://schemas.openxmlformats.org/drawingml/2006/table">
            <a:tbl>
              <a:tblPr bandRow="1" firstRow="1">
                <a:noFill/>
                <a:tableStyleId>{7C6909C7-392B-4ED1-8485-D24934893138}</a:tableStyleId>
              </a:tblPr>
              <a:tblGrid>
                <a:gridCol w="2468150"/>
                <a:gridCol w="2468150"/>
                <a:gridCol w="2468150"/>
              </a:tblGrid>
              <a:tr h="550950">
                <a:tc>
                  <a:txBody>
                    <a:bodyPr/>
                    <a:lstStyle/>
                    <a:p>
                      <a:pPr indent="0" lvl="0" marL="0" marR="0" rtl="0" algn="just">
                        <a:lnSpc>
                          <a:spcPct val="107000"/>
                        </a:lnSpc>
                        <a:spcBef>
                          <a:spcPts val="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a:txBody>
                  <a:tcPr marT="0" marB="0" marR="51425" marL="51425"/>
                </a:tc>
                <a:tc>
                  <a:txBody>
                    <a:bodyPr/>
                    <a:lstStyle/>
                    <a:p>
                      <a:pPr indent="0" lvl="0" marL="0" marR="0" rtl="0" algn="ctr">
                        <a:lnSpc>
                          <a:spcPct val="107000"/>
                        </a:lnSpc>
                        <a:spcBef>
                          <a:spcPts val="0"/>
                        </a:spcBef>
                        <a:spcAft>
                          <a:spcPts val="0"/>
                        </a:spcAft>
                        <a:buNone/>
                      </a:pPr>
                      <a:r>
                        <a:rPr lang="en" sz="1800">
                          <a:latin typeface="Calibri"/>
                          <a:ea typeface="Calibri"/>
                          <a:cs typeface="Calibri"/>
                          <a:sym typeface="Calibri"/>
                        </a:rPr>
                        <a:t>Understanding and Implementation of the proposed key exchange scheme</a:t>
                      </a:r>
                      <a:endParaRPr sz="1800">
                        <a:latin typeface="Calibri"/>
                        <a:ea typeface="Calibri"/>
                        <a:cs typeface="Calibri"/>
                        <a:sym typeface="Calibri"/>
                      </a:endParaRPr>
                    </a:p>
                  </a:txBody>
                  <a:tcPr marT="0" marB="0" marR="51425" marL="51425" anchor="ctr"/>
                </a:tc>
                <a:tc>
                  <a:txBody>
                    <a:bodyPr/>
                    <a:lstStyle/>
                    <a:p>
                      <a:pPr indent="0" lvl="0" marL="0" marR="0" rtl="0" algn="ctr">
                        <a:lnSpc>
                          <a:spcPct val="107000"/>
                        </a:lnSpc>
                        <a:spcBef>
                          <a:spcPts val="0"/>
                        </a:spcBef>
                        <a:spcAft>
                          <a:spcPts val="0"/>
                        </a:spcAft>
                        <a:buNone/>
                      </a:pPr>
                      <a:r>
                        <a:rPr lang="en" sz="1800">
                          <a:latin typeface="Calibri"/>
                          <a:ea typeface="Calibri"/>
                          <a:cs typeface="Calibri"/>
                          <a:sym typeface="Calibri"/>
                        </a:rPr>
                        <a:t>Implementation and Integration of Authentication protocol with the key exchange scheme.</a:t>
                      </a:r>
                      <a:endParaRPr sz="1800">
                        <a:latin typeface="Calibri"/>
                        <a:ea typeface="Calibri"/>
                        <a:cs typeface="Calibri"/>
                        <a:sym typeface="Calibri"/>
                      </a:endParaRPr>
                    </a:p>
                  </a:txBody>
                  <a:tcPr marT="0" marB="0" marR="51425" marL="51425" anchor="ctr"/>
                </a:tc>
              </a:tr>
              <a:tr h="550950">
                <a:tc>
                  <a:txBody>
                    <a:bodyPr/>
                    <a:lstStyle/>
                    <a:p>
                      <a:pPr indent="0" lvl="0" marL="0" marR="0" rtl="0" algn="just">
                        <a:lnSpc>
                          <a:spcPct val="107000"/>
                        </a:lnSpc>
                        <a:spcBef>
                          <a:spcPts val="0"/>
                        </a:spcBef>
                        <a:spcAft>
                          <a:spcPts val="0"/>
                        </a:spcAft>
                        <a:buNone/>
                      </a:pPr>
                      <a:r>
                        <a:rPr lang="en" sz="1800">
                          <a:latin typeface="Calibri"/>
                          <a:ea typeface="Calibri"/>
                          <a:cs typeface="Calibri"/>
                          <a:sym typeface="Calibri"/>
                        </a:rPr>
                        <a:t>First Review</a:t>
                      </a:r>
                      <a:endParaRPr sz="1800">
                        <a:latin typeface="Calibri"/>
                        <a:ea typeface="Calibri"/>
                        <a:cs typeface="Calibri"/>
                        <a:sym typeface="Calibri"/>
                      </a:endParaRPr>
                    </a:p>
                  </a:txBody>
                  <a:tcPr marT="0" marB="0" marR="51425" marL="51425"/>
                </a:tc>
                <a:tc>
                  <a:txBody>
                    <a:bodyPr/>
                    <a:lstStyle/>
                    <a:p>
                      <a:pPr indent="0" lvl="0" marL="0" marR="0" rtl="0" algn="ctr">
                        <a:lnSpc>
                          <a:spcPct val="107000"/>
                        </a:lnSpc>
                        <a:spcBef>
                          <a:spcPts val="0"/>
                        </a:spcBef>
                        <a:spcAft>
                          <a:spcPts val="0"/>
                        </a:spcAft>
                        <a:buNone/>
                      </a:pPr>
                      <a:r>
                        <a:rPr lang="en" sz="1800">
                          <a:highlight>
                            <a:srgbClr val="8B0000"/>
                          </a:highlight>
                          <a:latin typeface="Calibri"/>
                          <a:ea typeface="Calibri"/>
                          <a:cs typeface="Calibri"/>
                          <a:sym typeface="Calibri"/>
                        </a:rPr>
                        <a:t> </a:t>
                      </a:r>
                      <a:endParaRPr sz="1800">
                        <a:latin typeface="Calibri"/>
                        <a:ea typeface="Calibri"/>
                        <a:cs typeface="Calibri"/>
                        <a:sym typeface="Calibri"/>
                      </a:endParaRPr>
                    </a:p>
                  </a:txBody>
                  <a:tcPr marT="0" marB="0" marR="51425" marL="51425">
                    <a:solidFill>
                      <a:srgbClr val="00B050"/>
                    </a:solidFill>
                  </a:tcPr>
                </a:tc>
                <a:tc>
                  <a:txBody>
                    <a:bodyPr/>
                    <a:lstStyle/>
                    <a:p>
                      <a:pPr indent="0" lvl="0" marL="0" marR="0" rtl="0" algn="just">
                        <a:lnSpc>
                          <a:spcPct val="107000"/>
                        </a:lnSpc>
                        <a:spcBef>
                          <a:spcPts val="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a:txBody>
                  <a:tcPr marT="0" marB="0" marR="51425" marL="51425"/>
                </a:tc>
              </a:tr>
              <a:tr h="550950">
                <a:tc>
                  <a:txBody>
                    <a:bodyPr/>
                    <a:lstStyle/>
                    <a:p>
                      <a:pPr indent="0" lvl="0" marL="0" marR="0" rtl="0" algn="just">
                        <a:lnSpc>
                          <a:spcPct val="107000"/>
                        </a:lnSpc>
                        <a:spcBef>
                          <a:spcPts val="0"/>
                        </a:spcBef>
                        <a:spcAft>
                          <a:spcPts val="0"/>
                        </a:spcAft>
                        <a:buNone/>
                      </a:pPr>
                      <a:r>
                        <a:rPr lang="en" sz="1800">
                          <a:latin typeface="Calibri"/>
                          <a:ea typeface="Calibri"/>
                          <a:cs typeface="Calibri"/>
                          <a:sym typeface="Calibri"/>
                        </a:rPr>
                        <a:t>Second  Review</a:t>
                      </a:r>
                      <a:endParaRPr sz="1800">
                        <a:latin typeface="Calibri"/>
                        <a:ea typeface="Calibri"/>
                        <a:cs typeface="Calibri"/>
                        <a:sym typeface="Calibri"/>
                      </a:endParaRPr>
                    </a:p>
                  </a:txBody>
                  <a:tcPr marT="0" marB="0" marR="51425" marL="51425"/>
                </a:tc>
                <a:tc>
                  <a:txBody>
                    <a:bodyPr/>
                    <a:lstStyle/>
                    <a:p>
                      <a:pPr indent="0" lvl="0" marL="0" marR="0" rtl="0" algn="just">
                        <a:lnSpc>
                          <a:spcPct val="107000"/>
                        </a:lnSpc>
                        <a:spcBef>
                          <a:spcPts val="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a:txBody>
                  <a:tcPr marT="0" marB="0" marR="51425" marL="51425"/>
                </a:tc>
                <a:tc>
                  <a:txBody>
                    <a:bodyPr/>
                    <a:lstStyle/>
                    <a:p>
                      <a:pPr indent="0" lvl="0" marL="0" marR="0" rtl="0" algn="just">
                        <a:lnSpc>
                          <a:spcPct val="107000"/>
                        </a:lnSpc>
                        <a:spcBef>
                          <a:spcPts val="0"/>
                        </a:spcBef>
                        <a:spcAft>
                          <a:spcPts val="0"/>
                        </a:spcAft>
                        <a:buNone/>
                      </a:pPr>
                      <a:r>
                        <a:rPr lang="en" sz="1800">
                          <a:solidFill>
                            <a:srgbClr val="00B050"/>
                          </a:solidFill>
                          <a:latin typeface="Calibri"/>
                          <a:ea typeface="Calibri"/>
                          <a:cs typeface="Calibri"/>
                          <a:sym typeface="Calibri"/>
                        </a:rPr>
                        <a:t> </a:t>
                      </a:r>
                      <a:endParaRPr sz="1800">
                        <a:solidFill>
                          <a:srgbClr val="00B050"/>
                        </a:solidFill>
                        <a:latin typeface="Calibri"/>
                        <a:ea typeface="Calibri"/>
                        <a:cs typeface="Calibri"/>
                        <a:sym typeface="Calibri"/>
                      </a:endParaRPr>
                    </a:p>
                  </a:txBody>
                  <a:tcPr marT="0" marB="0" marR="51425" marL="51425">
                    <a:solidFill>
                      <a:srgbClr val="00B050"/>
                    </a:solidFill>
                  </a:tcPr>
                </a:tc>
              </a:tr>
            </a:tbl>
          </a:graphicData>
        </a:graphic>
      </p:graphicFrame>
      <p:sp>
        <p:nvSpPr>
          <p:cNvPr id="387" name="Google Shape;387;p53"/>
          <p:cNvSpPr txBox="1"/>
          <p:nvPr/>
        </p:nvSpPr>
        <p:spPr>
          <a:xfrm>
            <a:off x="4056800" y="3092435"/>
            <a:ext cx="1156613" cy="32316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700">
                <a:solidFill>
                  <a:schemeClr val="lt1"/>
                </a:solidFill>
                <a:latin typeface="Corbel"/>
                <a:ea typeface="Corbel"/>
                <a:cs typeface="Corbel"/>
                <a:sym typeface="Corbel"/>
              </a:rPr>
              <a:t>Completed</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349300" y="334525"/>
            <a:ext cx="7407000" cy="663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COMPLETED WORK</a:t>
            </a:r>
            <a:endParaRPr/>
          </a:p>
        </p:txBody>
      </p:sp>
      <p:sp>
        <p:nvSpPr>
          <p:cNvPr id="393" name="Google Shape;393;p54"/>
          <p:cNvSpPr txBox="1"/>
          <p:nvPr>
            <p:ph idx="1" type="body"/>
          </p:nvPr>
        </p:nvSpPr>
        <p:spPr>
          <a:xfrm>
            <a:off x="349300" y="1147425"/>
            <a:ext cx="7407000" cy="3172500"/>
          </a:xfrm>
          <a:prstGeom prst="rect">
            <a:avLst/>
          </a:prstGeom>
        </p:spPr>
        <p:txBody>
          <a:bodyPr anchorCtr="0" anchor="t" bIns="34275" lIns="68575" spcFirstLastPara="1" rIns="68575" wrap="square" tIns="34275">
            <a:noAutofit/>
          </a:bodyPr>
          <a:lstStyle/>
          <a:p>
            <a:pPr indent="-165100" lvl="0" marL="177800" rtl="0" algn="l">
              <a:spcBef>
                <a:spcPts val="1100"/>
              </a:spcBef>
              <a:spcAft>
                <a:spcPts val="0"/>
              </a:spcAft>
              <a:buSzPts val="1600"/>
              <a:buChar char="•"/>
            </a:pPr>
            <a:r>
              <a:rPr lang="en"/>
              <a:t>Implementation of Authentication protocol using the proposed methodology.</a:t>
            </a:r>
            <a:endParaRPr/>
          </a:p>
          <a:p>
            <a:pPr indent="-165100" lvl="0" marL="177800" rtl="0" algn="l">
              <a:spcBef>
                <a:spcPts val="1600"/>
              </a:spcBef>
              <a:spcAft>
                <a:spcPts val="0"/>
              </a:spcAft>
              <a:buSzPts val="1600"/>
              <a:buChar char="•"/>
            </a:pPr>
            <a:r>
              <a:rPr lang="en"/>
              <a:t>Integration of Authentication protocol with the key exchange scheme.</a:t>
            </a:r>
            <a:endParaRPr/>
          </a:p>
          <a:p>
            <a:pPr indent="-165100" lvl="0" marL="177800" rtl="0" algn="l">
              <a:spcBef>
                <a:spcPts val="1600"/>
              </a:spcBef>
              <a:spcAft>
                <a:spcPts val="0"/>
              </a:spcAft>
              <a:buSzPts val="1600"/>
              <a:buChar char="•"/>
            </a:pPr>
            <a:r>
              <a:rPr lang="en"/>
              <a:t>Evaluation of the generated keys using the following performance metrics</a:t>
            </a:r>
            <a:endParaRPr/>
          </a:p>
          <a:p>
            <a:pPr indent="-241300" lvl="3" marL="876300" rtl="0" algn="l">
              <a:spcBef>
                <a:spcPts val="1600"/>
              </a:spcBef>
              <a:spcAft>
                <a:spcPts val="0"/>
              </a:spcAft>
              <a:buSzPts val="1000"/>
              <a:buAutoNum type="arabicPeriod"/>
            </a:pPr>
            <a:r>
              <a:rPr lang="en"/>
              <a:t>Leakage with respect to position</a:t>
            </a:r>
            <a:endParaRPr/>
          </a:p>
          <a:p>
            <a:pPr indent="-241300" lvl="3" marL="876300" rtl="0" algn="l">
              <a:spcBef>
                <a:spcPts val="1600"/>
              </a:spcBef>
              <a:spcAft>
                <a:spcPts val="0"/>
              </a:spcAft>
              <a:buSzPts val="1000"/>
              <a:buAutoNum type="arabicPeriod"/>
            </a:pPr>
            <a:r>
              <a:rPr lang="en"/>
              <a:t>Mismatch Rate</a:t>
            </a:r>
            <a:endParaRPr/>
          </a:p>
          <a:p>
            <a:pPr indent="0" lvl="4" marL="8255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500978" y="516278"/>
            <a:ext cx="3721963" cy="101727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Corbel"/>
              <a:buNone/>
            </a:pPr>
            <a:r>
              <a:rPr lang="en" sz="3000"/>
              <a:t>			</a:t>
            </a:r>
            <a:br>
              <a:rPr lang="en" sz="3000"/>
            </a:br>
            <a:r>
              <a:rPr lang="en" sz="3000"/>
              <a:t>Various factors affecting the signal</a:t>
            </a:r>
            <a:endParaRPr sz="1100"/>
          </a:p>
        </p:txBody>
      </p:sp>
      <p:pic>
        <p:nvPicPr>
          <p:cNvPr id="152" name="Google Shape;152;p28"/>
          <p:cNvPicPr preferRelativeResize="0"/>
          <p:nvPr>
            <p:ph idx="1" type="body"/>
          </p:nvPr>
        </p:nvPicPr>
        <p:blipFill rotWithShape="1">
          <a:blip r:embed="rId3">
            <a:alphaModFix/>
          </a:blip>
          <a:srcRect b="0" l="0" r="0" t="0"/>
          <a:stretch/>
        </p:blipFill>
        <p:spPr>
          <a:xfrm>
            <a:off x="404417" y="337345"/>
            <a:ext cx="4167583" cy="2024630"/>
          </a:xfrm>
          <a:prstGeom prst="rect">
            <a:avLst/>
          </a:prstGeom>
          <a:noFill/>
          <a:ln>
            <a:noFill/>
          </a:ln>
        </p:spPr>
      </p:pic>
      <p:pic>
        <p:nvPicPr>
          <p:cNvPr id="153" name="Google Shape;153;p28"/>
          <p:cNvPicPr preferRelativeResize="0"/>
          <p:nvPr/>
        </p:nvPicPr>
        <p:blipFill rotWithShape="1">
          <a:blip r:embed="rId4">
            <a:alphaModFix/>
          </a:blip>
          <a:srcRect b="0" l="0" r="0" t="0"/>
          <a:stretch/>
        </p:blipFill>
        <p:spPr>
          <a:xfrm>
            <a:off x="348101" y="2896609"/>
            <a:ext cx="4851995" cy="1817772"/>
          </a:xfrm>
          <a:prstGeom prst="rect">
            <a:avLst/>
          </a:prstGeom>
          <a:noFill/>
          <a:ln>
            <a:noFill/>
          </a:ln>
        </p:spPr>
      </p:pic>
      <p:sp>
        <p:nvSpPr>
          <p:cNvPr id="154" name="Google Shape;154;p28"/>
          <p:cNvSpPr txBox="1"/>
          <p:nvPr/>
        </p:nvSpPr>
        <p:spPr>
          <a:xfrm>
            <a:off x="5433134" y="3349101"/>
            <a:ext cx="2789806" cy="5309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3000" u="none" cap="none" strike="noStrike">
                <a:solidFill>
                  <a:schemeClr val="dk1"/>
                </a:solidFill>
                <a:latin typeface="Corbel"/>
                <a:ea typeface="Corbel"/>
                <a:cs typeface="Corbel"/>
                <a:sym typeface="Corbel"/>
              </a:rPr>
              <a:t>Channel Model</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rPr lang="en" sz="1100"/>
              <a:t>REFERENCES</a:t>
            </a:r>
            <a:endParaRPr sz="1100"/>
          </a:p>
        </p:txBody>
      </p:sp>
      <p:sp>
        <p:nvSpPr>
          <p:cNvPr id="399" name="Google Shape;399;p55"/>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p>
            <a:pPr indent="-139700" lvl="0" marL="177800" rtl="0" algn="l">
              <a:lnSpc>
                <a:spcPct val="80000"/>
              </a:lnSpc>
              <a:spcBef>
                <a:spcPts val="0"/>
              </a:spcBef>
              <a:spcAft>
                <a:spcPts val="0"/>
              </a:spcAft>
              <a:buSzPts val="1200"/>
              <a:buChar char="•"/>
            </a:pPr>
            <a:r>
              <a:rPr b="1" lang="en" sz="1500"/>
              <a:t>Physical Layer Security for the Internet of Things</a:t>
            </a:r>
            <a:r>
              <a:rPr lang="en" sz="1500"/>
              <a:t> by Junqing Zhang, Sekhar Rajendran, Zhi Sun, Member, IEEE, Roger Woods, Senior Member, IEEE, and Lajos Hanzo, Fellow, IEEE.  Published in: IEEE Wireless Communications (Volume:26, Issue: 5, October 2019)</a:t>
            </a:r>
            <a:endParaRPr sz="1100"/>
          </a:p>
          <a:p>
            <a:pPr indent="-139700" lvl="0" marL="177800" rtl="0" algn="l">
              <a:lnSpc>
                <a:spcPct val="80000"/>
              </a:lnSpc>
              <a:spcBef>
                <a:spcPts val="1100"/>
              </a:spcBef>
              <a:spcAft>
                <a:spcPts val="0"/>
              </a:spcAft>
              <a:buSzPts val="1200"/>
              <a:buChar char="•"/>
            </a:pPr>
            <a:r>
              <a:rPr b="1" lang="en" sz="1500"/>
              <a:t>Key Generation From Wireless Channels: A Review </a:t>
            </a:r>
            <a:r>
              <a:rPr lang="en" sz="1500"/>
              <a:t>by</a:t>
            </a:r>
            <a:r>
              <a:rPr b="1" lang="en" sz="1500"/>
              <a:t> </a:t>
            </a:r>
            <a:r>
              <a:rPr lang="en" sz="1500"/>
              <a:t>Junqing Zhang, Trung Q. Duong, (Senior Member, IEEE), Alan Marshall, (Senior Member, IEEE), and Roger Woods, (Senior Member, IEEE) 2016. Published in: IEEE Access (Vol. 4)</a:t>
            </a:r>
            <a:endParaRPr sz="1100"/>
          </a:p>
          <a:p>
            <a:pPr indent="-139700" lvl="0" marL="177800" rtl="0" algn="l">
              <a:lnSpc>
                <a:spcPct val="80000"/>
              </a:lnSpc>
              <a:spcBef>
                <a:spcPts val="1100"/>
              </a:spcBef>
              <a:spcAft>
                <a:spcPts val="0"/>
              </a:spcAft>
              <a:buSzPts val="1200"/>
              <a:buChar char="•"/>
            </a:pPr>
            <a:r>
              <a:rPr b="1" lang="en" sz="1500"/>
              <a:t>Wireless Physical Layer Identiﬁcation : Modeling and Validation</a:t>
            </a:r>
            <a:r>
              <a:rPr lang="en" sz="1500"/>
              <a:t>, by W.Wang, Z.Sun, S. Piao, B. Zhu, and K. Ren, IEEE Trans. Inf. Forensics Security, vol. 11, no. 9, pp. 2091–2106, 2016</a:t>
            </a:r>
            <a:endParaRPr sz="1100"/>
          </a:p>
          <a:p>
            <a:pPr indent="-139700" lvl="0" marL="177800" rtl="0" algn="l">
              <a:lnSpc>
                <a:spcPct val="80000"/>
              </a:lnSpc>
              <a:spcBef>
                <a:spcPts val="1100"/>
              </a:spcBef>
              <a:spcAft>
                <a:spcPts val="0"/>
              </a:spcAft>
              <a:buSzPts val="1200"/>
              <a:buChar char="•"/>
            </a:pPr>
            <a:r>
              <a:rPr b="1" lang="en" sz="1500"/>
              <a:t>Efﬁcient and Secure Key Extraction using CSI without Chasing down Errors</a:t>
            </a:r>
            <a:endParaRPr sz="1500"/>
          </a:p>
          <a:p>
            <a:pPr indent="0" lvl="0" marL="38100" rtl="0" algn="l">
              <a:lnSpc>
                <a:spcPct val="80000"/>
              </a:lnSpc>
              <a:spcBef>
                <a:spcPts val="1100"/>
              </a:spcBef>
              <a:spcAft>
                <a:spcPts val="0"/>
              </a:spcAft>
              <a:buSzPts val="1200"/>
              <a:buNone/>
            </a:pPr>
            <a:r>
              <a:rPr lang="en" sz="1500"/>
              <a:t>   Jizhong Zhao, Wei Xi, Jinsong Han, Shaojie Tang, Xiangyang Li, Yunhao Liu, Yihong Gong,         Zehua Zhou </a:t>
            </a:r>
            <a:endParaRPr sz="1100"/>
          </a:p>
          <a:p>
            <a:pPr indent="-63500" lvl="0" marL="177800" rtl="0" algn="l">
              <a:lnSpc>
                <a:spcPct val="80000"/>
              </a:lnSpc>
              <a:spcBef>
                <a:spcPts val="1100"/>
              </a:spcBef>
              <a:spcAft>
                <a:spcPts val="0"/>
              </a:spcAft>
              <a:buSzPts val="12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orbel"/>
              <a:buNone/>
            </a:pPr>
            <a:r>
              <a:rPr b="1" lang="en" sz="1100"/>
              <a:t>MOTIVATION</a:t>
            </a:r>
            <a:endParaRPr sz="1100"/>
          </a:p>
        </p:txBody>
      </p:sp>
      <p:sp>
        <p:nvSpPr>
          <p:cNvPr id="160" name="Google Shape;160;p29"/>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p>
            <a:pPr indent="-146050" lvl="0" marL="177800" rtl="0" algn="l">
              <a:lnSpc>
                <a:spcPct val="80000"/>
              </a:lnSpc>
              <a:spcBef>
                <a:spcPts val="0"/>
              </a:spcBef>
              <a:spcAft>
                <a:spcPts val="0"/>
              </a:spcAft>
              <a:buSzPts val="1300"/>
              <a:buChar char="•"/>
            </a:pPr>
            <a:r>
              <a:rPr b="1" lang="en" sz="1100"/>
              <a:t>Drawbacks of Conventional Cryptography Techniques</a:t>
            </a:r>
            <a:endParaRPr sz="1100"/>
          </a:p>
          <a:p>
            <a:pPr indent="0" lvl="0" marL="38100" rtl="0" algn="l">
              <a:lnSpc>
                <a:spcPct val="80000"/>
              </a:lnSpc>
              <a:spcBef>
                <a:spcPts val="1100"/>
              </a:spcBef>
              <a:spcAft>
                <a:spcPts val="0"/>
              </a:spcAft>
              <a:buSzPts val="1300"/>
              <a:buNone/>
            </a:pPr>
            <a:r>
              <a:rPr lang="en" sz="1100"/>
              <a:t>    	Due to the “open-air” nature, key distribution is more susceptible to attacks in wireless communications. </a:t>
            </a:r>
            <a:endParaRPr sz="1100"/>
          </a:p>
          <a:p>
            <a:pPr indent="0" lvl="0" marL="38100" rtl="0" algn="l">
              <a:lnSpc>
                <a:spcPct val="80000"/>
              </a:lnSpc>
              <a:spcBef>
                <a:spcPts val="1100"/>
              </a:spcBef>
              <a:spcAft>
                <a:spcPts val="0"/>
              </a:spcAft>
              <a:buSzPts val="1300"/>
              <a:buNone/>
            </a:pPr>
            <a:r>
              <a:rPr lang="en" sz="1100"/>
              <a:t>	Mathematically Complex in the case of IoT devices</a:t>
            </a:r>
            <a:endParaRPr sz="1100"/>
          </a:p>
          <a:p>
            <a:pPr indent="-146050" lvl="0" marL="177800" rtl="0" algn="l">
              <a:lnSpc>
                <a:spcPct val="80000"/>
              </a:lnSpc>
              <a:spcBef>
                <a:spcPts val="1100"/>
              </a:spcBef>
              <a:spcAft>
                <a:spcPts val="0"/>
              </a:spcAft>
              <a:buSzPts val="1300"/>
              <a:buChar char="•"/>
            </a:pPr>
            <a:r>
              <a:rPr lang="en" sz="1100"/>
              <a:t> </a:t>
            </a:r>
            <a:r>
              <a:rPr b="1" lang="en" sz="1100"/>
              <a:t>Physical Layer Security</a:t>
            </a:r>
            <a:endParaRPr sz="1100"/>
          </a:p>
          <a:p>
            <a:pPr indent="0" lvl="0" marL="38100" rtl="0" algn="l">
              <a:lnSpc>
                <a:spcPct val="80000"/>
              </a:lnSpc>
              <a:spcBef>
                <a:spcPts val="1100"/>
              </a:spcBef>
              <a:spcAft>
                <a:spcPts val="0"/>
              </a:spcAft>
              <a:buSzPts val="1300"/>
              <a:buNone/>
            </a:pPr>
            <a:r>
              <a:rPr lang="en" sz="1100"/>
              <a:t>	It involves physical layer signatures which are very random, unique and doesn’t involves complex mathematical computations</a:t>
            </a:r>
            <a:endParaRPr sz="1100"/>
          </a:p>
          <a:p>
            <a:pPr indent="-146050" lvl="0" marL="177800" rtl="0" algn="l">
              <a:lnSpc>
                <a:spcPct val="80000"/>
              </a:lnSpc>
              <a:spcBef>
                <a:spcPts val="1100"/>
              </a:spcBef>
              <a:spcAft>
                <a:spcPts val="0"/>
              </a:spcAft>
              <a:buSzPts val="1300"/>
              <a:buChar char="•"/>
            </a:pPr>
            <a:r>
              <a:rPr b="1" lang="en" sz="1100"/>
              <a:t>Physical Layer Security + Cryptographic Techniques</a:t>
            </a:r>
            <a:endParaRPr sz="1100"/>
          </a:p>
          <a:p>
            <a:pPr indent="0" lvl="0" marL="38100" rtl="0" algn="l">
              <a:lnSpc>
                <a:spcPct val="80000"/>
              </a:lnSpc>
              <a:spcBef>
                <a:spcPts val="1100"/>
              </a:spcBef>
              <a:spcAft>
                <a:spcPts val="0"/>
              </a:spcAft>
              <a:buSzPts val="1300"/>
              <a:buNone/>
            </a:pPr>
            <a:r>
              <a:rPr b="1" lang="en" sz="1100"/>
              <a:t>	</a:t>
            </a:r>
            <a:r>
              <a:rPr lang="en" sz="1100"/>
              <a:t>Existing cryptographic securities can be enhanced with the incorporation of physical layer signatures</a:t>
            </a:r>
            <a:endParaRPr b="1" sz="1100"/>
          </a:p>
          <a:p>
            <a:pPr indent="0" lvl="0" marL="38100" rtl="0" algn="l">
              <a:lnSpc>
                <a:spcPct val="80000"/>
              </a:lnSpc>
              <a:spcBef>
                <a:spcPts val="1100"/>
              </a:spcBef>
              <a:spcAft>
                <a:spcPts val="0"/>
              </a:spcAft>
              <a:buSzPts val="1300"/>
              <a:buNone/>
            </a:pPr>
            <a:r>
              <a:t/>
            </a:r>
            <a:endParaRPr b="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rPr lang="en" sz="1100"/>
              <a:t>Existing Method		Proposed Method</a:t>
            </a:r>
            <a:endParaRPr sz="1100"/>
          </a:p>
        </p:txBody>
      </p:sp>
      <p:sp>
        <p:nvSpPr>
          <p:cNvPr id="166" name="Google Shape;166;p30"/>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p>
            <a:pPr indent="-63500" lvl="0" marL="177800" rtl="0" algn="l">
              <a:lnSpc>
                <a:spcPct val="90000"/>
              </a:lnSpc>
              <a:spcBef>
                <a:spcPts val="0"/>
              </a:spcBef>
              <a:spcAft>
                <a:spcPts val="0"/>
              </a:spcAft>
              <a:buSzPts val="1300"/>
              <a:buNone/>
            </a:pPr>
            <a:r>
              <a:t/>
            </a:r>
            <a:endParaRPr sz="1100"/>
          </a:p>
        </p:txBody>
      </p:sp>
      <p:pic>
        <p:nvPicPr>
          <p:cNvPr id="167" name="Google Shape;167;p30"/>
          <p:cNvPicPr preferRelativeResize="0"/>
          <p:nvPr/>
        </p:nvPicPr>
        <p:blipFill rotWithShape="1">
          <a:blip r:embed="rId3">
            <a:alphaModFix/>
          </a:blip>
          <a:srcRect b="0" l="0" r="0" t="0"/>
          <a:stretch/>
        </p:blipFill>
        <p:spPr>
          <a:xfrm>
            <a:off x="261928" y="1626236"/>
            <a:ext cx="4422943" cy="2581780"/>
          </a:xfrm>
          <a:prstGeom prst="rect">
            <a:avLst/>
          </a:prstGeom>
          <a:noFill/>
          <a:ln>
            <a:noFill/>
          </a:ln>
        </p:spPr>
      </p:pic>
      <p:pic>
        <p:nvPicPr>
          <p:cNvPr id="168" name="Google Shape;168;p30"/>
          <p:cNvPicPr preferRelativeResize="0"/>
          <p:nvPr/>
        </p:nvPicPr>
        <p:blipFill rotWithShape="1">
          <a:blip r:embed="rId4">
            <a:alphaModFix/>
          </a:blip>
          <a:srcRect b="0" l="0" r="0" t="0"/>
          <a:stretch/>
        </p:blipFill>
        <p:spPr>
          <a:xfrm>
            <a:off x="4684871" y="1336067"/>
            <a:ext cx="3968839" cy="302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orbel"/>
              <a:buNone/>
            </a:pPr>
            <a:r>
              <a:rPr b="1" lang="en" sz="1100"/>
              <a:t>OBJECTIVE</a:t>
            </a:r>
            <a:endParaRPr sz="1100"/>
          </a:p>
        </p:txBody>
      </p:sp>
      <p:sp>
        <p:nvSpPr>
          <p:cNvPr id="174" name="Google Shape;174;p31"/>
          <p:cNvSpPr txBox="1"/>
          <p:nvPr>
            <p:ph idx="1" type="body"/>
          </p:nvPr>
        </p:nvSpPr>
        <p:spPr>
          <a:xfrm>
            <a:off x="857251" y="1543050"/>
            <a:ext cx="7404653" cy="3028950"/>
          </a:xfrm>
          <a:prstGeom prst="rect">
            <a:avLst/>
          </a:prstGeom>
          <a:noFill/>
          <a:ln>
            <a:noFill/>
          </a:ln>
        </p:spPr>
        <p:txBody>
          <a:bodyPr anchorCtr="0" anchor="t" bIns="34275" lIns="68575" spcFirstLastPara="1" rIns="68575" wrap="square" tIns="34275">
            <a:noAutofit/>
          </a:bodyPr>
          <a:lstStyle/>
          <a:p>
            <a:pPr indent="0" lvl="0" marL="38100" rtl="0" algn="l">
              <a:lnSpc>
                <a:spcPct val="90000"/>
              </a:lnSpc>
              <a:spcBef>
                <a:spcPts val="0"/>
              </a:spcBef>
              <a:spcAft>
                <a:spcPts val="0"/>
              </a:spcAft>
              <a:buSzPts val="1300"/>
              <a:buNone/>
            </a:pPr>
            <a:r>
              <a:t/>
            </a:r>
            <a:endParaRPr sz="1100"/>
          </a:p>
          <a:p>
            <a:pPr indent="-146050" lvl="0" marL="177800" rtl="0" algn="l">
              <a:lnSpc>
                <a:spcPct val="90000"/>
              </a:lnSpc>
              <a:spcBef>
                <a:spcPts val="1100"/>
              </a:spcBef>
              <a:spcAft>
                <a:spcPts val="0"/>
              </a:spcAft>
              <a:buSzPts val="1300"/>
              <a:buChar char="•"/>
            </a:pPr>
            <a:r>
              <a:rPr lang="en" sz="1100"/>
              <a:t> To develop a new secret key generation algorithm using physical layer signatures  (Channel State Information).</a:t>
            </a:r>
            <a:endParaRPr sz="1100"/>
          </a:p>
          <a:p>
            <a:pPr indent="-146050" lvl="0" marL="177800" rtl="0" algn="l">
              <a:lnSpc>
                <a:spcPct val="90000"/>
              </a:lnSpc>
              <a:spcBef>
                <a:spcPts val="1100"/>
              </a:spcBef>
              <a:spcAft>
                <a:spcPts val="0"/>
              </a:spcAft>
              <a:buSzPts val="1300"/>
              <a:buChar char="•"/>
            </a:pPr>
            <a:r>
              <a:rPr lang="en" sz="1100"/>
              <a:t>To overcome key exchange, key distribution and key management overhead at legitimate users.</a:t>
            </a:r>
            <a:endParaRPr sz="1100"/>
          </a:p>
          <a:p>
            <a:pPr indent="-146050" lvl="0" marL="177800" rtl="0" algn="l">
              <a:lnSpc>
                <a:spcPct val="90000"/>
              </a:lnSpc>
              <a:spcBef>
                <a:spcPts val="1100"/>
              </a:spcBef>
              <a:spcAft>
                <a:spcPts val="0"/>
              </a:spcAft>
              <a:buSzPts val="1300"/>
              <a:buChar char="•"/>
            </a:pPr>
            <a:r>
              <a:rPr lang="en" sz="1100"/>
              <a:t>To provide significant improvement in secrecy.</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219399" y="-6853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rPr b="1" lang="en" sz="1100"/>
              <a:t>METHODOLOGY</a:t>
            </a:r>
            <a:endParaRPr sz="1100"/>
          </a:p>
        </p:txBody>
      </p:sp>
      <p:sp>
        <p:nvSpPr>
          <p:cNvPr id="180" name="Google Shape;180;p32"/>
          <p:cNvSpPr txBox="1"/>
          <p:nvPr/>
        </p:nvSpPr>
        <p:spPr>
          <a:xfrm>
            <a:off x="1408221" y="1836125"/>
            <a:ext cx="504362"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MAC</a:t>
            </a:r>
            <a:endParaRPr sz="1100"/>
          </a:p>
        </p:txBody>
      </p:sp>
      <p:sp>
        <p:nvSpPr>
          <p:cNvPr id="181" name="Google Shape;181;p32"/>
          <p:cNvSpPr/>
          <p:nvPr/>
        </p:nvSpPr>
        <p:spPr>
          <a:xfrm>
            <a:off x="2251598" y="2841132"/>
            <a:ext cx="977654" cy="432786"/>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Hash</a:t>
            </a:r>
            <a:endParaRPr sz="1100"/>
          </a:p>
        </p:txBody>
      </p:sp>
      <p:sp>
        <p:nvSpPr>
          <p:cNvPr id="182" name="Google Shape;182;p32"/>
          <p:cNvSpPr/>
          <p:nvPr/>
        </p:nvSpPr>
        <p:spPr>
          <a:xfrm>
            <a:off x="3820172" y="2881081"/>
            <a:ext cx="349558" cy="35288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E</a:t>
            </a:r>
            <a:endParaRPr sz="1100"/>
          </a:p>
        </p:txBody>
      </p:sp>
      <p:sp>
        <p:nvSpPr>
          <p:cNvPr id="183" name="Google Shape;183;p32"/>
          <p:cNvSpPr/>
          <p:nvPr/>
        </p:nvSpPr>
        <p:spPr>
          <a:xfrm>
            <a:off x="4572000" y="1809039"/>
            <a:ext cx="468299" cy="330265"/>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a:t>
            </a:r>
            <a:endParaRPr sz="1100"/>
          </a:p>
        </p:txBody>
      </p:sp>
      <p:sp>
        <p:nvSpPr>
          <p:cNvPr id="184" name="Google Shape;184;p32"/>
          <p:cNvSpPr/>
          <p:nvPr/>
        </p:nvSpPr>
        <p:spPr>
          <a:xfrm>
            <a:off x="6258757" y="1816831"/>
            <a:ext cx="339571" cy="32625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D</a:t>
            </a:r>
            <a:endParaRPr sz="1100"/>
          </a:p>
        </p:txBody>
      </p:sp>
      <p:sp>
        <p:nvSpPr>
          <p:cNvPr id="185" name="Google Shape;185;p32"/>
          <p:cNvSpPr txBox="1"/>
          <p:nvPr/>
        </p:nvSpPr>
        <p:spPr>
          <a:xfrm>
            <a:off x="7164538" y="1854133"/>
            <a:ext cx="504362" cy="276999"/>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MAC</a:t>
            </a:r>
            <a:endParaRPr sz="1100"/>
          </a:p>
        </p:txBody>
      </p:sp>
      <p:sp>
        <p:nvSpPr>
          <p:cNvPr id="186" name="Google Shape;186;p32"/>
          <p:cNvSpPr/>
          <p:nvPr/>
        </p:nvSpPr>
        <p:spPr>
          <a:xfrm>
            <a:off x="6927891" y="2532772"/>
            <a:ext cx="977654" cy="432786"/>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Hash</a:t>
            </a:r>
            <a:endParaRPr sz="1100"/>
          </a:p>
        </p:txBody>
      </p:sp>
      <p:sp>
        <p:nvSpPr>
          <p:cNvPr id="187" name="Google Shape;187;p32"/>
          <p:cNvSpPr/>
          <p:nvPr/>
        </p:nvSpPr>
        <p:spPr>
          <a:xfrm>
            <a:off x="7241941" y="3350413"/>
            <a:ext cx="349558" cy="35288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E</a:t>
            </a:r>
            <a:endParaRPr sz="1100"/>
          </a:p>
        </p:txBody>
      </p:sp>
      <p:cxnSp>
        <p:nvCxnSpPr>
          <p:cNvPr id="188" name="Google Shape;188;p32"/>
          <p:cNvCxnSpPr>
            <a:stCxn id="180" idx="3"/>
            <a:endCxn id="189" idx="2"/>
          </p:cNvCxnSpPr>
          <p:nvPr/>
        </p:nvCxnSpPr>
        <p:spPr>
          <a:xfrm flipH="1" rot="10800000">
            <a:off x="1912583" y="1974024"/>
            <a:ext cx="1136400" cy="600"/>
          </a:xfrm>
          <a:prstGeom prst="straightConnector1">
            <a:avLst/>
          </a:prstGeom>
          <a:noFill/>
          <a:ln cap="flat" cmpd="sng" w="19050">
            <a:solidFill>
              <a:schemeClr val="dk1"/>
            </a:solidFill>
            <a:prstDash val="solid"/>
            <a:round/>
            <a:headEnd len="sm" w="sm" type="none"/>
            <a:tailEnd len="med" w="med" type="triangle"/>
          </a:ln>
        </p:spPr>
      </p:cxnSp>
      <p:cxnSp>
        <p:nvCxnSpPr>
          <p:cNvPr id="190" name="Google Shape;190;p32"/>
          <p:cNvCxnSpPr>
            <a:stCxn id="189" idx="6"/>
            <a:endCxn id="183" idx="1"/>
          </p:cNvCxnSpPr>
          <p:nvPr/>
        </p:nvCxnSpPr>
        <p:spPr>
          <a:xfrm>
            <a:off x="3428740" y="1974171"/>
            <a:ext cx="1143300" cy="0"/>
          </a:xfrm>
          <a:prstGeom prst="straightConnector1">
            <a:avLst/>
          </a:prstGeom>
          <a:noFill/>
          <a:ln cap="flat" cmpd="sng" w="19050">
            <a:solidFill>
              <a:schemeClr val="dk1"/>
            </a:solidFill>
            <a:prstDash val="solid"/>
            <a:round/>
            <a:headEnd len="sm" w="sm" type="none"/>
            <a:tailEnd len="med" w="med" type="triangle"/>
          </a:ln>
        </p:spPr>
      </p:cxnSp>
      <p:cxnSp>
        <p:nvCxnSpPr>
          <p:cNvPr id="191" name="Google Shape;191;p32"/>
          <p:cNvCxnSpPr/>
          <p:nvPr/>
        </p:nvCxnSpPr>
        <p:spPr>
          <a:xfrm>
            <a:off x="1804387" y="2949606"/>
            <a:ext cx="0" cy="0"/>
          </a:xfrm>
          <a:prstGeom prst="straightConnector1">
            <a:avLst/>
          </a:prstGeom>
          <a:noFill/>
          <a:ln cap="flat" cmpd="sng" w="10000">
            <a:solidFill>
              <a:schemeClr val="accent1"/>
            </a:solidFill>
            <a:prstDash val="solid"/>
            <a:round/>
            <a:headEnd len="sm" w="sm" type="none"/>
            <a:tailEnd len="sm" w="sm" type="none"/>
          </a:ln>
        </p:spPr>
      </p:cxnSp>
      <p:cxnSp>
        <p:nvCxnSpPr>
          <p:cNvPr id="192" name="Google Shape;192;p32"/>
          <p:cNvCxnSpPr>
            <a:stCxn id="180" idx="2"/>
          </p:cNvCxnSpPr>
          <p:nvPr/>
        </p:nvCxnSpPr>
        <p:spPr>
          <a:xfrm>
            <a:off x="1660402" y="2113124"/>
            <a:ext cx="0" cy="944400"/>
          </a:xfrm>
          <a:prstGeom prst="straightConnector1">
            <a:avLst/>
          </a:prstGeom>
          <a:noFill/>
          <a:ln cap="flat" cmpd="sng" w="19050">
            <a:solidFill>
              <a:schemeClr val="dk1"/>
            </a:solidFill>
            <a:prstDash val="solid"/>
            <a:round/>
            <a:headEnd len="sm" w="sm" type="none"/>
            <a:tailEnd len="sm" w="sm" type="none"/>
          </a:ln>
        </p:spPr>
      </p:cxnSp>
      <p:cxnSp>
        <p:nvCxnSpPr>
          <p:cNvPr id="193" name="Google Shape;193;p32"/>
          <p:cNvCxnSpPr>
            <a:endCxn id="181" idx="1"/>
          </p:cNvCxnSpPr>
          <p:nvPr/>
        </p:nvCxnSpPr>
        <p:spPr>
          <a:xfrm>
            <a:off x="1660298" y="3057525"/>
            <a:ext cx="591300" cy="0"/>
          </a:xfrm>
          <a:prstGeom prst="straightConnector1">
            <a:avLst/>
          </a:prstGeom>
          <a:noFill/>
          <a:ln cap="flat" cmpd="sng" w="19050">
            <a:solidFill>
              <a:schemeClr val="dk1"/>
            </a:solidFill>
            <a:prstDash val="solid"/>
            <a:round/>
            <a:headEnd len="sm" w="sm" type="none"/>
            <a:tailEnd len="med" w="med" type="triangle"/>
          </a:ln>
        </p:spPr>
      </p:cxnSp>
      <p:cxnSp>
        <p:nvCxnSpPr>
          <p:cNvPr id="194" name="Google Shape;194;p32"/>
          <p:cNvCxnSpPr>
            <a:stCxn id="181" idx="3"/>
            <a:endCxn id="182" idx="2"/>
          </p:cNvCxnSpPr>
          <p:nvPr/>
        </p:nvCxnSpPr>
        <p:spPr>
          <a:xfrm>
            <a:off x="3229253" y="3057525"/>
            <a:ext cx="591000" cy="0"/>
          </a:xfrm>
          <a:prstGeom prst="straightConnector1">
            <a:avLst/>
          </a:prstGeom>
          <a:noFill/>
          <a:ln cap="flat" cmpd="sng" w="19050">
            <a:solidFill>
              <a:schemeClr val="dk1"/>
            </a:solidFill>
            <a:prstDash val="solid"/>
            <a:round/>
            <a:headEnd len="sm" w="sm" type="none"/>
            <a:tailEnd len="med" w="med" type="triangle"/>
          </a:ln>
        </p:spPr>
      </p:cxnSp>
      <p:cxnSp>
        <p:nvCxnSpPr>
          <p:cNvPr id="195" name="Google Shape;195;p32"/>
          <p:cNvCxnSpPr>
            <a:stCxn id="182" idx="6"/>
          </p:cNvCxnSpPr>
          <p:nvPr/>
        </p:nvCxnSpPr>
        <p:spPr>
          <a:xfrm>
            <a:off x="4169731" y="3057525"/>
            <a:ext cx="628200" cy="0"/>
          </a:xfrm>
          <a:prstGeom prst="straightConnector1">
            <a:avLst/>
          </a:prstGeom>
          <a:noFill/>
          <a:ln cap="flat" cmpd="sng" w="19050">
            <a:solidFill>
              <a:schemeClr val="dk1"/>
            </a:solidFill>
            <a:prstDash val="solid"/>
            <a:round/>
            <a:headEnd len="sm" w="sm" type="none"/>
            <a:tailEnd len="sm" w="sm" type="none"/>
          </a:ln>
        </p:spPr>
      </p:cxnSp>
      <p:cxnSp>
        <p:nvCxnSpPr>
          <p:cNvPr id="196" name="Google Shape;196;p32"/>
          <p:cNvCxnSpPr>
            <a:endCxn id="183" idx="2"/>
          </p:cNvCxnSpPr>
          <p:nvPr/>
        </p:nvCxnSpPr>
        <p:spPr>
          <a:xfrm flipH="1" rot="10800000">
            <a:off x="4797749" y="2139304"/>
            <a:ext cx="8400" cy="918300"/>
          </a:xfrm>
          <a:prstGeom prst="straightConnector1">
            <a:avLst/>
          </a:prstGeom>
          <a:noFill/>
          <a:ln cap="flat" cmpd="sng" w="19050">
            <a:solidFill>
              <a:schemeClr val="dk1"/>
            </a:solidFill>
            <a:prstDash val="solid"/>
            <a:round/>
            <a:headEnd len="sm" w="sm" type="none"/>
            <a:tailEnd len="med" w="med" type="triangle"/>
          </a:ln>
        </p:spPr>
      </p:cxnSp>
      <p:cxnSp>
        <p:nvCxnSpPr>
          <p:cNvPr id="197" name="Google Shape;197;p32"/>
          <p:cNvCxnSpPr>
            <a:stCxn id="183" idx="3"/>
            <a:endCxn id="184" idx="2"/>
          </p:cNvCxnSpPr>
          <p:nvPr/>
        </p:nvCxnSpPr>
        <p:spPr>
          <a:xfrm>
            <a:off x="5040299" y="1974172"/>
            <a:ext cx="1218600" cy="5700"/>
          </a:xfrm>
          <a:prstGeom prst="straightConnector1">
            <a:avLst/>
          </a:prstGeom>
          <a:noFill/>
          <a:ln cap="flat" cmpd="sng" w="19050">
            <a:solidFill>
              <a:schemeClr val="dk1"/>
            </a:solidFill>
            <a:prstDash val="solid"/>
            <a:round/>
            <a:headEnd len="sm" w="sm" type="none"/>
            <a:tailEnd len="med" w="med" type="triangle"/>
          </a:ln>
        </p:spPr>
      </p:cxnSp>
      <p:cxnSp>
        <p:nvCxnSpPr>
          <p:cNvPr id="198" name="Google Shape;198;p32"/>
          <p:cNvCxnSpPr>
            <a:stCxn id="184" idx="6"/>
            <a:endCxn id="185" idx="1"/>
          </p:cNvCxnSpPr>
          <p:nvPr/>
        </p:nvCxnSpPr>
        <p:spPr>
          <a:xfrm>
            <a:off x="6598328" y="1979958"/>
            <a:ext cx="566100" cy="12600"/>
          </a:xfrm>
          <a:prstGeom prst="straightConnector1">
            <a:avLst/>
          </a:prstGeom>
          <a:noFill/>
          <a:ln cap="flat" cmpd="sng" w="19050">
            <a:solidFill>
              <a:schemeClr val="dk1"/>
            </a:solidFill>
            <a:prstDash val="solid"/>
            <a:round/>
            <a:headEnd len="sm" w="sm" type="none"/>
            <a:tailEnd len="med" w="med" type="triangle"/>
          </a:ln>
        </p:spPr>
      </p:cxnSp>
      <p:cxnSp>
        <p:nvCxnSpPr>
          <p:cNvPr id="199" name="Google Shape;199;p32"/>
          <p:cNvCxnSpPr>
            <a:stCxn id="185" idx="2"/>
            <a:endCxn id="186" idx="0"/>
          </p:cNvCxnSpPr>
          <p:nvPr/>
        </p:nvCxnSpPr>
        <p:spPr>
          <a:xfrm>
            <a:off x="7416720" y="2131132"/>
            <a:ext cx="0" cy="401700"/>
          </a:xfrm>
          <a:prstGeom prst="straightConnector1">
            <a:avLst/>
          </a:prstGeom>
          <a:noFill/>
          <a:ln cap="flat" cmpd="sng" w="19050">
            <a:solidFill>
              <a:schemeClr val="dk1"/>
            </a:solidFill>
            <a:prstDash val="solid"/>
            <a:round/>
            <a:headEnd len="sm" w="sm" type="none"/>
            <a:tailEnd len="med" w="med" type="triangle"/>
          </a:ln>
        </p:spPr>
      </p:cxnSp>
      <p:cxnSp>
        <p:nvCxnSpPr>
          <p:cNvPr id="200" name="Google Shape;200;p32"/>
          <p:cNvCxnSpPr>
            <a:stCxn id="186" idx="2"/>
            <a:endCxn id="187" idx="0"/>
          </p:cNvCxnSpPr>
          <p:nvPr/>
        </p:nvCxnSpPr>
        <p:spPr>
          <a:xfrm>
            <a:off x="7416718" y="2965558"/>
            <a:ext cx="0" cy="384900"/>
          </a:xfrm>
          <a:prstGeom prst="straightConnector1">
            <a:avLst/>
          </a:prstGeom>
          <a:noFill/>
          <a:ln cap="flat" cmpd="sng" w="19050">
            <a:solidFill>
              <a:schemeClr val="dk1"/>
            </a:solidFill>
            <a:prstDash val="solid"/>
            <a:round/>
            <a:headEnd len="sm" w="sm" type="none"/>
            <a:tailEnd len="med" w="med" type="triangle"/>
          </a:ln>
        </p:spPr>
      </p:cxnSp>
      <p:cxnSp>
        <p:nvCxnSpPr>
          <p:cNvPr id="201" name="Google Shape;201;p32"/>
          <p:cNvCxnSpPr>
            <a:stCxn id="187" idx="4"/>
          </p:cNvCxnSpPr>
          <p:nvPr/>
        </p:nvCxnSpPr>
        <p:spPr>
          <a:xfrm>
            <a:off x="7416720" y="3703301"/>
            <a:ext cx="0" cy="360600"/>
          </a:xfrm>
          <a:prstGeom prst="straightConnector1">
            <a:avLst/>
          </a:prstGeom>
          <a:noFill/>
          <a:ln cap="flat" cmpd="sng" w="19050">
            <a:solidFill>
              <a:schemeClr val="dk1"/>
            </a:solidFill>
            <a:prstDash val="solid"/>
            <a:round/>
            <a:headEnd len="sm" w="sm" type="none"/>
            <a:tailEnd len="sm" w="sm" type="none"/>
          </a:ln>
        </p:spPr>
      </p:cxnSp>
      <p:sp>
        <p:nvSpPr>
          <p:cNvPr id="202" name="Google Shape;202;p32"/>
          <p:cNvSpPr txBox="1"/>
          <p:nvPr/>
        </p:nvSpPr>
        <p:spPr>
          <a:xfrm>
            <a:off x="3019934" y="622247"/>
            <a:ext cx="41863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CSI</a:t>
            </a:r>
            <a:endParaRPr sz="1100"/>
          </a:p>
        </p:txBody>
      </p:sp>
      <p:cxnSp>
        <p:nvCxnSpPr>
          <p:cNvPr id="203" name="Google Shape;203;p32"/>
          <p:cNvCxnSpPr>
            <a:endCxn id="204" idx="0"/>
          </p:cNvCxnSpPr>
          <p:nvPr/>
        </p:nvCxnSpPr>
        <p:spPr>
          <a:xfrm>
            <a:off x="3238831" y="962621"/>
            <a:ext cx="0" cy="304500"/>
          </a:xfrm>
          <a:prstGeom prst="straightConnector1">
            <a:avLst/>
          </a:prstGeom>
          <a:noFill/>
          <a:ln cap="flat" cmpd="sng" w="19050">
            <a:solidFill>
              <a:schemeClr val="dk1"/>
            </a:solidFill>
            <a:prstDash val="solid"/>
            <a:round/>
            <a:headEnd len="sm" w="sm" type="none"/>
            <a:tailEnd len="med" w="med" type="triangle"/>
          </a:ln>
        </p:spPr>
      </p:cxnSp>
      <p:cxnSp>
        <p:nvCxnSpPr>
          <p:cNvPr id="205" name="Google Shape;205;p32"/>
          <p:cNvCxnSpPr>
            <a:stCxn id="202" idx="3"/>
            <a:endCxn id="206" idx="1"/>
          </p:cNvCxnSpPr>
          <p:nvPr/>
        </p:nvCxnSpPr>
        <p:spPr>
          <a:xfrm flipH="1" rot="10800000">
            <a:off x="3438572" y="749046"/>
            <a:ext cx="2780700" cy="11700"/>
          </a:xfrm>
          <a:prstGeom prst="straightConnector1">
            <a:avLst/>
          </a:prstGeom>
          <a:noFill/>
          <a:ln cap="flat" cmpd="sng" w="19050">
            <a:solidFill>
              <a:schemeClr val="dk1"/>
            </a:solidFill>
            <a:prstDash val="solid"/>
            <a:round/>
            <a:headEnd len="sm" w="sm" type="none"/>
            <a:tailEnd len="sm" w="sm" type="none"/>
          </a:ln>
        </p:spPr>
      </p:cxnSp>
      <p:cxnSp>
        <p:nvCxnSpPr>
          <p:cNvPr id="207" name="Google Shape;207;p32"/>
          <p:cNvCxnSpPr>
            <a:stCxn id="206" idx="2"/>
            <a:endCxn id="208" idx="0"/>
          </p:cNvCxnSpPr>
          <p:nvPr/>
        </p:nvCxnSpPr>
        <p:spPr>
          <a:xfrm>
            <a:off x="6428542" y="887587"/>
            <a:ext cx="0" cy="363900"/>
          </a:xfrm>
          <a:prstGeom prst="straightConnector1">
            <a:avLst/>
          </a:prstGeom>
          <a:noFill/>
          <a:ln cap="flat" cmpd="sng" w="19050">
            <a:solidFill>
              <a:schemeClr val="dk1"/>
            </a:solidFill>
            <a:prstDash val="solid"/>
            <a:round/>
            <a:headEnd len="sm" w="sm" type="none"/>
            <a:tailEnd len="med" w="med" type="triangle"/>
          </a:ln>
        </p:spPr>
      </p:cxnSp>
      <p:sp>
        <p:nvSpPr>
          <p:cNvPr id="206" name="Google Shape;206;p32"/>
          <p:cNvSpPr txBox="1"/>
          <p:nvPr/>
        </p:nvSpPr>
        <p:spPr>
          <a:xfrm>
            <a:off x="6219223" y="610588"/>
            <a:ext cx="41863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CSI</a:t>
            </a:r>
            <a:endParaRPr sz="1100"/>
          </a:p>
        </p:txBody>
      </p:sp>
      <p:sp>
        <p:nvSpPr>
          <p:cNvPr id="204" name="Google Shape;204;p32"/>
          <p:cNvSpPr txBox="1"/>
          <p:nvPr/>
        </p:nvSpPr>
        <p:spPr>
          <a:xfrm>
            <a:off x="2983321" y="1267121"/>
            <a:ext cx="51102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    K</a:t>
            </a:r>
            <a:endParaRPr sz="1100"/>
          </a:p>
        </p:txBody>
      </p:sp>
      <p:cxnSp>
        <p:nvCxnSpPr>
          <p:cNvPr id="209" name="Google Shape;209;p32"/>
          <p:cNvCxnSpPr>
            <a:stCxn id="204" idx="2"/>
            <a:endCxn id="189" idx="0"/>
          </p:cNvCxnSpPr>
          <p:nvPr/>
        </p:nvCxnSpPr>
        <p:spPr>
          <a:xfrm>
            <a:off x="3238831" y="1544120"/>
            <a:ext cx="0" cy="253500"/>
          </a:xfrm>
          <a:prstGeom prst="straightConnector1">
            <a:avLst/>
          </a:prstGeom>
          <a:noFill/>
          <a:ln cap="flat" cmpd="sng" w="19050">
            <a:solidFill>
              <a:schemeClr val="dk1"/>
            </a:solidFill>
            <a:prstDash val="solid"/>
            <a:round/>
            <a:headEnd len="sm" w="sm" type="none"/>
            <a:tailEnd len="med" w="med" type="triangle"/>
          </a:ln>
        </p:spPr>
      </p:cxnSp>
      <p:sp>
        <p:nvSpPr>
          <p:cNvPr id="208" name="Google Shape;208;p32"/>
          <p:cNvSpPr txBox="1"/>
          <p:nvPr/>
        </p:nvSpPr>
        <p:spPr>
          <a:xfrm>
            <a:off x="6173032" y="1251489"/>
            <a:ext cx="51102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    K</a:t>
            </a:r>
            <a:endParaRPr sz="1100"/>
          </a:p>
        </p:txBody>
      </p:sp>
      <p:cxnSp>
        <p:nvCxnSpPr>
          <p:cNvPr id="210" name="Google Shape;210;p32"/>
          <p:cNvCxnSpPr>
            <a:stCxn id="208" idx="2"/>
            <a:endCxn id="184" idx="0"/>
          </p:cNvCxnSpPr>
          <p:nvPr/>
        </p:nvCxnSpPr>
        <p:spPr>
          <a:xfrm>
            <a:off x="6428542" y="1528488"/>
            <a:ext cx="0" cy="288300"/>
          </a:xfrm>
          <a:prstGeom prst="straightConnector1">
            <a:avLst/>
          </a:prstGeom>
          <a:noFill/>
          <a:ln cap="flat" cmpd="sng" w="19050">
            <a:solidFill>
              <a:schemeClr val="dk1"/>
            </a:solidFill>
            <a:prstDash val="solid"/>
            <a:round/>
            <a:headEnd len="sm" w="sm" type="none"/>
            <a:tailEnd len="med" w="med" type="triangle"/>
          </a:ln>
        </p:spPr>
      </p:cxnSp>
      <p:cxnSp>
        <p:nvCxnSpPr>
          <p:cNvPr id="211" name="Google Shape;211;p32"/>
          <p:cNvCxnSpPr/>
          <p:nvPr/>
        </p:nvCxnSpPr>
        <p:spPr>
          <a:xfrm>
            <a:off x="5513033" y="1974172"/>
            <a:ext cx="0" cy="2089721"/>
          </a:xfrm>
          <a:prstGeom prst="straightConnector1">
            <a:avLst/>
          </a:prstGeom>
          <a:noFill/>
          <a:ln cap="flat" cmpd="sng" w="19050">
            <a:solidFill>
              <a:schemeClr val="dk1"/>
            </a:solidFill>
            <a:prstDash val="solid"/>
            <a:round/>
            <a:headEnd len="sm" w="sm" type="none"/>
            <a:tailEnd len="sm" w="sm" type="none"/>
          </a:ln>
        </p:spPr>
      </p:cxnSp>
      <p:sp>
        <p:nvSpPr>
          <p:cNvPr id="212" name="Google Shape;212;p32"/>
          <p:cNvSpPr/>
          <p:nvPr/>
        </p:nvSpPr>
        <p:spPr>
          <a:xfrm>
            <a:off x="5639539" y="3709088"/>
            <a:ext cx="1651239" cy="698403"/>
          </a:xfrm>
          <a:prstGeom prst="flowChartDecision">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dk1"/>
                </a:solidFill>
                <a:latin typeface="Corbel"/>
                <a:ea typeface="Corbel"/>
                <a:cs typeface="Corbel"/>
                <a:sym typeface="Corbel"/>
              </a:rPr>
              <a:t>Verification</a:t>
            </a:r>
            <a:endParaRPr sz="1100"/>
          </a:p>
        </p:txBody>
      </p:sp>
      <p:cxnSp>
        <p:nvCxnSpPr>
          <p:cNvPr id="213" name="Google Shape;213;p32"/>
          <p:cNvCxnSpPr>
            <a:endCxn id="212" idx="3"/>
          </p:cNvCxnSpPr>
          <p:nvPr/>
        </p:nvCxnSpPr>
        <p:spPr>
          <a:xfrm rot="10800000">
            <a:off x="7290778" y="4058290"/>
            <a:ext cx="126000" cy="5700"/>
          </a:xfrm>
          <a:prstGeom prst="straightConnector1">
            <a:avLst/>
          </a:prstGeom>
          <a:noFill/>
          <a:ln cap="flat" cmpd="sng" w="19050">
            <a:solidFill>
              <a:schemeClr val="dk1"/>
            </a:solidFill>
            <a:prstDash val="solid"/>
            <a:round/>
            <a:headEnd len="sm" w="sm" type="none"/>
            <a:tailEnd len="med" w="med" type="triangle"/>
          </a:ln>
        </p:spPr>
      </p:cxnSp>
      <p:cxnSp>
        <p:nvCxnSpPr>
          <p:cNvPr id="214" name="Google Shape;214;p32"/>
          <p:cNvCxnSpPr>
            <a:endCxn id="212" idx="1"/>
          </p:cNvCxnSpPr>
          <p:nvPr/>
        </p:nvCxnSpPr>
        <p:spPr>
          <a:xfrm>
            <a:off x="5512939" y="4058290"/>
            <a:ext cx="126600" cy="0"/>
          </a:xfrm>
          <a:prstGeom prst="straightConnector1">
            <a:avLst/>
          </a:prstGeom>
          <a:noFill/>
          <a:ln cap="flat" cmpd="sng" w="19050">
            <a:solidFill>
              <a:schemeClr val="dk1"/>
            </a:solidFill>
            <a:prstDash val="solid"/>
            <a:round/>
            <a:headEnd len="sm" w="sm" type="none"/>
            <a:tailEnd len="med" w="med" type="triangle"/>
          </a:ln>
        </p:spPr>
      </p:cxnSp>
      <p:cxnSp>
        <p:nvCxnSpPr>
          <p:cNvPr id="215" name="Google Shape;215;p32"/>
          <p:cNvCxnSpPr>
            <a:stCxn id="212" idx="2"/>
          </p:cNvCxnSpPr>
          <p:nvPr/>
        </p:nvCxnSpPr>
        <p:spPr>
          <a:xfrm>
            <a:off x="6465159" y="4407491"/>
            <a:ext cx="0" cy="240000"/>
          </a:xfrm>
          <a:prstGeom prst="straightConnector1">
            <a:avLst/>
          </a:prstGeom>
          <a:noFill/>
          <a:ln cap="flat" cmpd="sng" w="19050">
            <a:solidFill>
              <a:schemeClr val="dk1"/>
            </a:solidFill>
            <a:prstDash val="solid"/>
            <a:round/>
            <a:headEnd len="sm" w="sm" type="none"/>
            <a:tailEnd len="med" w="med" type="triangle"/>
          </a:ln>
        </p:spPr>
      </p:cxnSp>
      <p:sp>
        <p:nvSpPr>
          <p:cNvPr id="216" name="Google Shape;216;p32"/>
          <p:cNvSpPr txBox="1"/>
          <p:nvPr/>
        </p:nvSpPr>
        <p:spPr>
          <a:xfrm>
            <a:off x="5712238" y="4647461"/>
            <a:ext cx="1704479"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Authenticated User</a:t>
            </a:r>
            <a:endParaRPr sz="1100"/>
          </a:p>
        </p:txBody>
      </p:sp>
      <p:sp>
        <p:nvSpPr>
          <p:cNvPr id="217" name="Google Shape;217;p32"/>
          <p:cNvSpPr txBox="1"/>
          <p:nvPr/>
        </p:nvSpPr>
        <p:spPr>
          <a:xfrm>
            <a:off x="6489016" y="4370462"/>
            <a:ext cx="752924"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orbel"/>
                <a:ea typeface="Corbel"/>
                <a:cs typeface="Corbel"/>
                <a:sym typeface="Corbel"/>
              </a:rPr>
              <a:t>Yes</a:t>
            </a:r>
            <a:endParaRPr sz="1100"/>
          </a:p>
        </p:txBody>
      </p:sp>
      <p:sp>
        <p:nvSpPr>
          <p:cNvPr id="189" name="Google Shape;189;p32"/>
          <p:cNvSpPr/>
          <p:nvPr/>
        </p:nvSpPr>
        <p:spPr>
          <a:xfrm>
            <a:off x="3048924" y="1797727"/>
            <a:ext cx="379816" cy="352888"/>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E</a:t>
            </a:r>
            <a:endParaRPr sz="1100"/>
          </a:p>
        </p:txBody>
      </p:sp>
      <p:sp>
        <p:nvSpPr>
          <p:cNvPr id="218" name="Google Shape;218;p32"/>
          <p:cNvSpPr txBox="1"/>
          <p:nvPr/>
        </p:nvSpPr>
        <p:spPr>
          <a:xfrm>
            <a:off x="3744859" y="3459414"/>
            <a:ext cx="51102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    K</a:t>
            </a:r>
            <a:endParaRPr sz="1100"/>
          </a:p>
        </p:txBody>
      </p:sp>
      <p:sp>
        <p:nvSpPr>
          <p:cNvPr id="219" name="Google Shape;219;p32"/>
          <p:cNvSpPr txBox="1"/>
          <p:nvPr/>
        </p:nvSpPr>
        <p:spPr>
          <a:xfrm>
            <a:off x="7905546" y="3388358"/>
            <a:ext cx="51102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orbel"/>
                <a:ea typeface="Corbel"/>
                <a:cs typeface="Corbel"/>
                <a:sym typeface="Corbel"/>
              </a:rPr>
              <a:t>K</a:t>
            </a:r>
            <a:endParaRPr sz="1100"/>
          </a:p>
        </p:txBody>
      </p:sp>
      <p:cxnSp>
        <p:nvCxnSpPr>
          <p:cNvPr id="220" name="Google Shape;220;p32"/>
          <p:cNvCxnSpPr>
            <a:stCxn id="219" idx="1"/>
            <a:endCxn id="187" idx="6"/>
          </p:cNvCxnSpPr>
          <p:nvPr/>
        </p:nvCxnSpPr>
        <p:spPr>
          <a:xfrm rot="10800000">
            <a:off x="7591446" y="3526858"/>
            <a:ext cx="314100" cy="0"/>
          </a:xfrm>
          <a:prstGeom prst="straightConnector1">
            <a:avLst/>
          </a:prstGeom>
          <a:noFill/>
          <a:ln cap="flat" cmpd="sng" w="19050">
            <a:solidFill>
              <a:schemeClr val="dk1"/>
            </a:solidFill>
            <a:prstDash val="solid"/>
            <a:round/>
            <a:headEnd len="sm" w="sm" type="none"/>
            <a:tailEnd len="med" w="med" type="triangle"/>
          </a:ln>
        </p:spPr>
      </p:cxnSp>
      <p:cxnSp>
        <p:nvCxnSpPr>
          <p:cNvPr id="221" name="Google Shape;221;p32"/>
          <p:cNvCxnSpPr>
            <a:stCxn id="218" idx="0"/>
            <a:endCxn id="182" idx="4"/>
          </p:cNvCxnSpPr>
          <p:nvPr/>
        </p:nvCxnSpPr>
        <p:spPr>
          <a:xfrm rot="10800000">
            <a:off x="3994969" y="3234114"/>
            <a:ext cx="5400" cy="225300"/>
          </a:xfrm>
          <a:prstGeom prst="straightConnector1">
            <a:avLst/>
          </a:prstGeom>
          <a:noFill/>
          <a:ln cap="flat" cmpd="sng" w="19050">
            <a:solidFill>
              <a:schemeClr val="dk1"/>
            </a:solidFill>
            <a:prstDash val="solid"/>
            <a:round/>
            <a:headEnd len="sm" w="sm" type="none"/>
            <a:tailEnd len="med" w="med" type="triangle"/>
          </a:ln>
        </p:spPr>
      </p:cxnSp>
      <p:graphicFrame>
        <p:nvGraphicFramePr>
          <p:cNvPr id="222" name="Google Shape;222;p32"/>
          <p:cNvGraphicFramePr/>
          <p:nvPr/>
        </p:nvGraphicFramePr>
        <p:xfrm>
          <a:off x="550664" y="3830775"/>
          <a:ext cx="3000000" cy="3000000"/>
        </p:xfrm>
        <a:graphic>
          <a:graphicData uri="http://schemas.openxmlformats.org/drawingml/2006/table">
            <a:tbl>
              <a:tblPr bandRow="1" firstRow="1">
                <a:noFill/>
                <a:tableStyleId>{17208861-FDE6-4140-8606-D7D3AC70E5DF}</a:tableStyleId>
              </a:tblPr>
              <a:tblGrid>
                <a:gridCol w="1724850"/>
                <a:gridCol w="1724850"/>
              </a:tblGrid>
              <a:tr h="38955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ctr">
                        <a:spcBef>
                          <a:spcPts val="0"/>
                        </a:spcBef>
                        <a:spcAft>
                          <a:spcPts val="0"/>
                        </a:spcAft>
                        <a:buNone/>
                      </a:pPr>
                      <a:r>
                        <a:rPr lang="en" sz="1400"/>
                        <a:t>Encryption</a:t>
                      </a:r>
                      <a:endParaRPr b="0" sz="1400"/>
                    </a:p>
                  </a:txBody>
                  <a:tcPr marT="34300" marB="34300" marR="68600" marL="68600"/>
                </a:tc>
              </a:tr>
              <a:tr h="306225">
                <a:tc>
                  <a:txBody>
                    <a:bodyPr/>
                    <a:lstStyle/>
                    <a:p>
                      <a:pPr indent="0" lvl="0" marL="0" marR="0" rtl="0" algn="ctr">
                        <a:spcBef>
                          <a:spcPts val="0"/>
                        </a:spcBef>
                        <a:spcAft>
                          <a:spcPts val="0"/>
                        </a:spcAft>
                        <a:buNone/>
                      </a:pPr>
                      <a:r>
                        <a:rPr lang="en" sz="1400"/>
                        <a:t>K</a:t>
                      </a:r>
                      <a:endParaRPr sz="1100"/>
                    </a:p>
                  </a:txBody>
                  <a:tcPr marT="34300" marB="34300" marR="68600" marL="68600"/>
                </a:tc>
                <a:tc>
                  <a:txBody>
                    <a:bodyPr/>
                    <a:lstStyle/>
                    <a:p>
                      <a:pPr indent="0" lvl="0" marL="0" marR="0" rtl="0" algn="ctr">
                        <a:spcBef>
                          <a:spcPts val="0"/>
                        </a:spcBef>
                        <a:spcAft>
                          <a:spcPts val="0"/>
                        </a:spcAft>
                        <a:buNone/>
                      </a:pPr>
                      <a:r>
                        <a:rPr lang="en" sz="1400"/>
                        <a:t>Key </a:t>
                      </a:r>
                      <a:endParaRPr sz="1100"/>
                    </a:p>
                  </a:txBody>
                  <a:tcPr marT="34300" marB="34300" marR="68600" marL="68600"/>
                </a:tc>
              </a:tr>
              <a:tr h="306225">
                <a:tc>
                  <a:txBody>
                    <a:bodyPr/>
                    <a:lstStyle/>
                    <a:p>
                      <a:pPr indent="0" lvl="0" marL="0" marR="0" rtl="0" algn="ctr">
                        <a:spcBef>
                          <a:spcPts val="0"/>
                        </a:spcBef>
                        <a:spcAft>
                          <a:spcPts val="0"/>
                        </a:spcAft>
                        <a:buNone/>
                      </a:pPr>
                      <a:r>
                        <a:t/>
                      </a:r>
                      <a:endParaRPr sz="1400"/>
                    </a:p>
                  </a:txBody>
                  <a:tcPr marT="34300" marB="34300" marR="68600" marL="68600"/>
                </a:tc>
                <a:tc>
                  <a:txBody>
                    <a:bodyPr/>
                    <a:lstStyle/>
                    <a:p>
                      <a:pPr indent="0" lvl="0" marL="0" marR="0" rtl="0" algn="ctr">
                        <a:spcBef>
                          <a:spcPts val="0"/>
                        </a:spcBef>
                        <a:spcAft>
                          <a:spcPts val="0"/>
                        </a:spcAft>
                        <a:buNone/>
                      </a:pPr>
                      <a:r>
                        <a:rPr lang="en" sz="1400"/>
                        <a:t>Decryption</a:t>
                      </a:r>
                      <a:endParaRPr sz="1100"/>
                    </a:p>
                  </a:txBody>
                  <a:tcPr marT="34300" marB="34300" marR="68600" marL="68600"/>
                </a:tc>
              </a:tr>
            </a:tbl>
          </a:graphicData>
        </a:graphic>
      </p:graphicFrame>
      <p:sp>
        <p:nvSpPr>
          <p:cNvPr id="223" name="Google Shape;223;p32"/>
          <p:cNvSpPr/>
          <p:nvPr/>
        </p:nvSpPr>
        <p:spPr>
          <a:xfrm>
            <a:off x="1271725" y="3878774"/>
            <a:ext cx="279092" cy="266246"/>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E</a:t>
            </a:r>
            <a:endParaRPr sz="1100"/>
          </a:p>
        </p:txBody>
      </p:sp>
      <p:sp>
        <p:nvSpPr>
          <p:cNvPr id="224" name="Google Shape;224;p32"/>
          <p:cNvSpPr/>
          <p:nvPr/>
        </p:nvSpPr>
        <p:spPr>
          <a:xfrm>
            <a:off x="1268675" y="4540131"/>
            <a:ext cx="279092" cy="266246"/>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orbel"/>
                <a:ea typeface="Corbel"/>
                <a:cs typeface="Corbel"/>
                <a:sym typeface="Corbel"/>
              </a:rPr>
              <a:t>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rPr b="1" lang="en" sz="1100"/>
              <a:t>FLOWCHART</a:t>
            </a:r>
            <a:endParaRPr sz="1100"/>
          </a:p>
        </p:txBody>
      </p:sp>
      <p:sp>
        <p:nvSpPr>
          <p:cNvPr id="230" name="Google Shape;230;p33"/>
          <p:cNvSpPr/>
          <p:nvPr/>
        </p:nvSpPr>
        <p:spPr>
          <a:xfrm>
            <a:off x="3235907" y="1355606"/>
            <a:ext cx="3029506" cy="474399"/>
          </a:xfrm>
          <a:prstGeom prst="rect">
            <a:avLst/>
          </a:prstGeom>
          <a:gradFill>
            <a:gsLst>
              <a:gs pos="0">
                <a:schemeClr val="accent5"/>
              </a:gs>
              <a:gs pos="90000">
                <a:srgbClr val="DAD743"/>
              </a:gs>
              <a:gs pos="100000">
                <a:srgbClr val="CFCB33"/>
              </a:gs>
            </a:gsLst>
            <a:path path="circle">
              <a:fillToRect b="50%" l="50%" r="50%" t="50%"/>
            </a:path>
            <a:tileRect/>
          </a:gradFill>
          <a:ln cap="flat" cmpd="sng" w="10000">
            <a:solidFill>
              <a:schemeClr val="accent5"/>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orbel"/>
              <a:ea typeface="Corbel"/>
              <a:cs typeface="Corbel"/>
              <a:sym typeface="Corbel"/>
            </a:endParaRPr>
          </a:p>
        </p:txBody>
      </p:sp>
      <p:sp>
        <p:nvSpPr>
          <p:cNvPr id="231" name="Google Shape;231;p33"/>
          <p:cNvSpPr/>
          <p:nvPr/>
        </p:nvSpPr>
        <p:spPr>
          <a:xfrm>
            <a:off x="3235907" y="2270491"/>
            <a:ext cx="3029506" cy="474399"/>
          </a:xfrm>
          <a:prstGeom prst="rect">
            <a:avLst/>
          </a:prstGeom>
          <a:gradFill>
            <a:gsLst>
              <a:gs pos="0">
                <a:schemeClr val="accent5"/>
              </a:gs>
              <a:gs pos="90000">
                <a:srgbClr val="DAD743"/>
              </a:gs>
              <a:gs pos="100000">
                <a:srgbClr val="CFCB33"/>
              </a:gs>
            </a:gsLst>
            <a:path path="circle">
              <a:fillToRect b="50%" l="50%" r="50%" t="50%"/>
            </a:path>
            <a:tileRect/>
          </a:gradFill>
          <a:ln cap="flat" cmpd="sng" w="10000">
            <a:solidFill>
              <a:schemeClr val="accent5"/>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orbel"/>
              <a:ea typeface="Corbel"/>
              <a:cs typeface="Corbel"/>
              <a:sym typeface="Corbel"/>
            </a:endParaRPr>
          </a:p>
        </p:txBody>
      </p:sp>
      <p:sp>
        <p:nvSpPr>
          <p:cNvPr id="232" name="Google Shape;232;p33"/>
          <p:cNvSpPr txBox="1"/>
          <p:nvPr/>
        </p:nvSpPr>
        <p:spPr>
          <a:xfrm>
            <a:off x="3658712" y="2373967"/>
            <a:ext cx="2490181"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dk1"/>
                </a:solidFill>
                <a:latin typeface="Corbel"/>
                <a:ea typeface="Corbel"/>
                <a:cs typeface="Corbel"/>
                <a:sym typeface="Corbel"/>
              </a:rPr>
              <a:t>	QUANTIZATION</a:t>
            </a:r>
            <a:endParaRPr sz="1100"/>
          </a:p>
        </p:txBody>
      </p:sp>
      <p:cxnSp>
        <p:nvCxnSpPr>
          <p:cNvPr id="233" name="Google Shape;233;p33"/>
          <p:cNvCxnSpPr>
            <a:stCxn id="230" idx="2"/>
            <a:endCxn id="231" idx="0"/>
          </p:cNvCxnSpPr>
          <p:nvPr/>
        </p:nvCxnSpPr>
        <p:spPr>
          <a:xfrm>
            <a:off x="4750660" y="1830005"/>
            <a:ext cx="0" cy="440400"/>
          </a:xfrm>
          <a:prstGeom prst="straightConnector1">
            <a:avLst/>
          </a:prstGeom>
          <a:noFill/>
          <a:ln cap="flat" cmpd="dbl" w="53975">
            <a:solidFill>
              <a:schemeClr val="dk1"/>
            </a:solidFill>
            <a:prstDash val="solid"/>
            <a:round/>
            <a:headEnd len="sm" w="sm" type="none"/>
            <a:tailEnd len="med" w="med" type="triangle"/>
          </a:ln>
          <a:effectLst>
            <a:outerShdw blurRad="38100" rotWithShape="0" dir="5400000" dist="25400">
              <a:srgbClr val="000000">
                <a:alpha val="44705"/>
              </a:srgbClr>
            </a:outerShdw>
          </a:effectLst>
        </p:spPr>
      </p:cxnSp>
      <p:sp>
        <p:nvSpPr>
          <p:cNvPr id="234" name="Google Shape;234;p33"/>
          <p:cNvSpPr txBox="1"/>
          <p:nvPr/>
        </p:nvSpPr>
        <p:spPr>
          <a:xfrm>
            <a:off x="3483926" y="1494059"/>
            <a:ext cx="2533466"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chemeClr val="dk1"/>
                </a:solidFill>
                <a:latin typeface="Corbel"/>
                <a:ea typeface="Corbel"/>
                <a:cs typeface="Corbel"/>
                <a:sym typeface="Corbel"/>
              </a:rPr>
              <a:t>CSI EXTRACTION</a:t>
            </a:r>
            <a:endParaRPr sz="1100"/>
          </a:p>
        </p:txBody>
      </p:sp>
      <p:cxnSp>
        <p:nvCxnSpPr>
          <p:cNvPr id="235" name="Google Shape;235;p33"/>
          <p:cNvCxnSpPr>
            <a:stCxn id="231" idx="2"/>
          </p:cNvCxnSpPr>
          <p:nvPr/>
        </p:nvCxnSpPr>
        <p:spPr>
          <a:xfrm>
            <a:off x="4750660" y="2744890"/>
            <a:ext cx="0" cy="440700"/>
          </a:xfrm>
          <a:prstGeom prst="straightConnector1">
            <a:avLst/>
          </a:prstGeom>
          <a:noFill/>
          <a:ln cap="flat" cmpd="dbl" w="53975">
            <a:solidFill>
              <a:schemeClr val="dk1"/>
            </a:solidFill>
            <a:prstDash val="solid"/>
            <a:round/>
            <a:headEnd len="sm" w="sm" type="none"/>
            <a:tailEnd len="med" w="med" type="triangle"/>
          </a:ln>
          <a:effectLst>
            <a:outerShdw blurRad="38100" rotWithShape="0" dir="5400000" dist="25400">
              <a:srgbClr val="000000">
                <a:alpha val="44705"/>
              </a:srgbClr>
            </a:outerShdw>
          </a:effectLst>
        </p:spPr>
      </p:cxnSp>
      <p:sp>
        <p:nvSpPr>
          <p:cNvPr id="236" name="Google Shape;236;p33"/>
          <p:cNvSpPr/>
          <p:nvPr/>
        </p:nvSpPr>
        <p:spPr>
          <a:xfrm>
            <a:off x="3235907" y="3166610"/>
            <a:ext cx="3029506" cy="677647"/>
          </a:xfrm>
          <a:prstGeom prst="rect">
            <a:avLst/>
          </a:prstGeom>
          <a:gradFill>
            <a:gsLst>
              <a:gs pos="0">
                <a:schemeClr val="accent5"/>
              </a:gs>
              <a:gs pos="90000">
                <a:srgbClr val="DAD743"/>
              </a:gs>
              <a:gs pos="100000">
                <a:srgbClr val="CFCB33"/>
              </a:gs>
            </a:gsLst>
            <a:path path="circle">
              <a:fillToRect b="50%" l="50%" r="50%" t="50%"/>
            </a:path>
            <a:tileRect/>
          </a:gradFill>
          <a:ln cap="flat" cmpd="sng" w="10000">
            <a:solidFill>
              <a:schemeClr val="accent5"/>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dk1"/>
              </a:solidFill>
              <a:latin typeface="Corbel"/>
              <a:ea typeface="Corbel"/>
              <a:cs typeface="Corbel"/>
              <a:sym typeface="Corbel"/>
            </a:endParaRPr>
          </a:p>
          <a:p>
            <a:pPr indent="0" lvl="0" marL="0" marR="0" rtl="0" algn="ctr">
              <a:spcBef>
                <a:spcPts val="0"/>
              </a:spcBef>
              <a:spcAft>
                <a:spcPts val="0"/>
              </a:spcAft>
              <a:buNone/>
            </a:pPr>
            <a:r>
              <a:rPr b="1" lang="en" sz="1400">
                <a:solidFill>
                  <a:schemeClr val="dk1"/>
                </a:solidFill>
                <a:latin typeface="Corbel"/>
                <a:ea typeface="Corbel"/>
                <a:cs typeface="Corbel"/>
                <a:sym typeface="Corbel"/>
              </a:rPr>
              <a:t>PRIVACY AMPLIFICATION</a:t>
            </a:r>
            <a:endParaRPr sz="1100"/>
          </a:p>
          <a:p>
            <a:pPr indent="0" lvl="0" marL="0" marR="0" rtl="0" algn="ctr">
              <a:spcBef>
                <a:spcPts val="0"/>
              </a:spcBef>
              <a:spcAft>
                <a:spcPts val="0"/>
              </a:spcAft>
              <a:buNone/>
            </a:pPr>
            <a:r>
              <a:rPr b="1" lang="en" sz="1400">
                <a:solidFill>
                  <a:schemeClr val="dk1"/>
                </a:solidFill>
                <a:latin typeface="Corbel"/>
                <a:ea typeface="Corbel"/>
                <a:cs typeface="Corbel"/>
                <a:sym typeface="Corbel"/>
              </a:rPr>
              <a:t>SHA - 256</a:t>
            </a:r>
            <a:endParaRPr sz="1100"/>
          </a:p>
          <a:p>
            <a:pPr indent="0" lvl="0" marL="0" marR="0" rtl="0" algn="ctr">
              <a:spcBef>
                <a:spcPts val="0"/>
              </a:spcBef>
              <a:spcAft>
                <a:spcPts val="0"/>
              </a:spcAft>
              <a:buNone/>
            </a:pPr>
            <a:r>
              <a:t/>
            </a:r>
            <a:endParaRPr sz="1400">
              <a:solidFill>
                <a:schemeClr val="lt1"/>
              </a:solidFill>
              <a:latin typeface="Corbel"/>
              <a:ea typeface="Corbel"/>
              <a:cs typeface="Corbel"/>
              <a:sym typeface="Corbel"/>
            </a:endParaRPr>
          </a:p>
        </p:txBody>
      </p:sp>
      <p:cxnSp>
        <p:nvCxnSpPr>
          <p:cNvPr id="237" name="Google Shape;237;p33"/>
          <p:cNvCxnSpPr>
            <a:stCxn id="236" idx="2"/>
          </p:cNvCxnSpPr>
          <p:nvPr/>
        </p:nvCxnSpPr>
        <p:spPr>
          <a:xfrm>
            <a:off x="4750660" y="3844256"/>
            <a:ext cx="0" cy="378300"/>
          </a:xfrm>
          <a:prstGeom prst="straightConnector1">
            <a:avLst/>
          </a:prstGeom>
          <a:noFill/>
          <a:ln cap="flat" cmpd="dbl" w="53975">
            <a:solidFill>
              <a:schemeClr val="dk1"/>
            </a:solidFill>
            <a:prstDash val="solid"/>
            <a:round/>
            <a:headEnd len="sm" w="sm" type="none"/>
            <a:tailEnd len="med" w="med" type="triangle"/>
          </a:ln>
          <a:effectLst>
            <a:outerShdw blurRad="38100" rotWithShape="0" dir="5400000" dist="25400">
              <a:srgbClr val="000000">
                <a:alpha val="44705"/>
              </a:srgbClr>
            </a:outerShdw>
          </a:effectLst>
        </p:spPr>
      </p:cxnSp>
      <p:sp>
        <p:nvSpPr>
          <p:cNvPr id="238" name="Google Shape;238;p33"/>
          <p:cNvSpPr txBox="1"/>
          <p:nvPr/>
        </p:nvSpPr>
        <p:spPr>
          <a:xfrm>
            <a:off x="4393340" y="4198009"/>
            <a:ext cx="725678"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EB Garamond"/>
                <a:ea typeface="EB Garamond"/>
                <a:cs typeface="EB Garamond"/>
                <a:sym typeface="EB Garamond"/>
              </a:rPr>
              <a:t>K</a:t>
            </a:r>
            <a:endParaRPr sz="1100"/>
          </a:p>
        </p:txBody>
      </p:sp>
      <p:sp>
        <p:nvSpPr>
          <p:cNvPr id="239" name="Google Shape;239;p33"/>
          <p:cNvSpPr txBox="1"/>
          <p:nvPr/>
        </p:nvSpPr>
        <p:spPr>
          <a:xfrm>
            <a:off x="4554280" y="2784703"/>
            <a:ext cx="832246"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EB Garamond"/>
                <a:ea typeface="EB Garamond"/>
                <a:cs typeface="EB Garamond"/>
                <a:sym typeface="EB Garamond"/>
              </a:rPr>
              <a:t>K</a:t>
            </a:r>
            <a:r>
              <a:rPr baseline="-25000" lang="en" sz="1800">
                <a:solidFill>
                  <a:schemeClr val="dk1"/>
                </a:solidFill>
                <a:latin typeface="EB Garamond"/>
                <a:ea typeface="EB Garamond"/>
                <a:cs typeface="EB Garamond"/>
                <a:sym typeface="EB Garamond"/>
              </a:rPr>
              <a:t>u</a:t>
            </a:r>
            <a:endParaRPr sz="2400">
              <a:solidFill>
                <a:schemeClr val="dk1"/>
              </a:solidFill>
              <a:latin typeface="EB Garamond"/>
              <a:ea typeface="EB Garamond"/>
              <a:cs typeface="EB Garamond"/>
              <a:sym typeface="EB Garamond"/>
            </a:endParaRPr>
          </a:p>
        </p:txBody>
      </p:sp>
      <p:sp>
        <p:nvSpPr>
          <p:cNvPr id="240" name="Google Shape;240;p33"/>
          <p:cNvSpPr txBox="1"/>
          <p:nvPr/>
        </p:nvSpPr>
        <p:spPr>
          <a:xfrm>
            <a:off x="4572000" y="1859863"/>
            <a:ext cx="725678"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chemeClr val="dk1"/>
                </a:solidFill>
                <a:latin typeface="EB Garamond"/>
                <a:ea typeface="EB Garamond"/>
                <a:cs typeface="EB Garamond"/>
                <a:sym typeface="EB Garamond"/>
              </a:rPr>
              <a:t>S</a:t>
            </a:r>
            <a:r>
              <a:rPr baseline="-25000" lang="en" sz="1800">
                <a:solidFill>
                  <a:schemeClr val="dk1"/>
                </a:solidFill>
                <a:latin typeface="EB Garamond"/>
                <a:ea typeface="EB Garamond"/>
                <a:cs typeface="EB Garamond"/>
                <a:sym typeface="EB Garamond"/>
              </a:rPr>
              <a:t>i</a:t>
            </a:r>
            <a:endParaRPr sz="1800">
              <a:solidFill>
                <a:schemeClr val="dk1"/>
              </a:solidFill>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857251" y="457200"/>
            <a:ext cx="7406640" cy="101727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orbel"/>
              <a:buNone/>
            </a:pPr>
            <a:r>
              <a:rPr b="1" lang="en" sz="1100"/>
              <a:t>QUANTIZATION ALGORITHM</a:t>
            </a:r>
            <a:endParaRPr sz="1100"/>
          </a:p>
        </p:txBody>
      </p:sp>
      <p:sp>
        <p:nvSpPr>
          <p:cNvPr id="246" name="Google Shape;246;p34"/>
          <p:cNvSpPr txBox="1"/>
          <p:nvPr>
            <p:ph idx="1" type="body"/>
          </p:nvPr>
        </p:nvSpPr>
        <p:spPr>
          <a:xfrm>
            <a:off x="857251" y="1543050"/>
            <a:ext cx="7404653" cy="3028950"/>
          </a:xfrm>
          <a:prstGeom prst="rect">
            <a:avLst/>
          </a:prstGeom>
          <a:blipFill rotWithShape="1">
            <a:blip r:embed="rId3">
              <a:alphaModFix/>
            </a:blip>
            <a:stretch>
              <a:fillRect b="0" l="-308" r="0" t="-1812"/>
            </a:stretch>
          </a:blipFill>
          <a:ln>
            <a:noFill/>
          </a:ln>
        </p:spPr>
        <p:txBody>
          <a:bodyPr anchorCtr="0" anchor="t" bIns="34275" lIns="68575" spcFirstLastPara="1" rIns="68575" wrap="square" tIns="34275">
            <a:noAutofit/>
          </a:bodyPr>
          <a:lstStyle/>
          <a:p>
            <a:pPr indent="-146050" lvl="0" marL="177800" rtl="0" algn="l">
              <a:lnSpc>
                <a:spcPct val="90000"/>
              </a:lnSpc>
              <a:spcBef>
                <a:spcPts val="0"/>
              </a:spcBef>
              <a:spcAft>
                <a:spcPts val="0"/>
              </a:spcAft>
              <a:buSzPts val="1300"/>
              <a:buChar char="•"/>
            </a:pPr>
            <a:r>
              <a:rPr lang="en" sz="1100"/>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