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329" r:id="rId4"/>
    <p:sldId id="330" r:id="rId6"/>
    <p:sldId id="296" r:id="rId7"/>
    <p:sldId id="342" r:id="rId8"/>
    <p:sldId id="298" r:id="rId9"/>
    <p:sldId id="314" r:id="rId10"/>
    <p:sldId id="362" r:id="rId11"/>
    <p:sldId id="363" r:id="rId12"/>
    <p:sldId id="334" r:id="rId13"/>
    <p:sldId id="351" r:id="rId14"/>
    <p:sldId id="300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4" y="72"/>
      </p:cViewPr>
      <p:guideLst>
        <p:guide orient="horz" pos="289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225AD-85E7-40EA-9082-8CD193E2E38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20CB2-8C19-4934-80EA-767EA75625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0CB2-8C19-4934-80EA-767EA75625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0CB2-8C19-4934-80EA-767EA7562511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784831" y="460131"/>
            <a:ext cx="2236228" cy="4419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082021" y="1207196"/>
            <a:ext cx="1374752" cy="278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286811" y="1421567"/>
            <a:ext cx="1374749" cy="282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137275" y="1479115"/>
            <a:ext cx="1255856" cy="2232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888140" y="856501"/>
            <a:ext cx="2021579" cy="35939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7381509" y="1770024"/>
            <a:ext cx="1189237" cy="2115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168844" y="1866300"/>
            <a:ext cx="1189355" cy="1648460"/>
          </a:xfrm>
          <a:custGeom>
            <a:avLst/>
            <a:gdLst/>
            <a:ahLst/>
            <a:cxnLst/>
            <a:rect l="l" t="t" r="r" b="b"/>
            <a:pathLst>
              <a:path w="1189354" h="1648460">
                <a:moveTo>
                  <a:pt x="0" y="0"/>
                </a:moveTo>
                <a:lnTo>
                  <a:pt x="1189200" y="0"/>
                </a:lnTo>
                <a:lnTo>
                  <a:pt x="1189200" y="1647899"/>
                </a:lnTo>
                <a:lnTo>
                  <a:pt x="0" y="16478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3756" y="1937130"/>
            <a:ext cx="6736486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2919" y="1308862"/>
            <a:ext cx="350520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9184" y="2307265"/>
            <a:ext cx="614563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4826" y="1713357"/>
            <a:ext cx="60007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4826" y="2261692"/>
            <a:ext cx="609917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ll-about-react-native-apps-776x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" y="40640"/>
            <a:ext cx="9063355" cy="506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9795" y="799465"/>
            <a:ext cx="64770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How to start with expo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3595" y="1564640"/>
            <a:ext cx="48602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› npm install -g expo-cli</a:t>
            </a:r>
            <a:endParaRPr lang="en-US"/>
          </a:p>
          <a:p>
            <a:endParaRPr lang="en-US"/>
          </a:p>
          <a:p>
            <a:r>
              <a:rPr lang="en-US"/>
              <a:t>› expo init AwesomeProject</a:t>
            </a:r>
            <a:endParaRPr lang="en-US"/>
          </a:p>
          <a:p>
            <a:endParaRPr lang="en-US"/>
          </a:p>
          <a:p>
            <a:r>
              <a:rPr lang="en-US"/>
              <a:t>› cd AwesomeProject</a:t>
            </a:r>
            <a:endParaRPr lang="en-US"/>
          </a:p>
          <a:p>
            <a:endParaRPr lang="en-US"/>
          </a:p>
          <a:p>
            <a:r>
              <a:rPr lang="en-US"/>
              <a:t>› npm start # you can also use: expo start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09750"/>
            <a:ext cx="381000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96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2620" y="2752725"/>
            <a:ext cx="8348980" cy="141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Introduction To </a:t>
            </a:r>
            <a:r>
              <a:rPr lang="en-US" altLang="en-US" sz="4500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REACT NATIVE</a:t>
            </a:r>
            <a:endParaRPr lang="en-US" sz="4500" spc="-245" dirty="0" smtClean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en-US" sz="4500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                               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7164" y="484021"/>
            <a:ext cx="1176020" cy="0"/>
          </a:xfrm>
          <a:custGeom>
            <a:avLst/>
            <a:gdLst/>
            <a:ahLst/>
            <a:cxnLst/>
            <a:rect l="l" t="t" r="r" b="b"/>
            <a:pathLst>
              <a:path w="1176020">
                <a:moveTo>
                  <a:pt x="0" y="0"/>
                </a:moveTo>
                <a:lnTo>
                  <a:pt x="1175399" y="0"/>
                </a:lnTo>
              </a:path>
            </a:pathLst>
          </a:custGeom>
          <a:ln w="35399">
            <a:solidFill>
              <a:srgbClr val="C9D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44296" y="484021"/>
            <a:ext cx="1774825" cy="0"/>
          </a:xfrm>
          <a:custGeom>
            <a:avLst/>
            <a:gdLst/>
            <a:ahLst/>
            <a:cxnLst/>
            <a:rect l="l" t="t" r="r" b="b"/>
            <a:pathLst>
              <a:path w="1774825">
                <a:moveTo>
                  <a:pt x="0" y="0"/>
                </a:moveTo>
                <a:lnTo>
                  <a:pt x="1774199" y="0"/>
                </a:lnTo>
              </a:path>
            </a:pathLst>
          </a:custGeom>
          <a:ln w="35399">
            <a:solidFill>
              <a:srgbClr val="6C9E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18361" y="484021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09">
                <a:moveTo>
                  <a:pt x="0" y="0"/>
                </a:moveTo>
                <a:lnTo>
                  <a:pt x="1235699" y="0"/>
                </a:lnTo>
              </a:path>
            </a:pathLst>
          </a:custGeom>
          <a:ln w="35399">
            <a:solidFill>
              <a:srgbClr val="3C7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84199" y="484021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499" y="0"/>
                </a:lnTo>
              </a:path>
            </a:pathLst>
          </a:custGeom>
          <a:ln w="35399">
            <a:solidFill>
              <a:srgbClr val="1B458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525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828547"/>
            <a:ext cx="208661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REACT NATIVE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" y="1468120"/>
            <a:ext cx="7474585" cy="259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React Native</a:t>
            </a:r>
            <a:r>
              <a:rPr lang="en-US" dirty="0" smtClean="0"/>
              <a:t> lets you build mobile apps using only JavaScript.</a:t>
            </a:r>
            <a:endParaRPr lang="en-US" dirty="0" smtClean="0"/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• Built </a:t>
            </a:r>
            <a:r>
              <a:rPr lang="en-US" dirty="0" smtClean="0">
                <a:solidFill>
                  <a:schemeClr val="bg1"/>
                </a:solidFill>
              </a:rPr>
              <a:t>using React </a:t>
            </a:r>
            <a:endParaRPr lang="en-US" dirty="0" smtClean="0">
              <a:solidFill>
                <a:schemeClr val="bg1"/>
              </a:solidFill>
            </a:endParaRP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• Build </a:t>
            </a:r>
            <a:r>
              <a:rPr lang="en-US" dirty="0" smtClean="0">
                <a:solidFill>
                  <a:schemeClr val="bg1"/>
                </a:solidFill>
              </a:rPr>
              <a:t>cross platform</a:t>
            </a:r>
            <a:r>
              <a:rPr lang="en-US" dirty="0" smtClean="0"/>
              <a:t> applications using JavaScript </a:t>
            </a:r>
            <a:endParaRPr lang="en-US" dirty="0" smtClean="0"/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• Target not only </a:t>
            </a:r>
            <a:r>
              <a:rPr lang="en-US" dirty="0" smtClean="0">
                <a:solidFill>
                  <a:schemeClr val="bg1"/>
                </a:solidFill>
              </a:rPr>
              <a:t>iOS &amp; Android, but also Apple TV, VR, AR, Windows, &amp; Desktop</a:t>
            </a:r>
            <a:endParaRPr lang="en-US" dirty="0" smtClean="0"/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• Released March 2015 </a:t>
            </a:r>
            <a:endParaRPr lang="en-US" dirty="0" smtClean="0"/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• Rapidly gaining in popularity &amp; adoption</a:t>
            </a:r>
            <a:endParaRPr lang="en-US" dirty="0" smtClean="0"/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• Learn</a:t>
            </a:r>
            <a:r>
              <a:rPr lang="en-US" dirty="0" smtClean="0">
                <a:solidFill>
                  <a:schemeClr val="bg1"/>
                </a:solidFill>
              </a:rPr>
              <a:t> once write anywhere</a:t>
            </a:r>
            <a:endParaRPr lang="en-US" dirty="0" smtClean="0">
              <a:solidFill>
                <a:schemeClr val="bg1"/>
              </a:solidFill>
            </a:endParaRP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• Real world projects typically see</a:t>
            </a:r>
            <a:r>
              <a:rPr lang="en-US" dirty="0" smtClean="0">
                <a:solidFill>
                  <a:schemeClr val="bg1"/>
                </a:solidFill>
              </a:rPr>
              <a:t> 80% – 95% code reuse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5055" y="909320"/>
            <a:ext cx="393001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chemeClr val="bg1"/>
                </a:solidFill>
              </a:rPr>
              <a:t>Who’s using React Native 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75055" y="1350010"/>
            <a:ext cx="26479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• Facebook </a:t>
            </a:r>
            <a:endParaRPr lang="en-US"/>
          </a:p>
          <a:p>
            <a:r>
              <a:rPr lang="en-US"/>
              <a:t>• Instagram </a:t>
            </a:r>
            <a:endParaRPr lang="en-US"/>
          </a:p>
          <a:p>
            <a:r>
              <a:rPr lang="en-US"/>
              <a:t>• Walmart </a:t>
            </a:r>
            <a:endParaRPr lang="en-US"/>
          </a:p>
          <a:p>
            <a:r>
              <a:rPr lang="en-US"/>
              <a:t>• Airbnb </a:t>
            </a:r>
            <a:endParaRPr lang="en-US"/>
          </a:p>
          <a:p>
            <a:r>
              <a:rPr lang="en-US"/>
              <a:t>• Skype </a:t>
            </a:r>
            <a:endParaRPr lang="en-US"/>
          </a:p>
          <a:p>
            <a:r>
              <a:rPr lang="en-US"/>
              <a:t>• Baidu </a:t>
            </a:r>
            <a:endParaRPr lang="en-US"/>
          </a:p>
          <a:p>
            <a:r>
              <a:rPr lang="en-US"/>
              <a:t>• Tesla </a:t>
            </a:r>
            <a:endParaRPr lang="en-US"/>
          </a:p>
          <a:p>
            <a:r>
              <a:rPr lang="en-US"/>
              <a:t>• Adidas </a:t>
            </a:r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98595" y="1350010"/>
            <a:ext cx="2647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• Discord </a:t>
            </a:r>
            <a:endParaRPr lang="en-US"/>
          </a:p>
          <a:p>
            <a:r>
              <a:rPr lang="en-US"/>
              <a:t>• Wix </a:t>
            </a:r>
            <a:endParaRPr lang="en-US"/>
          </a:p>
          <a:p>
            <a:r>
              <a:rPr lang="en-US"/>
              <a:t>• Bloomberg </a:t>
            </a:r>
            <a:endParaRPr lang="en-US"/>
          </a:p>
          <a:p>
            <a:r>
              <a:rPr lang="en-US"/>
              <a:t>• JD.com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9310" y="938530"/>
            <a:ext cx="369443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solidFill>
                  <a:schemeClr val="bg1"/>
                </a:solidFill>
              </a:rPr>
              <a:t>Why React Native 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6435" y="1483995"/>
            <a:ext cx="77711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• </a:t>
            </a:r>
            <a:r>
              <a:rPr lang="en-US"/>
              <a:t>Faster speed of  development </a:t>
            </a:r>
            <a:endParaRPr lang="en-US"/>
          </a:p>
          <a:p>
            <a:r>
              <a:rPr lang="en-US"/>
              <a:t>• Lower cost of development </a:t>
            </a:r>
            <a:endParaRPr lang="en-US"/>
          </a:p>
          <a:p>
            <a:r>
              <a:rPr lang="en-US"/>
              <a:t>• Code reuse </a:t>
            </a:r>
            <a:endParaRPr lang="en-US"/>
          </a:p>
          <a:p>
            <a:r>
              <a:rPr lang="en-US"/>
              <a:t>• Easier to find developers </a:t>
            </a:r>
            <a:endParaRPr lang="en-US"/>
          </a:p>
          <a:p>
            <a:r>
              <a:rPr lang="en-US"/>
              <a:t>• Ship across multiple platforms </a:t>
            </a:r>
            <a:endParaRPr lang="en-US"/>
          </a:p>
          <a:p>
            <a:r>
              <a:rPr lang="en-US"/>
              <a:t>• Possible to ship over the air updates bypassing App Store / Play Store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370" y="1504950"/>
            <a:ext cx="6846570" cy="225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sz="1600" dirty="0"/>
              <a:t>There are two important threads running in each React Native application.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One of them is the main thread, which also runs in each standard native app. It handles displaying the elements of the user interface and processes user gestures.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other one is specific to React Native. Its task is to execute the JavaScript code in a separate JavaScript engine.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29718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</a:rPr>
              <a:t>How does it work?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38563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/>
                </a:solidFill>
              </a:rPr>
              <a:t>How does it work?</a:t>
            </a: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pic>
        <p:nvPicPr>
          <p:cNvPr id="3" name="Picture 2" descr="1_o-lYhSfOzgl9regzTpLc5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0405" y="1444625"/>
            <a:ext cx="4974590" cy="2797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370" y="1504950"/>
            <a:ext cx="6846570" cy="275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sz="1600" dirty="0"/>
              <a:t>Download and install Node JS (~ 12 MB)</a:t>
            </a:r>
            <a:endParaRPr lang="en-US" sz="1600" dirty="0"/>
          </a:p>
          <a:p>
            <a:r>
              <a:rPr lang="en-US" sz="1600" dirty="0"/>
              <a:t>https://nodejs.org/en/</a:t>
            </a:r>
            <a:endParaRPr lang="en-US" sz="1600" dirty="0"/>
          </a:p>
          <a:p>
            <a:r>
              <a:rPr sz="1600" dirty="0" smtClean="0">
                <a:solidFill>
                  <a:srgbClr val="00AFEF"/>
                </a:solidFill>
                <a:cs typeface="Calibri"/>
                <a:sym typeface="+mn-ea"/>
              </a:rPr>
              <a:t>›</a:t>
            </a:r>
            <a:r>
              <a:rPr lang="en-US" sz="1600" dirty="0"/>
              <a:t>Download React Libraries [Shell command]</a:t>
            </a:r>
            <a:endParaRPr lang="en-US" sz="1600" dirty="0"/>
          </a:p>
          <a:p>
            <a:r>
              <a:rPr lang="en-US" sz="1600" dirty="0"/>
              <a:t>npm install -g react-native-cli</a:t>
            </a:r>
            <a:endParaRPr lang="en-US" sz="1600" dirty="0"/>
          </a:p>
          <a:p>
            <a:r>
              <a:rPr sz="1600" dirty="0" smtClean="0">
                <a:solidFill>
                  <a:srgbClr val="00AFEF"/>
                </a:solidFill>
                <a:cs typeface="Calibri"/>
                <a:sym typeface="+mn-ea"/>
              </a:rPr>
              <a:t>›</a:t>
            </a:r>
            <a:r>
              <a:rPr lang="en-US" sz="1600" dirty="0"/>
              <a:t>Development IDE (Visual Studio Code) (~34 MB)</a:t>
            </a:r>
            <a:endParaRPr lang="en-US" sz="1600" dirty="0"/>
          </a:p>
          <a:p>
            <a:r>
              <a:rPr lang="en-US" sz="1600" dirty="0"/>
              <a:t>https://code.visualstudio.com/</a:t>
            </a:r>
            <a:endParaRPr lang="en-US" sz="1600" dirty="0"/>
          </a:p>
          <a:p>
            <a:r>
              <a:rPr sz="1600" dirty="0" smtClean="0">
                <a:solidFill>
                  <a:srgbClr val="00AFEF"/>
                </a:solidFill>
                <a:cs typeface="Calibri"/>
                <a:sym typeface="+mn-ea"/>
              </a:rPr>
              <a:t>›</a:t>
            </a:r>
            <a:r>
              <a:rPr lang="en-US" altLang="en-US" sz="1600" dirty="0">
                <a:sym typeface="+mn-ea"/>
              </a:rPr>
              <a:t>Install Android https://developer.android.com/studio</a:t>
            </a:r>
            <a:endParaRPr lang="en-US" altLang="en-US" sz="1600" dirty="0">
              <a:sym typeface="+mn-ea"/>
            </a:endParaRPr>
          </a:p>
          <a:p>
            <a:r>
              <a:rPr sz="1600" dirty="0" smtClean="0">
                <a:solidFill>
                  <a:srgbClr val="00AFEF"/>
                </a:solidFill>
                <a:cs typeface="Calibri"/>
                <a:sym typeface="+mn-ea"/>
              </a:rPr>
              <a:t>›</a:t>
            </a:r>
            <a:r>
              <a:rPr lang="en-US" altLang="en-US" sz="1600" dirty="0">
                <a:sym typeface="+mn-ea"/>
              </a:rPr>
              <a:t>Java Development Kit https://www.oracle.com/technetwork/java/javase/downloads/jdk8-downloads-2133151.html</a:t>
            </a:r>
            <a:endParaRPr lang="en-US" altLang="en-US" sz="1600" dirty="0">
              <a:sym typeface="+mn-ea"/>
            </a:endParaRPr>
          </a:p>
          <a:p>
            <a:endParaRPr lang="en-US" altLang="en-US" sz="1600" dirty="0">
              <a:sym typeface="+mn-e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29718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/>
                </a:solidFill>
              </a:rPr>
              <a:t>How to start?</a:t>
            </a: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525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8" y="828547"/>
            <a:ext cx="3592881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Another solution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170" y="1352550"/>
            <a:ext cx="2853055" cy="195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learn and test react-native applications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without install anything on your machine ?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>
          <a:xfrm>
            <a:off x="6248400" y="4856976"/>
            <a:ext cx="2971800" cy="276999"/>
          </a:xfrm>
        </p:spPr>
        <p:txBody>
          <a:bodyPr/>
          <a:lstStyle/>
          <a:p>
            <a:fld id="{5B20896D-7911-454B-80D2-1945687EC4C1}" type="datetime1">
              <a:rPr lang="en-US" smtClean="0">
                <a:solidFill>
                  <a:prstClr val="white"/>
                </a:solidFill>
              </a:rPr>
            </a:fld>
            <a:r>
              <a:rPr lang="en-US" dirty="0" smtClean="0">
                <a:solidFill>
                  <a:prstClr val="white"/>
                </a:solidFill>
              </a:rPr>
              <a:t>            Naveed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 descr="react-native-expo-11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45" y="1463675"/>
            <a:ext cx="4381500" cy="2480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WPS Presentation</Application>
  <PresentationFormat>On-screen Show (16:9)</PresentationFormat>
  <Paragraphs>81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Lucida Sans Unicode</vt:lpstr>
      <vt:lpstr>Calibri</vt:lpstr>
      <vt:lpstr>Lucida Sans</vt:lpstr>
      <vt:lpstr>Gubbi</vt:lpstr>
      <vt:lpstr>DejaVu Sans</vt:lpstr>
      <vt:lpstr>微软雅黑</vt:lpstr>
      <vt:lpstr>Droid Sans Fallback</vt:lpstr>
      <vt:lpstr>Arial Unicode MS</vt:lpstr>
      <vt:lpstr>Calibri</vt:lpstr>
      <vt:lpstr>OpenSymbol</vt:lpstr>
      <vt:lpstr>Office Theme</vt:lpstr>
      <vt:lpstr>1_Office Theme</vt:lpstr>
      <vt:lpstr>PowerPoint 演示文稿</vt:lpstr>
      <vt:lpstr>PowerPoint 演示文稿</vt:lpstr>
      <vt:lpstr>REACT NATIVE</vt:lpstr>
      <vt:lpstr>Who’s using React Native </vt:lpstr>
      <vt:lpstr>Why React Native </vt:lpstr>
      <vt:lpstr>How does it work?</vt:lpstr>
      <vt:lpstr>How does it work?</vt:lpstr>
      <vt:lpstr>How to start?</vt:lpstr>
      <vt:lpstr>Another solution </vt:lpstr>
      <vt:lpstr>Array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naveed-rana</cp:lastModifiedBy>
  <cp:revision>77</cp:revision>
  <dcterms:created xsi:type="dcterms:W3CDTF">2019-05-04T10:52:14Z</dcterms:created>
  <dcterms:modified xsi:type="dcterms:W3CDTF">2019-05-04T10:52:14Z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1033-10.1.0.6757</vt:lpwstr>
  </property>
</Properties>
</file>