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20:35:23.527"/>
    </inkml:context>
    <inkml:brush xml:id="br0">
      <inkml:brushProperty name="width" value="0.05" units="cm"/>
      <inkml:brushProperty name="height" value="0.05" units="cm"/>
      <inkml:brushProperty name="color" value="#00C5D0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3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24575,'4'4'0,"-1"0"0,1-2 0,1 1 0,-1-1 0,1 1 0,-1 3 0,-1-2 0,1 1 0,-2-2 0,1 1 0,-1 1 0,0-1 0,1 1 0,-1-1 0,2-1 0,-1 3 0,1-2 0,-2 1 0,3 0 0,-4-1 0,3 1 0,-3-1 0,2 1 0,-3-1 0,4 3 0,-4-2 0,5 2 0,-3 0 0,2-1 0,-3-1 0,1-1 0,0-1 0,2 6 0,0-4 0,-1 4 0,0-4 0,-3-1 0,3 3 0,-1-3 0,0 1 0,0-1 0,-2 0 0,2-1 0,0 1 0,0-1 0,-1 1 0,1 1 0,-2 4 0,3-2 0,-2 2 0,2-4 0,-3-1 0,2 1 0,-2-1 0,0 1 0,2-1 0,0 1 0,1-1 0,1 1 0,-2-1 0,1 3 0,2 2 0,-1-1 0,3 2 0,-5-5 0,0-1 0,-2-1 0,0 1 0,1 1 0,0-1 0,0 1 0,2 0 0,-2-1 0,2 1 0,-1 1 0,0-1 0,0 1 0,1-1 0,-3-2 0,2 1 0,-2 0 0,0-1 0,3 2 0,-2 1 0,2-1 0,-3 1 0,2-3 0,-2 2 0,2-1 0,-4-3 0,0-2 0,-1-4 0,-1 1 0,-1-1 0,1 1 0,-1-1 0,1 1 0,2-1 0,0-20 0,2 9 0,0-24 0,0 23 0,0-7 0,0 12 0,0-3 0,0 7 0,0-3 0,0 5 0,0 1 0,0-4 0,0 4 0,0-4 0,0 5 0,3-5 0,-1 4 0,2-4 0,0 4 0,-2 1 0,1-1 0,-3 1 0,2-1 0,-2 1 0,0-1 0,0 1 0,0-1 0,0 1 0,0-1 0,2-1 0,-2 2 0,2-1 0,-2 2 0,0-1 0,0-1 0,0 1 0,0-1 0,0 1 0,0-1 0,0 1 0,0-1 0,0 1 0,1 0 0,1 2 0,2 2 0,1 4 0,-1 0 0,3 3 0,-3 2 0,0 11 0,12 13 0,-9 3 0,10-3 0,-10-9 0,-4-12 0,4 3 0,-6-9 0,6 9 0,-7-9 0,4 4 0,-3-4 0,2 0 0,-3 0 0,2 4 0,-2-5 0,0 10 0,0-11 0,0 5 0,0-5 0,0 1 0,0-1 0,0 1 0,0-1 0,0 1 0,2-1 0,0 1 0,0-1 0,-1 13 0,-1-10 0,3 11 0,-2-12 0,2 5 0,-3-5 0,2 5 0,-2-2 0,2-2 0,-2 7 0,3-7 0,-2 2 0,2 2 0,-3-6 0,0 4 0,0-4 0,0-1 0,0 1 0,0 4 0,0-4 0,0 4 0,0-5 0,0 1 0,0-1 0,0 1 0,0-1 0,0 5 0,0-4 0,0 4 0,0-4 0,0-1 0,0 1 0,0 4 0,0-4 0,0 4 0,0-6 0,0 3 0,0-2 0,0 2 0,0 0 0,0 0 0,0-1 0,0-2 0,0 2 0,0-1 0,0 2 0,2-3 0,-2 2 0,2-1 0,-2 2 0,0-3 0,0-1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48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24575,'3'-2'0,"1"1"0,1 2 0,5 2 0,-2 1 0,7 1 0,-7-3 0,14 8 0,-8-6 0,4 4 0,-9-4 0,-5-4 0,1 2 0,-1-2 0,1 2 0,-1-2 0,1 5 0,-1-3 0,1 3 0,-1-1 0,5-2 0,-4 1 0,4-1 0,-6 2 0,3 1 0,-1 0 0,1 1 0,-1-1 0,-1-3 0,-1 1 0,1-1 0,-1 2 0,-1-2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55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24575,'5'1'0,"1"1"0,-3 0 0,1 1 0,1-1 0,0 2 0,1-2 0,-1 1 0,-1-1 0,-1 2 0,3 1 0,-3-1 0,3 1 0,-1-1 0,-1-1 0,1 1 0,-1-2 0,-1 1 0,1-1 0,-1 1 0,1 1 0,-1 0 0,1-1 0,0 1 0,-1-1 0,1 1 0,-2 1 0,1 1 0,-1-1 0,2 6 0,0-6 0,0 4 0,0-6 0,0 3 0,-1-2 0,1 1 0,-4-3 0,0-1 0,-5-4 0,0 2 0,-1-5 0,0 4 0,-1-4 0,1 3 0,1-1 0,1 0 0,1 1 0,-1-1 0,2 1 0,1-1 0,1 0 0,-2-1 0,2 1 0,-4-3 0,4 2 0,-2-1 0,2 1 0,0 1 0,-1 1 0,-1-1 0,-2 0 0,1 1 0,1-1 0,-2 1 0,4-1 0,-3-1 0,1 1 0,-2-1 0,2 1 0,-1 0 0,1 1 0,-3-1 0,1 0 0,-2-1 0,3 1 0,-1-1 0,1 1 0,1 1 0,-2-1 0,5 1 0,0 2 0,4 2 0,1 2 0,-1 1 0,0-1 0,-1 1 0,1-1 0,-1 1 0,0 1 0,-1-1 0,-1 3 0,0-3 0,1 3 0,-1-3 0,2 1 0,-2 0 0,1-1 0,4 4 0,-2-3 0,3 1 0,-5-2 0,-3-1 0,2 1 0,-1 1 0,0-1 0,0 1 0,1-1 0,0 0 0,0-1 0,1 2 0,-3-1 0,4 1 0,-4-1 0,2 0 0,-1-1 0,0 1 0,2-1 0,-1 1 0,1 0 0,1 1 0,0 4 0,-1-2 0,0 2 0,-1-6 0,2 1 0,-2-1 0,0 1 0,-1 1 0,0-1 0,0 1 0,-1-1 0,2 0 0,-2 1 0,2-1 0,-2 1 0,0-2 0,1 1 0,1 0 0,0-1 0,0-1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41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24575,'3'2'0,"1"1"0,16 11 0,-7-4 0,22 12 0,-21-14 0,5 2 0,-8-6 0,-3-2 0,1 2 0,-3-2 0,-1 2 0,-1-2 0,1 1 0,0-3 0,-1 3 0,1-2 0,-1 0 0,-1 1 0,1 0 0,0 1 0,-1 1 0,1-2 0,-1 1 0,1-2 0,-1 2 0,1-1 0,0 1 0,-1 1 0,1-2 0,-1 1 0,1-1 0,0 2 0,1-2 0,-1 1 0,1-1 0,-2 1 0,7 4 0,-6-3 0,5 3 0,-5-3 0,0 1 0,-1-3 0,1 3 0,-1-5 0,3 5 0,-2-4 0,-1 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43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24575,'2'4'0,"-1"-1"0,2 6 0,-1-2 0,1 2 0,1-2 0,-1-1 0,2-1 0,-1 6 0,2-6 0,-2 4 0,1-6 0,-1 1 0,0 0 0,-1-1 0,1 1 0,-1-1 0,1 1 0,0 0 0,-1-1 0,1 1 0,-1-1 0,1 1 0,-1-1 0,1-1 0,0 2 0,1-2 0,-1 1 0,3 1 0,-3-1 0,-1 1 0,0 0 0,-1-1 0,2 1 0,-1 1 0,1-1 0,-2 3 0,1-3 0,-1 1 0,2-2 0,-2 3 0,1-2 0,-1 1 0,2-2 0,-2 2 0,2 1 0,-3 0 0,4 0 0,-5-2 0,3 2 0,-2-3 0,0 2 0,1 1 0,0-1 0,2 1 0,-1-1 0,1 0 0,-1 1 0,-1-1 0,2-1 0,-2-1 0,1 1 0,1-1 0,-2 1 0,-1 0 0,1-1 0,0 1 0,1-1 0,-1 1 0,2 0 0,-2-1 0,1 1 0,-1 1 0,1 0 0,-1 1 0,2-1 0,0-1 0,-1-1 0,-1 1 0,0 0 0,-2-3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40:15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24575,'9'4'0,"-2"-2"0,4 4 0,-6-2 0,5 0 0,-4 1 0,0-2 0,-1 1 0,0-2 0,-1 0 0,1 1 0,-1-1 0,-1 2 0,1 0 0,-1-1 0,1 1 0,0-1 0,1 1 0,-1-2 0,1 1 0,-2-1 0,1 3 0,0-1 0,-1 1 0,1-1 0,-1-2 0,1 1 0,0-1 0,-1 2 0,1-1 0,-1 1 0,6 0 0,-4 0 0,4 0 0,-5 0 0,-1 0 0,3 1 0,-2-1 0,1 1 0,-2-3 0,1 1 0,0-1 0,-1 2 0,1-1 0,1 1 0,-1-1 0,1 1 0,-1 0 0,1 1 0,-1-1 0,-1 1 0,1-2 0,-2 1 0,1 0 0,1-1 0,-2 1 0,1-1 0,-1 1 0,1 1 0,1 1 0,0-1 0,-1 0 0,1-1 0,-2 0 0,1-1 0,-1 1 0,2-1 0,0 6 0,0-4 0,0 6 0,-2-7 0,3 3 0,-4-3 0,3 1 0,-3-2 0,0 1 0,1 0 0,-2-1 0,3 1 0,-2-1 0,0 1 0,-1 0 0,4 1 0,-4-1 0,5 1 0,-4-2 0,2 1 0,-3 0 0,2-1 0,-1 2 0,0-1 0,2 2 0,-1-3 0,0 1 0,1-1 0,-2 1 0,0 1 0,-1-1 0,2 1 0,-2-1 0,3-1 0,-2 1 0,0 0 0,-1-1 0,0 1 0,0 1 0,2-1 0,0 1 0,1-1 0,-1 1 0,2-1 0,-2 1 0,1-1 0,1-1 0,-2 1 0,1-1 0,-1 1 0,0 5 0,0-4 0,-1 4 0,0-6 0,2 1 0,-1 1 0,1-1 0,-1 1 0,1 1 0,-2-3 0,2 3 0,-3-3 0,2 2 0,-2-1 0,0 2 0,2-1 0,0-1 0,0 1 0,-1-2 0,-1 1 0,0 5 0,2-4 0,-2 4 0,2-4 0,-4-1 0,2 0 0,-2-3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40:18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24575,'0'9'0,"1"-2"0,1 0 0,3-1 0,-1 1 0,2-2 0,-5 2 0,4-1 0,-2-1 0,0 2 0,0-3 0,-1 1 0,0-1 0,2-1 0,-4-1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40:26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14 24575,'3'3'0,"1"6"0,0-4 0,-1 4 0,2-3 0,-3-2 0,2 1 0,-1-2 0,0 6 0,-1-4 0,2 4 0,-2-5 0,0-1 0,1 1 0,-1 0 0,0-1 0,1 2 0,-3-1 0,4 2 0,-2-3 0,1 1 0,1 1 0,-1-1 0,1 3 0,1-3 0,-2 1 0,0-2 0,-2 1 0,0 1 0,2-1 0,-3 1 0,0-6 0,-2 0 0,-3-4 0,1 1 0,-1 1 0,-4-4 0,4 3 0,-3-3 0,5 3 0,1 1 0,-3-1 0,0-5 0,0 4 0,2-9 0,-2 7 0,4-8 0,-3 9 0,3-3 0,-2 5 0,3-1 0,-2 1 0,0-1 0,0 1 0,-1 0 0,1 1 0,-1-3 0,2 2 0,-2-1 0,2 2 0,-2-1 0,1 0 0,-1 2 0,-1 1 0,2 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40:52.003"/>
    </inkml:context>
    <inkml:brush xml:id="br0">
      <inkml:brushProperty name="width" value="0.05" units="cm"/>
      <inkml:brushProperty name="height" value="0.05" units="cm"/>
      <inkml:brushProperty name="color" value="#00C5D0"/>
    </inkml:brush>
  </inkml:definitions>
  <inkml:trace contextRef="#ctx0" brushRef="#br0">1 1 24575,'5'0'0,"0"0"0,1 2 0,-1 1 0,0 1 0,-1-2 0,2 2 0,-3-3 0,1 1 0,1 0 0,-1 0 0,1-1 0,-1 1 0,-1 2 0,1 0 0,-1-1 0,4 6 0,-3-2 0,5 4 0,-5-4 0,1-2 0,-3 2 0,1-3 0,-3 1 0,5 1 0,-4-3 0,2 3 0,-1-3 0,-2 1 0,3-1 0,-2 1 0,2 0 0,-3-1 0,3 2 0,-1-1 0,2 3 0,0-3 0,-2 3 0,-1-3 0,1 1 0,0-1 0,1-1 0,-1 1 0,2-1 0,-2 1 0,1-1 0,-1 3 0,1-2 0,-1 1 0,2-2 0,-2 3 0,-1-2 0,-1 1 0,2-2 0,1 6 0,1-2 0,0 4 0,-1-6 0,1 1 0,-2-3 0,1 2 0,-2-1 0,2 2 0,-1-3 0,1 1 0,-1-1 0,0 1 0,0-1 0,-2 1 0,3 0 0,-2-1 0,3 2 0,-1-1 0,0 3 0,1-3 0,-4 1 0,1-1 0,1-1 0,-2 1 0,4 1 0,-2-1 0,1 1 0,-1-1 0,1 1 0,-2-1 0,0 3 0,-1-3 0,0 1 0,2-1 0,-3-1 0,0-1 0,-2 0 0,-1-4 0,1 0 0,-1-1 0,0-1 0,1 0 0,-1 1 0,0 1 0,-1-3 0,0 2 0,-1-2 0,-5 1 0,5-2 0,-9 1 0,8 0 0,0-1 0,5 2 0,1-2 0,0 3 0,0-2 0,1-1 0,0-5 0,0 4 0,-2-3 0,-1 0 0,-1 4 0,2-3 0,-1 3 0,2 2 0,-2-2 0,3 0 0,-2 0 0,2 1 0,-2 0 0,2 1 0,-3-3 0,1 3 0,0-3 0,0 3 0,2-1 0,0 1 0,-2 1 0,2-1 0,-2 1 0,1-1 0,2 2 0,1 2 0,2 0 0,7 4 0,-6-1 0,4 1 0,0 0 0,-5 0 0,6 0 0,-7-2 0,2 1 0,-1-2 0,1 2 0,1-3 0,-1 4 0,1-2 0,-1 1 0,-1-1 0,-1 1 0,1-1 0,-1 2 0,1 0 0,1-1 0,-1 1 0,1-1 0,0-1 0,-1 0 0,2-1 0,-5 1 0,1 2 0,0 0 0,-2 1 0,2-1 0,-2 3 0,1-2 0,0 1 0,0 0 0,1-2 0,0 3 0,0-3 0,-1 1 0,-1 1 0,0-2 0,0 1 0,0-2 0,0 2 0,0-1 0,2 2 0,-2-3 0,4 2 0,-4-1 0,3 2 0,-1-3 0,5 6 0,-4-4 0,3 6 0,-4-7 0,3 2 0,-1-2 0,2 7 0,-4-6 0,0 4 0,-2-4 0,0-1 0,0 1 0,0-1 0,0 1 0,0-1 0,0 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40:53.562"/>
    </inkml:context>
    <inkml:brush xml:id="br0">
      <inkml:brushProperty name="width" value="0.05" units="cm"/>
      <inkml:brushProperty name="height" value="0.05" units="cm"/>
      <inkml:brushProperty name="color" value="#00C5D0"/>
    </inkml:brush>
  </inkml:definitions>
  <inkml:trace contextRef="#ctx0" brushRef="#br0">55 98 24575,'-4'-3'0,"-1"-1"0,1 0 0,-3-1 0,3 1 0,-1-1 0,3 0 0,-1 1 0,1-3 0,0 1 0,-2 1 0,2-1 0,0 3 0,1-2 0,1 1 0,0-2 0,-2 3 0,2-3 0,-2 2 0,1-1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6:03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120 197 24575,'4'-2'0,"3"2"0,1 0 0,-1 4 0,0-3 0,0 3 0,0-1 0,0-1 0,2 5 0,-3-6 0,3 5 0,-4-5 0,9 4 0,-6-2 0,12 3 0,-11-1 0,3-1 0,-5 0 0,0-1 0,0 2 0,-2-1 0,-3 1 0,-2 0 0,2 2 0,1 0 0,2 0 0,-3 0 0,0 0 0,-2-2 0,-2 2 0,-1-2 0,-1 0 0,-1-3 0,0 0 0,0 0 0,-2-3 0,-5-1 0,3-3 0,-3 0 0,8 0 0,-1 2 0,0-1 0,0 1 0,-2 1 0,2-3 0,-2 3 0,2-3 0,1 0 0,-1 0 0,0 3 0,-2-5 0,-5 3 0,3-3 0,-3 1 0,9-1 0,-1 0 0,-6-18 0,5 14 0,-8-19 0,12 24 0,-2-6 0,3 5 0,0 2 0,-2-2 0,2 2 0,-5 0 0,5 0 0,-6-2 0,2 2 0,-2-2 0,1 2 0,-2-1 0,2 0 0,0-3 0,1 4 0,1-2 0,0 2 0,-2-7 0,2 6 0,-3-6 0,2 7 0,-1 0 0,0 0 0,0 1 0,0-1 0,1 2 0,-1-1 0,0 3 0,5-1 0,2 2 0,3 0 0,2 0 0,-2 2 0,2-1 0,0 5 0,1-3 0,0 4 0,0-4 0,-1 1 0,2 1 0,-4-2 0,2 3 0,-2-5 0,2 3 0,-2-3 0,2 3 0,0-2 0,-2 5 0,2-1 0,-2 0 0,-1 1 0,1-2 0,0 4 0,2-1 0,-2-1 0,2 2 0,-5-4 0,5 4 0,-4-3 0,4 0 0,-3-1 0,-1 0 0,-1 0 0,0-1 0,1 1 0,-1 0 0,3-1 0,-3 3 0,3 1 0,-2-1 0,1 0 0,-1-2 0,1-1 0,1 1 0,-2 0 0,1 2 0,1 0 0,0 0 0,0 0 0,-1-2 0,-2 0 0,1-1 0,1 1 0,-1 0 0,2 0 0,-3 1 0,2 2 0,-3 6 0,1-5 0,0 3 0,3-5 0,0-2 0,2 4 0,-4-4 0,-1 4 0,0-1 0,0-1 0,3 0 0,0-3 0,-2 1 0,-1 0 0,-2 0 0,2-1 0,-2 1 0,2 0 0,0 0 0,-1-1 0,1 3 0,0 1 0,1-1 0,2 0 0,-3-3 0,0 1 0,-2 0 0,0 0 0,2 1 0,1 0 0,0-2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40:58.850"/>
    </inkml:context>
    <inkml:brush xml:id="br0">
      <inkml:brushProperty name="width" value="0.05" units="cm"/>
      <inkml:brushProperty name="height" value="0.05" units="cm"/>
      <inkml:brushProperty name="color" value="#00C5D0"/>
    </inkml:brush>
  </inkml:definitions>
  <inkml:trace contextRef="#ctx0" brushRef="#br0">544 342 24575,'0'-5'0,"0"-2"0,0 1 0,0 1 0,0-1 0,0 3 0,0-2 0,0 1 0,0-2 0,0 3 0,0-2 0,0 1 0,0-2 0,-2 3 0,0 1 0,-1 0 0,-1 1 0,1 0 0,-1-2 0,0 1 0,1 0 0,-1-1 0,0 1 0,1-2 0,-1 2 0,1-1 0,-1 1 0,0-2 0,1 1 0,-1-1 0,1 2 0,-3-3 0,2 3 0,-1-3 0,1 1 0,-1-1 0,1 1 0,-1 0 0,1 1 0,1 1 0,-1-2 0,1 1 0,-1-1 0,0 2 0,1-1 0,-1 1 0,0-2 0,1 1 0,-1-1 0,1 2 0,-1-1 0,0 1 0,1 0 0,-1 0 0,1 0 0,-1 0 0,0-1 0,1 1 0,-1-1 0,0 2 0,1-2 0,-6 0 0,4-1 0,-4 0 0,5 0 0,1 2 0,-1-1 0,-1 0 0,1-1 0,-2 0 0,3 1 0,-1 1 0,-1-3 0,1 2 0,-1-2 0,0 3 0,-1 0 0,0-1 0,1 1 0,2-2 0,-1 1 0,0 1 0,-1-1 0,1 1 0,-1 0 0,0-2 0,1 2 0,-2-1 0,1-1 0,1 2 0,-1 1 0,0-1 0,1 2 0,-1-2 0,-1-1 0,1 2 0,-1-4 0,1 5 0,1-2 0,1 0 0,-1 2 0,0-2 0,1 2 0,-2-1 0,1 0 0,-2 0 0,3-1 0,-1 0 0,1-1 0,-1 1 0,0 0 0,1 0 0,-1 2 0,-1-3 0,1 2 0,-1 0 0,1-1 0,0 0 0,1 0 0,-1 1 0,1-1 0,-1 2 0,-1-2 0,1 2 0,-1 0 0,1 0 0,-1 0 0,-1 0 0,0 0 0,0 0 0,2 0 0,-3 0 0,1 0 0,1 0 0,-1 0 0,3 0 0,-2 0 0,1 0 0,-2 0 0,4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8:56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616 304 24575,'-8'-4'0,"1"-1"0,3 0 0,-1 0 0,0 0 0,0 1 0,0-1 0,1 0 0,-1 0 0,0 0 0,0 1 0,1-1 0,-1 2 0,0-1 0,0 1 0,0 1 0,1-3 0,-1 3 0,0-3 0,0 0 0,1 0 0,-1 1 0,0-1 0,0 0 0,-2 0 0,2 1 0,-2 1 0</inkml:trace>
  <inkml:trace contextRef="#ctx0" brushRef="#br0" timeOffset="1">290 77 24575,'-1'0'0,"-6"0"0,0-2 0,-1 2 0,-1-2 0,4 2 0,-2 0 0,3 0 0,-3 0 0,1 0 0,-3-2 0,4 1 0,-4-1 0,4 2 0,-2 0 0,0 0 0,2 0 0,-2 0 0,2 0 0,-2 0 0,2 0 0,-2 0 0,2 2 0,0 1 0,1-1 0,-1 3 0,0-3 0,0 3 0,-7 1 0,6-1 0,-6 0 0,7 0 0,4 0 0,2-3 0,6 5 0,-2-4 0,9 8 0,-5-8 0,5 8 0,-6-8 0,-2 2 0,-1-1 0,2-1 0,-2-1 0,2 2 0,-2-1 0,0 2 0,-1-3 0,1 3 0,0-3 0,0 5 0,-1-2 0,3 2 0,-2-2 0,-2-2 0,-4-1 0,-11-2 0,6-2 0,-6-1 0,7-2 0,0-2 0,1 4 0,-1-3 0,-2 1 0,2 0 0,-4-2 0,3 4 0,-1-1 0,3 1 0,-1-2 0,0 1 0,0-1 0,1 0 0,-3 2 0,1-1 0,-1 1 0,3-1 0,-1-1 0,0 0 0,-2 0 0,2 1 0,-2-1 0,2 2 0,1-1 0,-1 1 0,0 1 0,-2-1 0,2 3 0,-4-4 0,1 3 0,1-5 0,0 7 0,9 2 0,-1 2 0,6 4 0,-1-1 0,0 1 0,-2-2 0,1 0 0,-5-2 0,4 0 0,-3-1 0,3 1 0,1 0 0,0 0 0,2-1 0,-2-1 0,-1 1 0,1-1 0,0 2 0,7 0 0,-6-2 0,6 2 0,-7-2 0,0 2 0,1-1 0,0 1 0,1 0 0,-3-2 0,3 1 0,-6-6 0,1 2 0,-7-3 0,0-1 0,0 1 0,1-2 0,-1 1 0,0-1 0,-7-1 0,5 1 0,-4-1 0,6 1 0,-2-1 0,4 0 0,-2-1 0,5 3 0,0-3 0,-2-1 0,2 1 0,-2-2 0,2 4 0,0-2 0,0 2 0,0-2 0,0 2 0,2-2 0,0 2 0,3 0 0,2 3 0,-2-1 0,2 3 0,-2 0 0,2 0 0,-2 0 0,2-2 0,-3-2 0,1-2 0,1-8 0,-1 10 0,1-6 0,0 8 0,0 2 0,1-2 0,-3 2 0,3-2 0,-2 1 0,2-1 0,-2 2 0,0-2 0,2-3 0,-2 4 0,2-1 0,-5 9 0,2-2 0,-3 2 0,1-2 0,-2 2 0,0-2 0,2 2 0,-1-2 0,5 2 0,-3 0 0,2 0 0,-1 0 0,-3-2 0,3 0 0,-4-1 0,5 1 0,-3 0 0,3-1 0,-5 1 0,0-2 0,-5-1 0,-2-2 0,2 0 0,-2 0 0,2 0 0,-2 0 0,2 0 0,-2 0 0,2-2 0,1-1 0,-1 1 0,0-1 0,0 3 0,1-2 0,-3 2 0,1-2 0,-1 2 0,3 0 0,-3 0 0,2 0 0,-2 0 0,2 0 0,-2 0 0,2 0 0,-2 0 0,2 0 0,-2 0 0,2 0 0,-2 0 0,2 0 0,-2 0 0,2 0 0,-2 0 0,2 0 0,-2 0 0,2 0 0,-2 0 0,7 0 0,7 0 0,-1-3 0,5 1 0,-6-3 0,-1 0 0,3 1 0,-2-1 0,2 0 0,-2 0 0,2-2 0,-2 2 0,2-2 0,0 4 0,-2 1 0,2 2 0,0-2 0,-2 2 0,2-5 0,-2 3 0,-3-3 0,2 0 0,-1 0 0,2 3 0,-1 0 0,1 2 0,2-2 0,-2 1 0,2-1 0,-2 2 0,0 2 0,-1 1 0,1 1 0,0-1 0,0 1 0,-1-3 0,3 3 0,-6-4 0</inkml:trace>
  <inkml:trace contextRef="#ctx0" brushRef="#br0" timeOffset="-1">464 187 24575,'2'2'0,"3"4"0,2 0 0,-4-1 0,1 0 0,0 2 0,2-2 0,1 2 0,-3-2 0,1-1 0,0 1 0,0 0 0,-1 0 0,1 1 0,0 0 0,-1 0 0,1 1 0,0-1 0,0 0 0,-1-1 0,1 0 0,0 0 0,-3-1 0,3 3 0,-5-2 0,4 2 0,-1 0 0,2-2 0,0 2 0,-1 0 0,1 0 0,-2 1 0,1 1 0,-2-4 0,3 2 0,-2-2 0,-1-1 0,0 1 0,-1 0 0,3-1 0,-4 1 0,2 0 0,0 2 0,1-2 0,2 4 0,0-4 0,-1 2 0,2 5 0,-1-5 0,1 4 0,-2-6 0,-1 0 0,1 0 0,-5-1 0,0-1 0,-4-3 0,1-3 0,-1 1 0,0-3 0,2 1 0,1-2 0,-2-3 0,1 4 0,-6-4 0,4 4 0,-2 0 0,2 1 0,2-1 0,-1-2 0,0-8 0,1 6 0,0-3 0,3 8 0,0-3 0,0 1 0,0 0 0,0 1 0,0-2 0,0-1 0,0 1 0,0-2 0,0 2 0,0-1 0,0-1 0,0 4 0,0-2 0,0 2 0,0-2 0,0 2 0,0-2 0,0 2 0,-2 1 0,0-1 0,-3-2 0,2 2 0,1-4 0,2 3 0,-2 0 0,-1 1 0,1 4 0,2 4 0,4 4 0,2 1 0,0-2 0,-3 1 0,2 6 0,-2-3 0,3 5 0,-4-6 0,3-1 0,-5 1 0,4-4 0,-1 2 0,2-5 0,-1 3 0,3-3 0,-4 5 0,4-2 0,-7 2 0,2 0 0,1-2 0,-1 2 0,3-2 0,0 2 0,-3-2 0,0 2 0,-2-2 0,0 1 0,0 0 0,0 0 0,0-1 0,0 2 0,0-2 0,0 2 0,0-2 0,2 0 0,-1-1 0,1 1 0,-2 0 0,2 0 0,1-1 0,2 3 0,-1-2 0,1 2 0,-2 0 0,1-2 0,-2 2 0,3-2 0,0 0 0,0 1 0,-1 0 0,1 1 0,1 4 0,-3-4 0,-2 5 0,-4-9 0,-2-1 0,-2-2 0,0-5 0,0 2 0,-2-4 0,3 3 0,-3-3 0,4 1 0,-2 2 0,2-1 0,1 3 0,3-1 0,2 1 0,3 2 0,1 2 0,2-1 0,-2 3 0,2-2 0,-2 3 0,-1-2 0,3 1 0,1-1 0,-1-1 0,0 2 0,-2-1 0,-1 2 0,1 0 0,0-3 0,-1 2 0,1-1 0,0 2 0,-5-1 0,-2-3 0,-4-2 0,-3-3 0,4-1 0,-2 2 0,0-3 0,2 5 0,-2-6 0,2 7 0,1-4 0,-1 1 0,0 0 0,0 1 0,1 0 0,-1-1 0,0-1 0,0 1 0,0-1 0,1 1 0,1-2 0,-1 1 0,1-1 0,0 0 0,1-2 0,0 2 0,0-2 0,-3 2 0,0-2 0,2 2 0,1-2 0,2 2 0,-2-2 0,2 2 0,-5-2 0,3 2 0,-3 1 0,2-1 0,1 0 0,0-2 0,-1 2 0,1-2 0,0 2 0,-1 0 0,1 3 0,-3-2 0,2 5 0,1 0 0,0-1 0,-1 0 0,-3-7 0,0 1 0,-1 0 0,3 1 0,-1 0 0,0 0 0,0-2 0,3 2 0,-3-4 0,5 4 0,-2-2 0,0 2 0,1-2 0,-5 0 0,5-1 0,-6-1 0,5 4 0,-1 2 0,9 10 0,3 7 0,10 0 0,-8 5 0,9 6 0,-12-7 0,2 12 0,-8-21 0,-2 5 0,0-7 0,0 1 0,2-1 0,-1-3 0,-17-25 0,9 15 0,-13-21 0,13 22 0,-3-7 0,-5 2 0,7-3 0,-4 2 0,7-12 0,0 10 0,-7-17 0,8 19 0,-7-19 0,7 11 0,-2-5 0,3 10 0,1 7 0,1-1 0,0 4 0</inkml:trace>
  <inkml:trace contextRef="#ctx0" brushRef="#br0" timeOffset="-3">466 187 24575,'4'3'0,"22"26"0,6-3 0,-13-1 0,-11-10 0,-4 6 0,1-5 0,-4-1 0,1-6 0,-2-2 0,3 7 0,0-7 0,1 5 0,-4-7 0,-3-3 0,-2 3 0,0-3 0,1-1 0,-8-6 0,3-3 0,-6-1 0,6 2 0,-1 0 0,3 2 0,0-4 0,1-4 0,1 4 0,-2-10 0,2 11 0,-3-22 0,5 18 0,-7-12 0,9 19 0,-3-2 0,4 2 0,0 0 0,0-2 0,-2 0 0,1 0 0,-1 1 0</inkml:trace>
  <inkml:trace contextRef="#ctx0" brushRef="#br0" timeOffset="-5">457 187 24575,'9'8'0,"11"12"0,-10-10 0,7 7 0,-11-5 0,6 12 0,-6 0 0,7 7 0,-10-15 0,0-2 0,-1-4 0,-2-3 0,0 7 0,0-7 0,3 5 0,-18-24 0,10 8 0,-13-14 0,4 10 0,7 2 0,-13-21 0,11 1 0,-8-8 0,10-8 0,-2 19 0,6-3 0</inkml:trace>
  <inkml:trace contextRef="#ctx0" brushRef="#br0" timeOffset="-7">494 187 24575,'6'16'0,"1"31"0,-1 7 0,-1-9 0,-4-12 0,4-1 0,-5-19 0,0-1 0,0-7 0,2 0 0,-4-3 0,2-2 0,-5 0 0,0-4 0,-2-1 0,0 0 0,-1-2 0,2 4 0,-1-3 0,1 2 0,0-2 0,-3-6 0,3 3 0,-5-6 0,5 1 0,-4-12 0,5 9 0,-2-5 0,5 15 0,-3 2 0,4 4 0,4 4 0,4 5 0,3 1 0,-3-4 0,7 6 0,-7-3 0,5 1 0,-10 0 0,4-2 0,-7-6 0,5 0 0,-8-8 0,-11-10 0,7 9 0,-10-9 0,13 10 0,-1-1 0,-1-6 0,-3-12 0,6 7 0,-3-6 0,6 11 0,-1 9 0</inkml:trace>
  <inkml:trace contextRef="#ctx0" brushRef="#br0" timeOffset="-9">343 187 24575,'1'4'0,"1"1"0,1-1 0,-1 1 0,0 0 0,1 2 0,-3-2 0,2 2 0,0-2 0,-1-1 0,1 3 0,-2-2 0,0-2 0,-2-6 0,-1-2 0,-2-2 0,1 2 0,-2-7 0,0-1 0,0-1 0,0 0 0,3 8 0,1-1 0</inkml:trace>
  <inkml:trace contextRef="#ctx0" brushRef="#br0" timeOffset="-11">349 187 24575,'0'2'0,"2"3"0,-2 1 0,0 0 0,0 1 0,0-1 0,0 2 0,0-1 0,2 0 0,-1 0 0,1-2 0,-2 2 0,0-2 0,-2-1 0,-1-1 0,-2-1 0,0-2 0,-7-3 0,6 0 0,-6-3 0,7 2 0,0-1 0,1 0 0,3 4 0,8 6 0,1 1 0,6 3 0,-7-6 0,0 1 0,-2-2 0,0 3 0,-1-2 0,1-1 0,0 0 0,0 1 0,1-1 0,2 4 0,-1-4 0,0 4 0,-2-6 0,-1 2 0,1-2 0,0 3 0,2-3 0,0 4 0,0-1 0,-4 2 0,-6-5 0,-2 0 0,-4-3 0,4 1 0,-4 0 0,6-1 0,-6-4 0,6 4 0,-4-3 0,2 3 0,-7-3 0,6 1 0,-8-1 0,8 4 0,0-2 0,1 3 0,-2-3 0,-1 3 0,1-1 0,0 0 0,2-1 0,1 1 0,-1 0 0,0 2 0,0 0 0,-2 0 0,2 2 0,0 0 0,6 10 0,2-5 0,10 6 0,-6-6 0,5-1 0,-10 3 0,2-4 0,-3 2 0,3-2 0,-1-1 0,1 1 0,1 0 0,0 0 0,-2-1 0,-1 1 0,0 0 0,0 0 0,1-1 0,1 1 0,-5-2 0,0-1 0,-4-4 0,5 1 0,2-1 0,4 2 0,3 0 0,-4 0 0,4 0 0,3 0 0,-3 2 0,3 1 0,-5-1 0,0 3 0,2-3 0,-1 1 0,-1-1 0,-3 0 0,1 1 0,0 1 0,-3-1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8:56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27 24575,'2'1'0,"2"0"0,1 3 0,0-3 0,0 3 0,-1-1 0,3 3 0,-2-1 0</inkml:trace>
  <inkml:trace contextRef="#ctx0" brushRef="#br0" timeOffset="-1">153 98 24575,'4'4'0,"1"1"0,-1 0 0,1-1 0,0 1 0,-1 0 0,2 7 0,-1-6 0,1 6 0,-1-7 0,-1 0 0,1-1 0,0 1 0,0 0 0,-1 0 0,1-1 0,0 1 0,0 2 0,-1-2 0,1 2 0,0-2 0,-1-1 0,1 1 0,0-2 0,0 1 0,-1-1 0,1 1 0,0 1 0,0 0 0,-1 0 0,1-1 0,0 1 0,0 0 0,1-1 0,0 1 0,0 0 0,-1 0 0,0-1 0,0 1 0,-1-2 0,1 1 0,0-1 0,0 1 0,-1 1 0,3 0 0,-2 0 0,2-3 0,0 4 0,-2-2 0,2 2 0,-2-1 0,0 0 0,-3 0 0,2-1 0,-3 1 0,3 0 0,-1 2 0,-1-2 0,3 2 0,-3-2 0,3-1 0,-2 1 0,1 0 0,-4-1 0,6 8 0,-6-5 0,6 5 0,-4-7 0,3 1 0,-2 0 0,-1 0 0,0-1 0,-2 0 0,2 0 0,-2-1 0,3 3 0,-3-1 0,2 0 0,2 1 0,-3 1 0,4-1 0,-3 0 0,-2-3 0,2 3 0,0-1 0,1 3 0,0-2 0,3 2 0,-3-1 0,4-1 0,-4-3 0,1 1 0,-4 0 0,5-1 0,-3 1 0,1 0 0,1 2 0,-3-2 0,1 4 0,-2-4 0,0 2 0,2-2 0,-2 2 0,5-2 0,-1 4 0,-1-2 0,2-2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6:49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24575,'5'2'0,"-1"2"0,1-3 0,2 1 0,-2-2 0,2 0 0,-2 2 0,7 2 0,-6-1 0,8 4 0,-6-4 0,-1 4 0,0-2 0,0-3 0,-2 3 0,2-3 0,-3 3 0,1 0 0,0-3 0,0 2 0,-1-3 0,1 1 0,2 2 0,-2-1 0,2 2 0,0-1 0,-2-3 0,2 3 0,0 1 0,-2 0 0,4 2 0,-4-4 0,2 1 0,0-4 0,0 5 0,1-3 0,-2 3 0,-1-2 0,0 1 0,0-2 0,-1 3 0,1 0 0,2 0 0,-2-1 0,4 1 0,-4-2 0,4 3 0,-3-3 0,0 4 0,-1-4 0,0 1 0,2 1 0,0-2 0,0 3 0,0-3 0,-2 1 0,-2 1 0,1 0 0,-1-3 0,3 3 0,0-3 0,0 3 0,1 0 0,-1 0 0,-2-1 0,0 1 0,-1 0 0,0-1 0,-1 1 0,0 0 0,1 0 0,1-1 0,1 1 0,-2 0 0,3 2 0,-3-2 0,4 4 0,-2-4 0,-1 2 0,-1 0 0,3 0 0,-5 1 0,6 0 0,-7-2 0,4 1 0,-3-3 0,3 3 0,-1 1 0,2-1 0,0 7 0,-2-8 0,2 6 0,-4-5 0,3-2 0,1 4 0,0-3 0,0 0 0,-1 1 0,-1 1 0,-1-1 0,3 2 0,-3-4 0,3 2 0,-2-2 0,-1 2 0,0 0 0,0 2 0,3 1 0,0-3 0,-3 0 0,3 0 0,-5-2 0,2 4 0,0-1 0,-1 6 0,1-5 0,0 3 0,-1 0 0,1-6 0,2 8 0,-1-9 0,2 2 0,-1-2 0,-3 0 0,1-5 0,-7 0 0,0-7 0,-4-1 0,1 1 0,1 0 0,-5 4 0,6-1 0,-6-1 0,7 0 0,2-9 0,1 0 0,2-2 0,0 2 0,0 6 0,0-6 0,0 8 0,0-6 0,0 0 0,0 5 0,-3-12 0,2 10 0,-2-3 0,-3-2 0,4 7 0,-4-5 0,6 0 0,-2 6 0,2-6 0,-2 5 0,-1 2 0,3-2 0,-4 2 0,3-2 0,-1 2 0,2-4 0,0 1 0,0 1 0,-2-2 0,-1 4 0,-2-4 0,3 1 0,0-1 0,-1-1 0,3-4 0,-4 5 0,3-5 0,-4 1 0,2 5 0,-3-4 0,4 5 0,-3 0 0,5-8 0,-4 6 0,3-3 0,-3 8 0,1-1 0,0 0 0,1 0 0,0 0 0,0 1 0,-4-8 0,3 5 0,-5-22 0,5 19 0,-3-12 0,2 15 0,3 2 0,-1-2 0,0 2 0,-1 1 0,-1 1 0,-3-3 0,1 2 0,0-3 0,1 3 0,-2-1 0,4 22 0,1-10 0,5 23 0,2-19 0,4 19 0,0-12 0,2 8 0,-2-11 0,-2-6 0,-2-1 0,2-2 0,-2-1 0,2 2 0,-3-4 0,1 1 0,0-2 0,2 1 0,-2 2 0,2-1 0,-2 1 0,7 1 0,-6-1 0,6 1 0,-5 0 0,-2 0 0,2 1 0,-2-3 0,-1 1 0,-1 0 0,1 0 0,-1-3 0,4 2 0,-2-1 0,0 2 0,-3-1 0,-2 1 0,0 0 0,0 2 0,0-2 0,0 2 0,0-2 0,-2-1 0,-1-1 0,-2-1 0,0-2 0,1 0 0,-1 0 0,0 0 0,0-2 0,-2-3 0,0 0 0,-3-2 0,3 2 0,0 0 0,2 1 0,1-1 0,-1 0 0,0 0 0,-7 0 0,8-1 0,-8 1 0,12 0 0,-6-7 0,4 5 0,-6-7 0,5 9 0,-4-2 0,5 2 0,-3-1 0,2 0 0,-1-1 0,1 3 0,-2-1 0,1-2 0,-1 2 0,2-2 0,-1 2 0,1 0 0,-1 0 0,-1 1 0,0-1 0,2 0 0,-1 0 0,-1-2 0,0 0 0,-2 0 0,0-2 0,2 3 0,-2-1 0,9 7 0,1 2 0,6 4 0,1-2 0,-3 1 0,12 10 0,-11-7 0,10 9 0,-16-12 0,0 0 0,1 1 0,-1 0 0,3 1 0,0-3 0,-3 1 0,2 0 0,-1 2 0,2 0 0,0 0 0,-1 0 0,-1-2 0,1 0 0,-1 1 0,-1 2 0,3-1 0,-3 0 0,3-2 0,1 7 0,-1-6 0,-2 6 0,2-7 0,-3 0 0,1-1 0,1 1 0,-1 2 0,1-2 0,3 4 0,-4-4 0,4 2 0,-7-2 0,4 0 0,-1-1 0,9 5 0,-6-3 0,4 3 0,-3-2 0,-4-2 0,1 2 0,1-3 0,-5 1 0,2 0 0,0 0 0,-1-1 0,3 1 0,-1 0 0,2 0 0,-1-1 0,-1 1 0,-1 2 0,0-2 0,1 4 0,-1-4 0,5 4 0,-4-4 0,2 4 0,-1-3 0,-4 1 0,2-1 0,-2 0 0,2 3 0,2 3 0,1-3 0,1 3 0,0-1 0,-4-4 0,4 5 0,-2-5 0,-1-2 0,2 2 0,-7-2 0,-1-7 0,-4 1 0,2-4 0,-4-1 0,1 1 0,-1-3 0,1 1 0,-1 5 0,4-3 0,0 3 0,1-5 0,1 1 0,-3 0 0,0 3 0,-3-3 0,4 2 0,-2-2 0,-10-12 0,7 8 0,-12-15 0,14 16 0,1-3 0,2 0 0,2 6 0,-3-6 0,1 9 0,1-3 0,-1 3 0,-2-6 0,2 3 0,-2-3 0,2 4 0,0-2 0,0 2 0,1 1 0,-3-3 0,4 1 0,-4 0 0,5 1 0,-1 0 0,1 0 0,2 0 0,0-1 0,-2-2 0,-1-1 0,0 1 0,-1 1 0,4 3 0,-3-1 0,1 0 0,0 0 0,-1 0 0,1 1 0,2-1 0,0-2 0,-2 2 0,1-2 0,-3 2 0,3-2 0,-3 2 0,4-2 0,-5 2 0,3 0 0,-1 1 0,-1-1 0,1 0 0,-2 0 0,1 1 0,-1 1 0,0-1 0,0 1 0,3-2 0,-1 0 0,3-1 0,-2 0 0,-2-3 0,-2 2 0,2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7:08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5 24575,'10'0'0,"-3"0"0,0 0 0,-2 0 0,1 0 0,0 0 0,1 0 0,-3 2 0,8 1 0,-5 2 0,7 1 0,-2 0 0,-3-1 0,5 3 0,-9-3 0,4 4 0,-4-4 0,2 2 0,-2-2 0,2-1 0,-2 1 0,4 0 0,-4 0 0,2-1 0,0-1 0,-2 1 0,2-1 0,0 4 0,0 0 0,0 0 0,0 0 0,-2-2 0,2 0 0,0-1 0,1 1 0,1 0 0,-2 2 0,0 0 0,2 2 0,-4-1 0,2-1 0,-2-3 0,2 3 0,-2-2 0,2 2 0,-2-2 0,-1 0 0,1 0 0,-2 1 0,1 0 0,-1 0 0,1-1 0,2 7 0,-1-5 0,1 5 0,-1-8 0,-1 1 0,3 2 0,-2-2 0,2 4 0,-2-2 0,4 8 0,-3-6 0,0 3 0,-4-8 0,-2 3 0,0-2 0,2 2 0,1 0 0,0-2 0,3 4 0,-3-4 0,4 4 0,-4-3 0,1 1 0,-4-3 0,6 8 0,-4-5 0,4 5 0,-1-6 0,0 0 0,-1 1 0,1-3 0,0 1 0,-3 0 0,3-1 0,-3 3 0,3-1 0,0 0 0,-1-1 0,-1 0 0,1 0 0,-1-1 0,0 1 0,-1 0 0,0 0 0,0-1 0,3 1 0,-2 0 0,-1-1 0,0 1 0,1 0 0,2 7 0,0-6 0,-3 4 0,-3-10 0,-4-2 0,1-3 0,-1 0 0,0 0 0,0 0 0,-1 3 0,0-2 0,-1 1 0,3 0 0,-3 1 0,1 0 0,-3-3 0,4 0 0,-2 0 0,0 1 0,0 1 0,-1 1 0,2-3 0,1 3 0,0-3 0,0-2 0,0 0 0,1-1 0,-1 1 0,-1-5 0,1 6 0,-1-6 0,2 7 0,-1 0 0,0 0 0,2 1 0,-1-3 0,4 2 0,-5-2 0,3 2 0,-3 0 0,0 0 0,0-2 0,3 2 0,-3-2 0,3 2 0,-3 1 0,0-1 0,0 0 0,1 2 0,-3-1 0,1 2 0,-3-5 0,4 3 0,-2-2 0,3 3 0,-3 1 0,1-2 0,-1 3 0,3-3 0,-1 1 0,0 0 0,-2-1 0,2 4 0,-4-2 0,4-1 0,-2 3 0,2-4 0,-2 3 0,0-5 0,-1 3 0,1-4 0,3 2 0,-1 0 0,0-2 0,-2 0 0,4-3 0,-5 1 0,4 1 0,0 2 0,-1 1 0,5 0 0,-4 0 0,3-2 0,-3 2 0,1-2 0,-2 2 0,1 1 0,-1-1 0,-2-2 0,2 2 0,-2-2 0,2 2 0,-2-2 0,2 2 0,-2-2 0,2 0 0,0 2 0,1-2 0,-1 4 0,0-1 0,-2 3 0,2-1 0,-4 2 0,-4-3 0,5 0 0,-4 2 0,9 1 0,1 7 0,2 0 0,0 1 0,0 1 0,-2-2 0,-1 0 0,-2-2 0,1-3 0,-1-2 0,-2 0 0,2 0 0,-2 0 0,2 0 0,-2 0 0,2-2 0,0 0 0,1-3 0,1-2 0,0 2 0,1-2 0,0 0 0,0 1 0,-5-3 0,1 2 0,-1 0 0,5 0 0,0 2 0,0 0 0,-1 0 0,2 3 0,4-2 0,2 3 0,2-1 0,-2 2 0,0 0 0,1 0 0,0 0 0,3-2 0,-4-3 0,2 0 0,-3 0 0,1 1 0,2-1 0,-2 0 0,2 0 0,-2 1 0,0 3 0,-1-3 0,1 3 0,0-1 0,-1 2 0,3-4 0,-1 3 0,0-5 0,-1 3 0,0-2 0,0-2 0,1 2 0,0 0 0,1 5 0,-5 3 0,0 2 0,-2 1 0,0 0 0,0 0 0,-2-1 0,-1 0 0,-3 2 0,0-2 0,-3 4 0,2-2 0,0 1 0,0-1 0,2-3 0,0 1 0,0 0 0,-2-1 0,2 1 0,-2-2 0,2-1 0,-1-2 0,0 0 0,-1 0 0,3 0 0,-3 2 0,-1 3 0,-1 0 0,1 0 0,1-1 0,3-4 0,-1 5 0,4-5 0,2 2 0,4-2 0,-1 0 0,3 0 0,-2 0 0,2 0 0,-2 0 0,2 0 0,0 0 0,1 0 0,1 0 0,-4 0 0,2 0 0,-3 0 0,3 0 0,-2 0 0,2 0 0,-2 0 0,7 0 0,-3 2 0,5 1 0,-4 2 0,-3-3 0,2 1 0,-2-3 0,1 2 0,6 1 0,-8 0 0,6 0 0,-7-1 0,2 1 0,-2 2 0,4-1 0,3 2 0,-1-1 0,4 1 0,-8-1 0,0-3 0,0 2 0,-2-3 0,2 3 0,-3-1 0,1 2 0,0-1 0,0 1 0,-1 0 0,1-1 0,0 1 0,-3 0 0,5 2 0,-6 0 0,5 0 0,-5 0 0,4 5 0,-4-5 0,2 5 0,-3-5 0,3 5 0,-2-1 0,2 1 0,-3-5 0,0-2 0,-2-1 0,1-5 0,-1 0 0,2-6 0,2 2 0,13-12 0,-7 9 0,17-11 0,-19 16 0,6-2 0,-5 5 0,-2-5 0,2 3 0,-2-3 0,0 0 0,-1 3 0,1-3 0,2 1 0,-2-2 0,2 2 0,0-1 0,-2 3 0,2-3 0,-2 0 0,-1 2 0,-3 1 0,-2 0 0,-6 2 0,2-5 0,-4 3 0,2-5 0,-3 2 0,1-2 0,1 4 0,1-1 0,1-1 0,-2 2 0,1-4 0,-2 5 0,1-1 0,1 1 0,0 0 0,2 1 0,0-3 0,1 1 0,-1-1 0,0 1 0,0 1 0,1 0 0,-3-1 0,-1-2 0,3 1 0,-3-1 0,4 0 0,-3-2 0,3 0 0,-1-3 0,2 3 0,-1 0 0,1 2 0,1 0 0,-3-2 0,3 2 0,-3-2 0,-2 0 0,4 2 0,-3-2 0,3 2 0,-2 1 0,0 1 0,1 1 0,-1 2 0,-7 0 0,-2 0 0,-7 0 0,-10 0 0,15 0 0,-7 0 0,16-2 0,2 1 0,-2-1 0,2 2 0,1 0 0,-8-3 0,9 0 0,-3 2 0,12-1 0,0 4 0,1 0 0,-3-1 0,3 1 0,-2 0 0,4 3 0,-3 0 0,0 0 0,-1-3 0,0 0 0,0-2 0,-1 5 0,1-5 0,0 2 0,0-2 0,6 0 0,-2 4 0,4-3 0,-5 4 0,-2-3 0,3 0 0,-4 1 0,2-1 0,-2-2 0,-1 0 0,3 2 0,-2-1 0,2 1 0,0 2 0,0-3 0,1 5 0,1-3 0,-2 0 0,0 1 0,0-1 0,-2 1 0,0 1 0,-1-2 0,1 1 0,0-2 0,2 5 0,-2-4 0,2 4 0,-2-5 0,-1 3 0,1 0 0,2 2 0,-2-4 0,2 3 0,-2-3 0,2 2 0,-4-1 0,3 1 0,-3 0 0,1-1 0,1-1 0,0 1 0,0-1 0,-1 2 0,3-1 0,1 1 0,1 2 0,-2-4 0,0 3 0,0-3 0,-2 2 0,4-3 0,-1 5 0,-1-4 0,0 2 0,-2-1 0,-1-2 0,1 3 0,0 0 0,-1 0 0,1-3 0,0 2 0,0-1 0,-1 2 0,1 0 0,0-1 0,0 1 0,-1 0 0,-1 0 0,1-1 0,-3 1 0,1 0 0,-2 2 0,0-2 0,4 4 0,-3-2 0,3 0 0,-4 0 0,0-2 0,0 2 0,2-2 0,1 2 0,2-2 0,2 2 0,-2-2 0,2 2 0,-3-3 0,3 3 0,-4-2 0,2 2 0,-3 0 0,-2-2 0,4 4 0,-1-3 0,2-2 0,0 1 0,-1-3 0,1 5 0,0-2 0,-3 4 0,0-4 0,-2 2 0,0-2 0,0 2 0,-2-2 0,0 0 0,-3-3 0,0-2 0,0 0 0,1-2 0,-1 1 0,0-1 0,0 0 0,0-1 0,-27-11 0,20 6 0,-21-4 0,29 8 0,-1 1 0,0-2 0,-2-2 0,0 2 0,-1-2 0,1 2 0,5 1 0,-3-3 0,3-1 0,-1-1 0,-2-6 0,2 4 0,-6-19 0,6 19 0,-6-13 0,8 18 0,-5 0 0,5 1 0,-3 0 0,3-2 0,-3 2 0,3-2 0,-5 0 0,5 2 0,-5-4 0,3 3 0,0-3 0,-1 4 0,4-2 0,-17-10 0,13 9 0,-11-9 0,13 12 0,-1-7 0,0 3 0,-5-5 0,7 6 0,-3 1 0,2 2 0,1-1 0,-1 0 0,4-1 0,1 5 0,9 0 0,-3 4 0,3 0 0,-3 1 0,-4 1 0,2-1 0,0 4 0,-2-2 0,2 2 0,-2-3 0,1 3 0,2-1 0,-1 0 0,-2-1 0,-3 0 0,0 0 0,-1-1 0,3 3 0,-4-2 0,3 2 0,11 11 0,-10-8 0,13 10 0,-17-11 0,2-2 0,-2 0 0,0-2 0,2 2 0,-1-2 0,1 2 0,-2-2 0,0 2 0,0-2 0,0 2 0,0-3 0,0 3 0,2-2 0,1 2 0,2-2 0,-3 2 0,0 0 0,0 1 0,-1 1 0,3-2 0,-1-2 0,2 1 0,-1-3 0,1 0 0,0 1 0,-3-1 0,3 1 0,-3 1 0,3 0 0,-2-1 0,-1 1 0,-2 0 0,0 0 0,3 7 0,-2-6 0,2 6 0,-1-7 0,0 2 0,3-2 0,0 2 0,-5-3 0,0-1 0,-5-1 0,0-4 0,0 2 0,-1-7 0,-7 0 0,2-1 0,-1-1 0,3 4 0,4 1 0,-2-1 0,2-2 0,0 2 0,-4-9 0,3 5 0,-3-11 0,6 9 0,-3-1 0,6 5 0,-6 0 0,4 2 0,-4-4 0,2-4 0,-1 3 0,-3-20 0,0 16 0,0-11 0,3 18 0,1 0 0,1-5 0,-2 5 0,-1-5 0,1 8 0,0-1 0,-2-2 0,2 0 0,0-1 0,1 1 0,1 3 0,-1-1 0,-1 0 0,0 0 0,0 0 0,3 1 0,-3-3 0,5 1 0,-4 0 0,1 1 0,-2 0 0,0 0 0,1 0 0,-1 1 0,0-1 0,0 0 0,0-2 0,1 2 0,-1-2 0,0 4 0,0-1 0,-2-1 0,0-2 0,0 0 0,0 0 0,4 2 0,-1 0 0,1 0 0,-2 1 0,1-1 0,1 0 0,-1 0 0,-1 3 0,-2-3 0,-1 5 0,-1-2 0,2 0 0,-1 1 0,-1-1 0,4 2 0,-2 0 0,2 0 0,-1 0 0,0 0 0,-1 0 0,3 0 0,-3 0 0,1 0 0,-1 0 0,3 0 0,-3 0 0,2 0 0,-2 0 0,2 0 0,-7 0 0,5 0 0,-5 0 0,5 0 0,0 4 0,0-3 0,-2 3 0,1-4 0,-1 3 0,1-3 0,1 4 0,3-3 0,-3 3 0,-1 1 0,1 0 0,0 2 0,0-5 0,2 3 0,-4-1 0,4 2 0,-2 0 0,2-3 0,0 1 0,0-1 0,1 4 0,-1-2 0,-2 4 0,2-4 0,-2 2 0,0 0 0,2-4 0,-2 1 0,0-4 0,2-2 0,-2-1 0,2-1 0,2-1 0,-1 0 0,6 0 0,0 3 0,5 0 0,3 4 0,-3-2 0,2 4 0,-1-1 0,-1 2 0,0-3 0,-2 3 0,1-5 0,0 4 0,0-3 0,1 3 0,-1-1 0,0-1 0,-1 3 0,0-5 0,2 4 0,-2-3 0,2 1 0,-2 0 0,1-1 0,0 3 0,0-2 0,-1 3 0,2 0 0,5 1 0,-3-1 0,3 0 0,-5 0 0,-2-2 0,9 2 0,-7-4 0,5 4 0,-6-5 0,2 7 0,1-4 0,-1 2 0,-2-1 0,-1-2 0,2 5 0,-2-2 0,-2 0 0,-4-5 0,-3 0 0,-1-5 0,-2 3 0,2-3 0,-4 0 0,1-2 0,1 0 0,2-3 0,-1 1 0,5-1 0,-4 3 0,3 0 0,2 2 0,-4-2 0,3 2 0,-1-4 0,2-3 0,-2 3 0,-1-5 0,-2 9 0,3-2 0,-3 0 0,5-6 0,0 3 0,0-5 0,5 12 0,-5 3 0,2 6 0,0 0 0,-1-1 0,3 2 0,-3-2 0,1 2 0,-2-2 0,0 7 0,0-6 0,0 6 0,0-5 0,0-2 0,0 2 0,0-2 0,0 2 0,0-2 0,2 2 0,-2-5 0,2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7:12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64 24575,'10'0'0,"-3"0"0,0 0 0,-2 0 0,1 2 0,2-1 0,1 5 0,1-3 0,-3 2 0,2-1 0,-4-4 0,2 3 0,-2-3 0,0 0 0,1 0 0,0 0 0,1 0 0,-3-3 0,-3 1 0,-2-3 0,-6 0 0,2 3 0,-4-3 0,2 1 0,-1-2 0,1-3 0,3 4 0,1-2 0,-1 2 0,1 1 0,-2-1 0,0 2 0,1 1 0,-1 2 0,0 0 0,0 2 0,5 1 0,2 4 0,4-2 0,1 2 0,-3 0 0,1-2 0,0 2 0,-1-5 0,3 2 0,-1-3 0,3 5 0,-4-3 0,4 2 0,-2 1 0,3 0 0,-3-1 0,0 1 0,-3-3 0,1 2 0,0-1 0,0 1 0,-1 0 0,1 0 0,0-1 0,-3 1 0,1 0 0,-8-7 0,2 1 0,-4-4 0,3 1 0,-3 1 0,1 1 0,-1-2 0,3 1 0,-3-2 0,4 0 0,-4 1 0,5-1 0,-3 0 0,2-2 0,1 2 0,0-2 0,-1 2 0,-2 0 0,1-1 0,1-2 0,-1 1 0,3 0 0,-3 2 0,1 0 0,-1 0 0,-1 1 0,2-1 0,1 0 0,0 0 0,-1 1 0,-2 3 0,6 9 0,0-2 0,4 8 0,-2-8 0,1 2 0,-1 0 0,2-1 0,-3 0 0,7 5 0,-6-8 0,6 8 0,-4-10 0,-1 3 0,-1 0 0,1 0 0,1 1 0,1 7 0,1-5 0,0 12 0,-4-14 0,2 6 0,-2-7 0,2-1 0,-1 1 0,1 0 0,0 0 0,-5-5 0,-2-2 0,-4-2 0,-1-2 0,0 1 0,0 2 0,0-3 0,0 3 0,-5-3 0,5 1 0,-5-3 0,5 3 0,0-2 0,-3 2 0,1-1 0,-6-1 0,0 2 0,-6-1 0,0 5 0,-11-12 0,-2 11 0,6-8 0,-13 10 0,12 0 0,1 0 0,-2 0 0,19 0 0,-4 0 0,8 0 0,2 0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04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0 24575,'4'7'0,"-3"-2"0,8 2 0,-4-2 0,2 2 0,-2-2 0,2 2 0,-2-4 0,0 1 0,-1-2 0,1 3 0,0 0 0,0 0 0,-1-1 0,1-1 0,0 1 0,-3-1 0,3 2 0,-1-1 0,2 1 0,-2 0 0,0-1 0,-1 1 0,4-2 0,-2-1 0,2 0 0,-2 1 0,0-1 0,-1 3 0,1-3 0,0 3 0,2-2 0,-2 1 0,2-4 0,-3 4 0,3-3 0,-2 1 0,2 0 0,-2 1 0,0 2 0,0-3 0,-1 0 0,1 0 0,0 1 0,7 3 0,-6-1 0,6 0 0,-7 0 0,0 0 0,-1 0 0,1-1 0,0-1 0,7 2 0,-6-2 0,6 3 0,-7-1 0,0-1 0,-1 1 0,1 0 0,2-1 0,-4 3 0,2-2 0</inkml:trace>
  <inkml:trace contextRef="#ctx0" brushRef="#br0" timeOffset="1">443 350 24575,'3'5'0,"-2"-3"0</inkml:trace>
  <inkml:trace contextRef="#ctx0" brushRef="#br0" timeOffset="-1">600 645 24575,'0'1'0,"2"6"0,-2-2 0,2 2 0,-1-3 0,1 3 0,0-1 0,-1 0 0,1-1 0,-2 2 0,0-2 0,4 4 0,-3 4 0,3-5 0,-4 11 0,2-10 0,-1 3 0,1-3 0,-2-3 0,0 0 0,0-1 0,0 2 0,0-2 0,2 4 0,-1-1 0,3-1 0,-8-4 0,3-4 0,-6-4 0,5 0 0,-3 1 0,3-3 0,-3 1 0,-2 0 0,4 1 0,-4-2 0,7 0 0,-2-3 0,2-5 0,0 7 0,0-22 0,0 14 0,-3-15 0,2-1 0</inkml:trace>
  <inkml:trace contextRef="#ctx0" brushRef="#br0" timeOffset="-4">498 398 24575,'-1'-3'0,"-7"-8"0,7 6 0,-2 1 0</inkml:trace>
  <inkml:trace contextRef="#ctx0" brushRef="#br0" timeOffset="-5">479 357 24575,'-1'-2'0,"-3"-3"0,2 0 0,-3 1 0,0-1 0,0 0 0,0 0 0,-1 0 0,3 2 0</inkml:trace>
  <inkml:trace contextRef="#ctx0" brushRef="#br0" timeOffset="-7">351 253 24575,'-3'-3'0,"-3"-4"0,-2 0 0,1-1 0,-2 2 0,4 1 0,-2 0 0,2-2 0,0 4 0,0-3 0,3 3 0,0-2 0,-1 0 0,5 3 0,1 0 0,4 4 0,0 0 0,2 1 0,-4 1 0,2-3 0,-2 1 0,0 0 0,2 3 0,-2-2 0,4 1 0,-2 0 0,3-3 0,-3 6 0,2-5 0,-2 3 0,1 0 0,-1-1 0,4 2 0,-2-1 0,11 5 0,-12-6 0,4 4 0,-5-6 0,0 3 0,1 0 0,-1 0 0,-1-1 0,0 1 0,3 2 0,-2-2 0,0 2 0,2-2 0,-5-1 0</inkml:trace>
  <inkml:trace contextRef="#ctx0" brushRef="#br0" timeOffset="-9">497 398 24575,'0'-2'0,"-4"-10"0,4 5 0,0 2 0,0-2 0,0 2 0,0-2 0,-2 0 0,0 0 0,-3 0 0,2 2 0,1 0 0,0 0 0,1 1 0,-1-3 0,0 1 0,0-3 0,-3 4 0,-2-4 0,4 2 0,-4-3 0,5 1 0,-5-1 0,4 3 0,-4 0 0,7 2 0,-2 0 0,-1-7 0,0 8 0,-3-8 0,1 10 0,0-3 0,3-2 0,-3 2 0,3-2 0,-3 2 0,0 0 0,0 1 0,5 1 0,0 1 0,7 4 0,1 1 0,1 1 0,0 3 0,1-2 0,-3 2 0,0-2 0,0 2 0,-2-2 0,2 2 0,5-4 0,-5 1 0,4 0 0,-8 2 0,1 1 0,0 5 0,1-4 0,5 12 0,-7-12 0,8 6 0,-4-1 0,1-2 0,-3-3 0</inkml:trace>
  <inkml:trace contextRef="#ctx0" brushRef="#br0" timeOffset="-16203">547 370 24575,'-7'-12'0,"-1"-13"0,1 16 0,0-1 0,2 1 0,-2 1 0,2-1 0,-2 4 0,4-2 0,-3 2 0,3 1 0,-3-8 0,1 5 0,0-5 0,0 5 0,-2 0 0,2-1 0,-4 2 0,3-1 0,-1 1 0,0-1 0,0 3 0,0-3 0,0 4 0,2-4 0,0 7 0,0-5 0,-7 2 0,4-4 0,-12-1 0,11 1 0,-2 2 0,-1-1 0,5 1 0,-5-1 0,5 1 0,2 3 0,-2-3 0,2 5 0,-2-2 0,2-1 0,-2 1 0,0-3 0,0 2 0,-1-1 0,2 4 0,-1-2 0,1 2 0,-1-3 0,3 1 0,-1-3 0,0 0 0,0 3 0,-2-3 0,0 3 0,0-1 0,0 1 0,2 0 0,0-1 0,0 0 0,-1 1 0,-2 0 0,-1 2 0,-1-5 0,1 5 0,1-2 0,1 0 0,3 1 0,-3-1 0,1 0 0,-1-1 0,-5 0 0,6 1 0,-6 0 0,7 2 0,-2-2 0,2 2 0,-2-3 0,4 3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5T19:39:04.329"/>
    </inkml:context>
    <inkml:brush xml:id="br0">
      <inkml:brushProperty name="width" value="0.05" units="cm"/>
      <inkml:brushProperty name="height" value="0.05" units="cm"/>
      <inkml:brushProperty name="color" value="#00C5D0"/>
    </inkml:brush>
  </inkml:definitions>
  <inkml:trace contextRef="#ctx0" brushRef="#br0">121 86 24575,'3'-5'0,"-1"0"0,2 0 0,1 3 0,3 0 0,1 2 0,-4 0 0,19 0 0,-7 0 0,14 0 0,-17 0 0,-7 0 0,-7 0 0,-7 0 0,-6 6 0,5-3 0,-6 6 0,8-6 0,-1-1 0,3 0 0,-1 1 0,0 1 0,-2 1 0,2-2 0,-2 1 0,2-3 0,0 1 0,1-2 0,-8 0 0,5 2 0,-5-2 0,5 4 0,2-1 0,-2 2 0,2-3 0,1 1 0,-1-3 0,0 0 0,0 0 0,0 0 0,1 0 0,-3 0 0,1 0 0,0 0 0,1 0 0,-7-4 0,5 2 0,-5-4 0,8 1 0,1 0 0,1 0 0,2-17 0,0 13 0,0-13 0,2 17 0,0 2 0,3 1 0,2 0 0,6 1 0,-5-1 0,11 2 0,-12 0 0,7 0 0,-2 3 0,-1-2 0,19 12 0,-19-8 0,19 5 0,-24-8 0,8 0 0,-6-1 0,-1 1 0,0 0 0,0-2 0,-2 5 0,-3-3 0,-2 3 0,-5 0 0,0-1 0,-2 1 0,2 0 0,-9 1 0,7-3 0,-12 3 0,13-5 0,-8 2 0,6-3 0,1 2 0,0-2 0,2 2 0,0 0 0,1 1 0,-1 0 0,0-1 0,0-2 0,-7 3 0,6-2 0,-6 2 0,7-5 0,0-1 0,1-2 0,3 0 0,1 3 0,12-3 0,-5 2 0,5-1 0,0-1 0,-6 4 0,8-4 0,-6 4 0,1-1 0,6-1 0,-7 2 0,4-2 0,-5-1 0,5 0 0,-3-3 0,3 1 0,-5 1 0,-2 0 0,9 3 0,-5-3 0,5 5 0,-11-2 0,-8-1 0,-4 0 0,-11-1 0,5-4 0,1 6 0,-5-4 0,10 6 0,-3 0 0,5 0 0,2 0 0,-2 2 0,2-1 0,-2 3 0,2-4 0,-2 2 0,2 0 0,-2 1 0,2 2 0,-2 0 0,2-3 0,-2 2 0,7-3 0,7-5 0,0 2 0,7-6 0,-9 5 0,4-1 0,-2 1 0,1 1 0,1 2 0,-4 0 0,9-6 0,-8 4 0,6-4 0,-7 6 0,0 0 0,2 0 0,-2 0 0,2 0 0,-2 0 0,1 0 0,0-2 0,3 1 0,-2-1 0,0 2 0,2-2 0,-1 1 0,-1-1 0,0 2 0,-2 0 0,1 0 0,0 0 0,3 0 0,-2 0 0,0 0 0,0 0 0,-2 0 0,2 0 0,0 0 0,0 0 0,2 0 0,-3 0 0,0 0 0,-1 0 0,7 0 0,-3 2 0,3 1 0,-5 2 0,-2-3 0,2 3 0,0-3 0,0 3 0,0 0 0,-4-1 0,1 1 0,-3 2 0,1-2 0,-2 2 0,-2-2 0,-1-3 0,-2 0 0,0-2 0,-7 0 0,4 0 0,-7 0 0,8 0 0,-2-2 0,3 0 0,-1-1 0,3-1 0,-1 1 0,0-2 0,-2 3 0,0-5 0,-1 4 0,-1-2 0,4 3 0,-2 0 0,2 2 0,-1-5 0,0 5 0,-1-2 0,1-3 0,0 4 0,-1-5 0,3 6 0,-1-3 0,-2 3 0,2 0 0,-2-2 0,2 2 0,-2-2 0,0 0 0,-1 1 0,-1-1 0,4 0 0,-2-1 0,7 0 0,0 1 0,5 2 0,2 0 0,0 0 0,8 0 0,-5 0 0,5 2 0,-8-1 0,2 3 0,-4-3 0,9 1 0,-5 0 0,11 2 0,-12 0 0,4 2 0,0 0 0,-5-3 0,5 2 0,-6-4 0,2 5 0,6-2 0,-5 1 0,3 0 0,-7-4 0,-1 3 0,8 3 0,-5-2 0,5 4 0,-6-4 0,-2 0 0,2-1 0,-3 1 0,1 0 0,3 2 0,-2-2 0,2 2 0,-2-2 0,0-1 0,-1 1 0,1 0 0,2-1 0,0 1 0,1 0 0,-1 0 0,-5-1 0,2 1 0,-1 0 0,2 2 0,0-2 0,-3 2 0,2-2 0,0 6 0,-1-4 0,0 5 0,-1-7 0,1-1 0,-1-1 0</inkml:trace>
  <inkml:trace contextRef="#ctx0" brushRef="#br0" timeOffset="1">612 274 24575,'2'7'0,"2"7"0,-2-11 0</inkml:trace>
  <inkml:trace contextRef="#ctx0" brushRef="#br0" timeOffset="-1">658 378 24575,'-1'4'0,"1"1"0,-7-7 0,-1 1 0,1-5 0</inkml:trace>
  <inkml:trace contextRef="#ctx0" brushRef="#br0" timeOffset="-3">620 370 24575,'-4'-2'0,"-10"-7"0,7 6 0,-12-10 0,10 7 0,-7-10 0,8 7 0,1-5 0,3 6 0,0-6 0,1 7 0,-4-7 0,6 7 0,-5 0 0,3-2 0,-2 3 0,3-1 0,-5 1 0,4 0 0,-4-1 0,2 3 0,3-1 0,0 0 0,-1 0 0,1 0 0,-3 1 0,2-1 0,-1-2 0,4 2 0,-3-2 0,1 2 0,6 0 0,-3 3 0,8-1 0,14 3 0,-5 0 0,8 0 0,-6 0 0,-9 0 0,3 5 0,-4-4 0,-3 5 0,-3-5 0</inkml:trace>
  <inkml:trace contextRef="#ctx0" brushRef="#br0" timeOffset="-5">783 460 24575,'5'5'0,"-3"0"0,0-1 0,0 1 0,-1 2 0,1-2 0,-2 2 0,2-2 0,-1 2 0,1-2 0,0 2 0,0-3 0,3 1 0,-2 0 0,-1 0 0,0-1 0,-1 1 0,1 2 0,-2-2 0,-2 2 0,-1-4 0,-2-1 0,-7-2 0,6 2 0,-6-2 0,7 2 0,-2-2 0,2 0 0,-2 0 0,2 0 0,0-2 0,0 0 0,1-3 0,1-7 0,1 5 0,0-5 0,1 8 0,1-3 0,1 1 0,1 0 0,-2 1 0,0-2 0,0 2 0,0-2 0,0 2 0,0-2 0,0 2 0,0-2 0,0-5 0,0 5 0,0-5 0,2 8 0,1 1 0,3 1 0</inkml:trace>
  <inkml:trace contextRef="#ctx0" brushRef="#br0" timeOffset="-7">799 460 24575,'3'3'0,"4"5"0,-5-2 0,0 1 0,-4-3 0,-1-1 0,-1-1 0,-1-2 0,-2-4 0,2 3 0,-4-6 0,-4 1 0,2-2 0,-1-2 0,5 3 0,2 5 0,1-2 0,-1 3 0,0-3 0,0 1 0,0-2 0,1 1 0,-1-3 0,-1-6 0,0-3 0,-1 3 0</inkml:trace>
  <inkml:trace contextRef="#ctx0" brushRef="#br0" timeOffset="-9">600 224 24575,'-3'0'0,"-2"-2"0,-2-3 0,2-1 0,-2 2 0,2-1 0,-2 5 0,2-4 0,-2 3 0,2-1 0,-1-2 0,0 3 0,-1-1 0,7 4 0,0 3 0,5 0 0,0-1 0,0 1 0,-1 0 0,1 0 0,-2-1 0,1 1 0,-4 0 0,2 2 0,-2 0 0,0 0 0,0 7 0,0-7 0,0 5 0,0-7 0,0 1 0,-2 0 0,0-2 0,-3-1 0,0-3 0,-2 0 0,0 0 0,-8 0 0,7 0 0,-4 0 0,5-3 0,1 3 0,0-4 0,1 1 0,-2-2 0,2-2 0,-4 0 0,1-3 0,1 3 0,0 0 0,6 4 0,9 1 0,6 9 0,2-6 0,-4 7 0,2-4 0,0 2 0,2 2 0,-2-2 0,-4 1 0,4-1 0,-5-1 0,3 1 0,-6-2 0,-12-1 0,6-1 0,-12-4 0,7 1 0,-7-4 0,4 0 0,-7 1 0,6-2 0,1 3 0,1-2 0,3 2 0,-1-1 0,0 2 0,0-1 0,-2-3 0,2 5 0,-2-6 0,0 5 0,2-1 0,-4-1 0,2-1 0,-1 2 0,-1-4 0,4 7 0,-4-2 0,4 0 0,2 1 0,3-1 0,7 2 0,-1 0 0,0 0 0,1 2 0,6 5 0,-3-2 0,3 2 0,-4-3 0,3-3 0,-1 5 0,3-3 0,-6 2 0,-1-1 0,-1-1 0,2 0 0,1 3 0,-1-5 0,1 5 0,-4-5 0,2 3 0,-3-3 0,3 1 0,-1-2 0,2 2 0,0-2 0,-1 2 0,-1-2 0</inkml:trace>
  <inkml:trace contextRef="#ctx0" brushRef="#br0" timeOffset="-11">620 286 24575,'-1'-1'0,"-4"-2"0,0-1 0,1 0 0</inkml:trace>
  <inkml:trace contextRef="#ctx0" brushRef="#br0" timeOffset="-13">600 270 24575,'-2'-2'0,"-4"-3"0,-1 3 0,3-3 0,-1 3 0,0-3 0,0 0 0,0 0 0,-1 3 0,-2-5 0,1 4 0,0-4 0,6 3 0,4-1 0,2 0 0,2 2 0,5 1 0,-3 2 0,5 0 0,-7 0 0,0 0 0,-3 0 0</inkml:trace>
  <inkml:trace contextRef="#ctx0" brushRef="#br0" timeOffset="-15">620 353 24575,'-6'-4'0,"-1"-3"0,0 0 0,-8-2 0,7 2 0,-4 4 0,5 0 0,-1 1 0,-1 0 0,2-3 0,0 2 0,2-1 0,0 3 0,-2-1 0,2 0 0,-2 2 0,2-2 0,-2 2 0,2-3 0,-2 3 0,2-2 0,-7 2 0,6-2 0,-6-1 0,7-2 0,0 3 0,1-1 0,-1 1 0,0 2 0,-2-2 0,2-1 0,-2 3 0,0-6 0,2 2 0,-2 0 0,2-1 0,0 5 0,0-4 0,1 3 0,-1-3 0,2 1 0,1-2 0,2 1 0,3-8 0,0 7 0,5-6 0,-1 10 0,8-4 0,-6 2 0,2-1 0,-6 2 0,0 0 0,0 0 0,-1-1 0,1 1 0,0 2 0,7 0 0,-6 0 0,6 0 0,-5 0 0,-2 0 0,2 0 0,-2 2 0,0 1 0,-3 3 0,0 2 0,-2-1 0,0 2 0,-2-2 0,2 1 0,-2 1 0,2-2 0,0 0 0,0 7 0,0-7 0,0 12 0,2-10 0,-2 3 0,2 2 0,2-5 0,0 3 0,5-3 0,-4-4 0,4 2 0,-4-4 0,4-1 0,-4-2 0,2 0 0,-2 0 0,0 2 0,-1-1 0,1 1 0,0-2 0,-1 2 0,1 0 0,0 1 0,2 1 0,-2-3 0,4 3 0,-4-3 0,2 3 0,-2-4 0,0 5 0,-1-1 0,1-1 0,2 4 0,5-4 0,-3 2 0,3 1 0,-7-1 0,-1-3 0,1 3 0,0-3 0,-1 3 0,1 0 0,0-1 0,0 1 0,2 0 0,0 2 0,0-2 0,0 2 0,-2-2 0,0-1 0,-3 1 0,2 0 0,-1 0 0,2-3 0,2 2 0,-4-1 0,3 2 0,-3-1 0,1 1 0,1 0 0,-2 0 0,-1-1 0,-2 1 0,2 2 0,3 0 0,0 1 0,2-1 0,-2-3 0,-1 3 0,1-2 0,-4 0 0,-2-5 0,-4-3 0,0 1 0,1 0 0,-1-1 0,0 1 0,0-3 0,1-2 0,-1 2 0,0 0 0,0 1 0,-2-1 0,2 2 0,-2-3 0,4 3 0,1-4 0,4 2 0,-1-2 0,1 2 0,-2-2 0,0 2 0,0-2 0,2 2 0,-1-2 0,1 2 0,-2-2 0,0 2 0,0-2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8A30-EBC6-4743-A8CC-1BAF3E8BA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67BF1-B68B-8244-8E34-9D09E026A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6AB8-7452-A14D-B5E2-79D14D82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B911-8FAE-CB4B-81B8-7F2C1FA3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780B-6F4C-BD42-B599-FB0B0F65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41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CA85-7E75-7A43-A8AA-66E92C97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E821C-2FD3-3D40-BD0F-30A34E08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CBDD-FB8D-EF49-B1D3-FE0A5CB9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8297-3825-224F-941B-F58D6AEF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2F59-85E7-4A46-8E58-CC701D29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676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D1FE4-1914-384D-B5FF-3CEECF7C9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555D0-21ED-CC46-B6BB-FE516AF3F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ED80-DFA4-A24A-B210-C4130651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BF0F-307B-DD46-9813-07E1D02F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2CEC-6DF4-DC40-A936-8B50B7D7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9009-DA55-8C4E-B8CC-859431AC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BAD-0B79-9C41-8C04-C59004E9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42B3-E2D5-484E-B478-AB9DB87A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5A0C-5C95-0C48-8199-93B5ADF8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A73A-9A58-0547-ACEA-6ABEB370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226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0292-49E2-5642-94AD-4AFA894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B6F5F-74C4-3545-8F40-3DE213F9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CAF7-BE34-4B49-800E-0D3269B8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9D5D-840C-0B40-A065-3696C268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0BE7-DC42-9A43-B199-2BC50092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688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0341-60B0-F047-AF54-350924F9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8856-715F-1148-BFAC-9F5F6706E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B1A41-8AF5-574F-A278-E6715EAA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1BBBB-4934-ED47-A9E0-C7776114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A591-4CD1-2B4E-B92B-812FC0B0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173B-BE33-E34F-9957-8F60685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922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7BE9-87FB-CA41-9E24-5BADE9AC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9C119-3068-5241-9D0A-1AE392D0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9753-D475-FE45-8791-EA67F469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1B780-CC39-8545-A444-87CD3CDB9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0F238-105A-E741-A683-A50BFCDDF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2A12-047E-1641-B44B-6D63A6F4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7A17A-084B-1646-B33E-D0D9618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C9494-37BB-8B4A-B060-98B8F7BB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03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BB4-A574-834E-8D30-45F7E90A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CE06-0CA0-E24D-9F8D-61226CA8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F3D79-CA4A-6140-A4E6-8AC68E27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FFF68-C86B-EB4A-95D5-3444CF79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05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791E-2B51-E54E-903F-98DAEB39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A42B0-EC63-6B43-957C-C54C0F5E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CFA0-4A72-7B43-82EE-C017E475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04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9BA9-CE17-1E4D-BF60-E8E15179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B6DE-F827-3046-8063-7BDDFB15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188C-FCB4-6744-9EF8-E6918CC1D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556CC-9282-C24D-8431-CCDF9E66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1B80-C11C-AC46-AF48-7C8DC726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8AFB-127A-5A45-A17B-9DAE9C56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76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A73D-0D18-DD4B-AD20-9E3B559F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5247C-4AC2-814D-AF90-E513B2EB7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479D-71FA-1640-831D-01DBC75F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30C0E-BE21-6A41-A427-DF3DEA6A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F04BF-E558-F94E-809D-C09A9A99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A2EB-5FD0-484D-B208-979E3C58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396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04053-FA19-254C-A706-24F8174C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76B45-0A1D-D948-A0FB-0E050370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5EAA-C4B2-0140-8169-27D1B9412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53F8-6F5F-6C47-B052-EF011D87F2FD}" type="datetimeFigureOut">
              <a:rPr lang="en-PK" smtClean="0"/>
              <a:t>06/02/2020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7746-E6A7-C747-A2B6-BD49FFF1C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F708-7CFF-544C-9C5F-ACCB6CC6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E3CB-D1EE-C740-B295-C4319D6C7D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362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9.png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2" Type="http://schemas.openxmlformats.org/officeDocument/2006/relationships/image" Target="../media/image2.jp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image" Target="../media/image22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8" Type="http://schemas.openxmlformats.org/officeDocument/2006/relationships/image" Target="../media/image6.png"/><Relationship Id="rId3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864A-1727-F841-A5B2-FC5ECC1C2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3EE50-EB56-F840-8F0F-5DF9FA438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 descr="A picture containing indoor, front, man, computer&#10;&#10;Description automatically generated">
            <a:extLst>
              <a:ext uri="{FF2B5EF4-FFF2-40B4-BE49-F238E27FC236}">
                <a16:creationId xmlns:a16="http://schemas.microsoft.com/office/drawing/2014/main" id="{3BAFBD00-CFD4-4E44-AD14-165B5D65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1744CA-6DF2-264E-8AA1-DE5823C01D89}"/>
                  </a:ext>
                </a:extLst>
              </p14:cNvPr>
              <p14:cNvContentPartPr/>
              <p14:nvPr/>
            </p14:nvContentPartPr>
            <p14:xfrm>
              <a:off x="-622200" y="34299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1744CA-6DF2-264E-8AA1-DE5823C01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0840" y="3421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83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5CC3-7814-AB48-AEB6-02880B1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6FEBE-1429-CF41-9B28-50E837BF4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</p:spPr>
      </p:pic>
    </p:spTree>
    <p:extLst>
      <p:ext uri="{BB962C8B-B14F-4D97-AF65-F5344CB8AC3E}">
        <p14:creationId xmlns:p14="http://schemas.microsoft.com/office/powerpoint/2010/main" val="24929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892A-A722-1F43-9037-D16F4EC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48763-7D85-7E40-AA0C-FA5F6A7C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2982347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13A2-0730-4044-A227-F4FCD802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A6C08-BF39-1645-B256-37CC6AFB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54262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59AA-0489-E743-AFE6-D59E3718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8687F-863C-974F-A8A8-47621394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2868118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7114-D819-0346-BC4D-5393A15D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B58AF-A704-B04A-AF40-A30160D46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49814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529D-CEC9-6E45-B1F4-2E5DC945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C94C4-8E04-6F42-ACD6-9B59D959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09875600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7DE4-BB84-5547-8628-43FADD3D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76736-B327-6646-94D6-7C314A68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25870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8E1A-BBA0-FF4E-BD14-856D8FF1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079E4-772B-3147-9338-34D8409C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4792186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F673CC-0881-2B4C-9FEF-F17C63DD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16" y="1528403"/>
            <a:ext cx="6390568" cy="40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1E29-DE90-AF49-B15A-A3C2FD0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965BB50C-31C8-274F-9550-FDAFA706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53" y="-42863"/>
            <a:ext cx="12197953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F04584-9AB0-D046-B988-89180F94D6F9}"/>
                  </a:ext>
                </a:extLst>
              </p14:cNvPr>
              <p14:cNvContentPartPr/>
              <p14:nvPr/>
            </p14:nvContentPartPr>
            <p14:xfrm>
              <a:off x="8440454" y="2829389"/>
              <a:ext cx="129960" cy="17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F04584-9AB0-D046-B988-89180F94D6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1814" y="2820389"/>
                <a:ext cx="147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DAE307-84AD-A84A-B285-35C2B4B66949}"/>
                  </a:ext>
                </a:extLst>
              </p14:cNvPr>
              <p14:cNvContentPartPr/>
              <p14:nvPr/>
            </p14:nvContentPartPr>
            <p14:xfrm>
              <a:off x="8221934" y="2857109"/>
              <a:ext cx="275760" cy="21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DAE307-84AD-A84A-B285-35C2B4B66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2934" y="2848109"/>
                <a:ext cx="293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76491B-087C-D448-B4E8-5D3FF6486D6C}"/>
                  </a:ext>
                </a:extLst>
              </p14:cNvPr>
              <p14:cNvContentPartPr/>
              <p14:nvPr/>
            </p14:nvContentPartPr>
            <p14:xfrm>
              <a:off x="8385014" y="2830829"/>
              <a:ext cx="178200" cy="241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76491B-087C-D448-B4E8-5D3FF6486D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6374" y="2822189"/>
                <a:ext cx="195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E78362-ED0A-9C46-B34B-D0375B82BA4F}"/>
                  </a:ext>
                </a:extLst>
              </p14:cNvPr>
              <p14:cNvContentPartPr/>
              <p14:nvPr/>
            </p14:nvContentPartPr>
            <p14:xfrm>
              <a:off x="8363054" y="3623549"/>
              <a:ext cx="234000" cy="240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E78362-ED0A-9C46-B34B-D0375B82BA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4414" y="3614909"/>
                <a:ext cx="251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365FF4-A81C-2B4C-A4FB-6551DDC2F077}"/>
                  </a:ext>
                </a:extLst>
              </p14:cNvPr>
              <p14:cNvContentPartPr/>
              <p14:nvPr/>
            </p14:nvContentPartPr>
            <p14:xfrm>
              <a:off x="8215454" y="3661709"/>
              <a:ext cx="295200" cy="220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365FF4-A81C-2B4C-A4FB-6551DDC2F0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06814" y="3652709"/>
                <a:ext cx="3128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658B07-58C4-BE41-8243-02BE43910EAA}"/>
                  </a:ext>
                </a:extLst>
              </p14:cNvPr>
              <p14:cNvContentPartPr/>
              <p14:nvPr/>
            </p14:nvContentPartPr>
            <p14:xfrm>
              <a:off x="8241734" y="3743429"/>
              <a:ext cx="162360" cy="71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658B07-58C4-BE41-8243-02BE43910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3094" y="3734429"/>
                <a:ext cx="180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1611DC-69B4-BC4D-9E54-57D4D2148C2D}"/>
                  </a:ext>
                </a:extLst>
              </p14:cNvPr>
              <p14:cNvContentPartPr/>
              <p14:nvPr/>
            </p14:nvContentPartPr>
            <p14:xfrm>
              <a:off x="8337494" y="4384285"/>
              <a:ext cx="228240" cy="302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1611DC-69B4-BC4D-9E54-57D4D2148C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8494" y="4375285"/>
                <a:ext cx="245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888525-D7C9-734B-A6B6-5E0F93120262}"/>
                  </a:ext>
                </a:extLst>
              </p14:cNvPr>
              <p14:cNvContentPartPr/>
              <p14:nvPr/>
            </p14:nvContentPartPr>
            <p14:xfrm>
              <a:off x="8207174" y="4450885"/>
              <a:ext cx="302400" cy="21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888525-D7C9-734B-A6B6-5E0F931202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98534" y="4441885"/>
                <a:ext cx="320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A74F0E-48C7-3A4A-B9B9-984EC809EE9E}"/>
                  </a:ext>
                </a:extLst>
              </p14:cNvPr>
              <p14:cNvContentPartPr/>
              <p14:nvPr/>
            </p14:nvContentPartPr>
            <p14:xfrm>
              <a:off x="8476880" y="4469485"/>
              <a:ext cx="119520" cy="268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A74F0E-48C7-3A4A-B9B9-984EC809EE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67880" y="4460485"/>
                <a:ext cx="137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C27403-CA34-7F47-82D5-52C3CD911D2B}"/>
                  </a:ext>
                </a:extLst>
              </p14:cNvPr>
              <p14:cNvContentPartPr/>
              <p14:nvPr/>
            </p14:nvContentPartPr>
            <p14:xfrm>
              <a:off x="8362400" y="3601985"/>
              <a:ext cx="80280" cy="3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C27403-CA34-7F47-82D5-52C3CD911D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53760" y="3593345"/>
                <a:ext cx="979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C288F9-15B2-1F4A-86EC-CFE1FF185E82}"/>
                  </a:ext>
                </a:extLst>
              </p14:cNvPr>
              <p14:cNvContentPartPr/>
              <p14:nvPr/>
            </p14:nvContentPartPr>
            <p14:xfrm>
              <a:off x="8463920" y="4453500"/>
              <a:ext cx="62280" cy="9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C288F9-15B2-1F4A-86EC-CFE1FF185E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55280" y="4444500"/>
                <a:ext cx="7992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2F45C-272B-C44B-BA70-11120A938CDB}"/>
              </a:ext>
            </a:extLst>
          </p:cNvPr>
          <p:cNvGrpSpPr/>
          <p:nvPr/>
        </p:nvGrpSpPr>
        <p:grpSpPr>
          <a:xfrm>
            <a:off x="8296880" y="2819645"/>
            <a:ext cx="245520" cy="257770"/>
            <a:chOff x="8296880" y="2819645"/>
            <a:chExt cx="245520" cy="2577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7608BB-3AB5-0348-99A2-52A1A2942C29}"/>
                    </a:ext>
                  </a:extLst>
                </p14:cNvPr>
                <p14:cNvContentPartPr/>
                <p14:nvPr/>
              </p14:nvContentPartPr>
              <p14:xfrm>
                <a:off x="8344760" y="2819645"/>
                <a:ext cx="108720" cy="6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7608BB-3AB5-0348-99A2-52A1A2942C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36120" y="2811005"/>
                  <a:ext cx="126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2E5A50-8A99-5F4A-A156-10F762E3A4C1}"/>
                    </a:ext>
                  </a:extLst>
                </p14:cNvPr>
                <p14:cNvContentPartPr/>
                <p14:nvPr/>
              </p14:nvContentPartPr>
              <p14:xfrm>
                <a:off x="8453120" y="2887685"/>
                <a:ext cx="89280" cy="13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2E5A50-8A99-5F4A-A156-10F762E3A4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44480" y="2878685"/>
                  <a:ext cx="106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320766-ABF9-8148-8F45-FD1987AC7D99}"/>
                    </a:ext>
                  </a:extLst>
                </p14:cNvPr>
                <p14:cNvContentPartPr/>
                <p14:nvPr/>
              </p14:nvContentPartPr>
              <p14:xfrm>
                <a:off x="8311640" y="2861415"/>
                <a:ext cx="153000" cy="216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320766-ABF9-8148-8F45-FD1987AC7D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3000" y="2852415"/>
                  <a:ext cx="170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E1BD45-CE61-4A40-B02C-863CFE419957}"/>
                    </a:ext>
                  </a:extLst>
                </p14:cNvPr>
                <p14:cNvContentPartPr/>
                <p14:nvPr/>
              </p14:nvContentPartPr>
              <p14:xfrm>
                <a:off x="8296880" y="2890215"/>
                <a:ext cx="15840" cy="31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E1BD45-CE61-4A40-B02C-863CFE4199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88240" y="2881575"/>
                  <a:ext cx="334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1D9943-A0F4-6E46-94DF-33E5CAA4D6D6}"/>
                  </a:ext>
                </a:extLst>
              </p14:cNvPr>
              <p14:cNvContentPartPr/>
              <p14:nvPr/>
            </p14:nvContentPartPr>
            <p14:xfrm>
              <a:off x="8354120" y="3713405"/>
              <a:ext cx="39960" cy="60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1D9943-A0F4-6E46-94DF-33E5CAA4D6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45120" y="3704765"/>
                <a:ext cx="5760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4E702-1736-5440-8928-C013FFC06B25}"/>
              </a:ext>
            </a:extLst>
          </p:cNvPr>
          <p:cNvGrpSpPr/>
          <p:nvPr/>
        </p:nvGrpSpPr>
        <p:grpSpPr>
          <a:xfrm>
            <a:off x="8269160" y="4442895"/>
            <a:ext cx="235800" cy="197640"/>
            <a:chOff x="8269160" y="4442895"/>
            <a:chExt cx="2358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03E74B-9A3B-3C49-AD96-E206A05AAEDD}"/>
                    </a:ext>
                  </a:extLst>
                </p14:cNvPr>
                <p14:cNvContentPartPr/>
                <p14:nvPr/>
              </p14:nvContentPartPr>
              <p14:xfrm>
                <a:off x="8388320" y="4477095"/>
                <a:ext cx="116640" cy="16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03E74B-9A3B-3C49-AD96-E206A05AAED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9680" y="4468455"/>
                  <a:ext cx="134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FBE086-30C2-8140-897E-1884D7CA2CE6}"/>
                    </a:ext>
                  </a:extLst>
                </p14:cNvPr>
                <p14:cNvContentPartPr/>
                <p14:nvPr/>
              </p14:nvContentPartPr>
              <p14:xfrm>
                <a:off x="8452040" y="4532535"/>
                <a:ext cx="19800" cy="3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FBE086-30C2-8140-897E-1884D7CA2CE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43400" y="4523895"/>
                  <a:ext cx="37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909E66-C01C-404D-B1F0-45B1A906F2C8}"/>
                    </a:ext>
                  </a:extLst>
                </p14:cNvPr>
                <p14:cNvContentPartPr/>
                <p14:nvPr/>
              </p14:nvContentPartPr>
              <p14:xfrm>
                <a:off x="8269160" y="4442895"/>
                <a:ext cx="195840" cy="12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909E66-C01C-404D-B1F0-45B1A906F2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0520" y="4434255"/>
                  <a:ext cx="213480" cy="14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66060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6CDD-4C02-8249-AB84-71FC8606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C76711-26C2-2E4A-BACC-0EFF2A1B4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7954" cy="6858001"/>
          </a:xfrm>
        </p:spPr>
      </p:pic>
    </p:spTree>
    <p:extLst>
      <p:ext uri="{BB962C8B-B14F-4D97-AF65-F5344CB8AC3E}">
        <p14:creationId xmlns:p14="http://schemas.microsoft.com/office/powerpoint/2010/main" val="242750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3742-6AE6-F749-B07A-6F4BE57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5C57F-508C-A849-9796-0675F574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8973350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5BC8-E582-E24E-8842-66879AEA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55E98-2CBB-0F47-BFAA-F40B1250D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90423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05EF-7563-E64D-9552-84EA6F59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0E2B0-E7E6-8B4D-9C80-0E02D988A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0469537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A88E-4329-594D-9BE1-8610933E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7C53D-DE13-9A40-AE05-AD7082B5E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27601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31DF-3D95-EF42-9568-0FF230EC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BE25F-41B1-4949-9ADA-596B9BBA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2864"/>
            <a:ext cx="12274191" cy="6900863"/>
          </a:xfrm>
        </p:spPr>
      </p:pic>
    </p:spTree>
    <p:extLst>
      <p:ext uri="{BB962C8B-B14F-4D97-AF65-F5344CB8AC3E}">
        <p14:creationId xmlns:p14="http://schemas.microsoft.com/office/powerpoint/2010/main" val="39230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0D7-F599-1A46-8383-FC4569A7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C3A7A-328A-DA47-AAA7-CF0429A3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373725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Naveed Sarwar</dc:creator>
  <cp:lastModifiedBy>Rana Naveed Sarwar</cp:lastModifiedBy>
  <cp:revision>5</cp:revision>
  <dcterms:created xsi:type="dcterms:W3CDTF">2020-02-05T19:31:24Z</dcterms:created>
  <dcterms:modified xsi:type="dcterms:W3CDTF">2020-02-06T07:28:43Z</dcterms:modified>
</cp:coreProperties>
</file>