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0" r:id="rId4"/>
  </p:sldMasterIdLst>
  <p:sldIdLst>
    <p:sldId id="371" r:id="rId5"/>
    <p:sldId id="373" r:id="rId6"/>
    <p:sldId id="262" r:id="rId7"/>
    <p:sldId id="309" r:id="rId8"/>
    <p:sldId id="310" r:id="rId9"/>
    <p:sldId id="296" r:id="rId10"/>
    <p:sldId id="299" r:id="rId11"/>
    <p:sldId id="298" r:id="rId12"/>
    <p:sldId id="302" r:id="rId13"/>
    <p:sldId id="316" r:id="rId14"/>
    <p:sldId id="374" r:id="rId15"/>
    <p:sldId id="375" r:id="rId16"/>
    <p:sldId id="319" r:id="rId17"/>
    <p:sldId id="378" r:id="rId18"/>
    <p:sldId id="331" r:id="rId19"/>
    <p:sldId id="332" r:id="rId20"/>
    <p:sldId id="333" r:id="rId21"/>
    <p:sldId id="334" r:id="rId22"/>
    <p:sldId id="300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0" autoAdjust="0"/>
    <p:restoredTop sz="94660"/>
  </p:normalViewPr>
  <p:slideViewPr>
    <p:cSldViewPr>
      <p:cViewPr varScale="1">
        <p:scale>
          <a:sx n="100" d="100"/>
          <a:sy n="100" d="100"/>
        </p:scale>
        <p:origin x="294" y="72"/>
      </p:cViewPr>
      <p:guideLst>
        <p:guide orient="horz" pos="2884"/>
        <p:guide pos="21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3756" y="1937130"/>
            <a:ext cx="6736486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19" y="1308862"/>
            <a:ext cx="350520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784831" y="460131"/>
            <a:ext cx="2236228" cy="4419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82021" y="1207196"/>
            <a:ext cx="1374752" cy="278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286811" y="1421567"/>
            <a:ext cx="1374749" cy="282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137275" y="1479115"/>
            <a:ext cx="1255856" cy="2232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888140" y="856501"/>
            <a:ext cx="2021579" cy="35939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381509" y="1770024"/>
            <a:ext cx="1189237" cy="211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168844" y="1866300"/>
            <a:ext cx="1189355" cy="1648460"/>
          </a:xfrm>
          <a:custGeom>
            <a:avLst/>
            <a:gdLst/>
            <a:ahLst/>
            <a:cxnLst/>
            <a:rect l="l" t="t" r="r" b="b"/>
            <a:pathLst>
              <a:path w="1189354" h="1648460">
                <a:moveTo>
                  <a:pt x="0" y="0"/>
                </a:moveTo>
                <a:lnTo>
                  <a:pt x="1189200" y="0"/>
                </a:lnTo>
                <a:lnTo>
                  <a:pt x="1189200" y="1647899"/>
                </a:lnTo>
                <a:lnTo>
                  <a:pt x="0" y="16478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3756" y="1937130"/>
            <a:ext cx="6736486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19" y="1308862"/>
            <a:ext cx="350520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184" y="2307265"/>
            <a:ext cx="614563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26" y="1713357"/>
            <a:ext cx="6000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826" y="2261692"/>
            <a:ext cx="609917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26" y="1713357"/>
            <a:ext cx="6000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826" y="2261692"/>
            <a:ext cx="609917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hyperlink" Target="linkedin.com/in/naveed-trainer&#13;" TargetMode="External"/><Relationship Id="rId2" Type="http://schemas.openxmlformats.org/officeDocument/2006/relationships/hyperlink" Target="codeframe.tech/" TargetMode="External"/><Relationship Id="rId1" Type="http://schemas.openxmlformats.org/officeDocument/2006/relationships/hyperlink" Target="fb.com/naveed.train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Orien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501650"/>
            <a:ext cx="6902450" cy="4140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96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661" y="1167765"/>
            <a:ext cx="815340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4000" b="1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Course</a:t>
            </a:r>
            <a:endParaRPr lang="en-US" altLang="en-US" sz="4000" b="1" spc="-245" dirty="0" smtClean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en-US" sz="4000" b="1" spc="-245" dirty="0" smtClean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4000" b="1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Web Designing</a:t>
            </a:r>
            <a:endParaRPr lang="en-US" altLang="en-US" sz="4000" b="1" spc="-245" dirty="0" smtClean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164" y="484021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>
                <a:moveTo>
                  <a:pt x="0" y="0"/>
                </a:moveTo>
                <a:lnTo>
                  <a:pt x="1175399" y="0"/>
                </a:lnTo>
              </a:path>
            </a:pathLst>
          </a:custGeom>
          <a:ln w="35399">
            <a:solidFill>
              <a:srgbClr val="C9D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4296" y="484021"/>
            <a:ext cx="1774825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199" y="0"/>
                </a:lnTo>
              </a:path>
            </a:pathLst>
          </a:custGeom>
          <a:ln w="35399">
            <a:solidFill>
              <a:srgbClr val="6C9E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18361" y="484021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09">
                <a:moveTo>
                  <a:pt x="0" y="0"/>
                </a:moveTo>
                <a:lnTo>
                  <a:pt x="1235699" y="0"/>
                </a:lnTo>
              </a:path>
            </a:pathLst>
          </a:custGeom>
          <a:ln w="35399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84199" y="484021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499" y="0"/>
                </a:lnTo>
              </a:path>
            </a:pathLst>
          </a:custGeom>
          <a:ln w="35399">
            <a:solidFill>
              <a:srgbClr val="1B45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80928192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476250"/>
            <a:ext cx="6714490" cy="4190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dpress-desi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643255"/>
            <a:ext cx="6321425" cy="362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494497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b="1" dirty="0" smtClean="0">
                <a:solidFill>
                  <a:schemeClr val="bg1"/>
                </a:solidFill>
              </a:rPr>
              <a:t>Technology we covered</a:t>
            </a:r>
            <a:endParaRPr lang="en-US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909320" y="1882933"/>
            <a:ext cx="3352800" cy="184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en-US" altLang="en-US" sz="1600" b="1" dirty="0" smtClean="0"/>
              <a:t>HTML</a:t>
            </a:r>
            <a:r>
              <a:rPr lang="en-US" sz="1600" dirty="0" smtClean="0">
                <a:solidFill>
                  <a:srgbClr val="00AFEF"/>
                </a:solidFill>
                <a:cs typeface="Calibri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 </a:t>
            </a:r>
            <a:r>
              <a:rPr lang="en-US" altLang="en-US" sz="1600" b="1" dirty="0" smtClean="0">
                <a:sym typeface="+mn-ea"/>
              </a:rPr>
              <a:t>CSS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  <a:sym typeface="+mn-ea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 </a:t>
            </a:r>
            <a:r>
              <a:rPr lang="en-US" altLang="en-US" sz="1600" b="1" dirty="0" smtClean="0">
                <a:sym typeface="+mn-ea"/>
              </a:rPr>
              <a:t>Bootstrap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  <a:sym typeface="+mn-ea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 </a:t>
            </a:r>
            <a:r>
              <a:rPr lang="en-US" altLang="en-US" sz="1600" b="1" dirty="0" smtClean="0">
                <a:sym typeface="+mn-ea"/>
              </a:rPr>
              <a:t>Basic js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  <a:sym typeface="+mn-ea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 </a:t>
            </a:r>
            <a:r>
              <a:rPr lang="en-US" altLang="en-US" sz="1600" b="1" dirty="0" smtClean="0">
                <a:sym typeface="+mn-ea"/>
              </a:rPr>
              <a:t>Wordpress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  <a:sym typeface="+mn-ea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sz="1600" dirty="0" smtClean="0">
                <a:solidFill>
                  <a:srgbClr val="00AFEF"/>
                </a:solidFill>
                <a:cs typeface="Calibri"/>
                <a:sym typeface="+mn-ea"/>
              </a:rPr>
              <a:t>›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 </a:t>
            </a:r>
            <a:r>
              <a:rPr lang="en-US" altLang="en-US" sz="1600" b="1" dirty="0" smtClean="0">
                <a:sym typeface="+mn-ea"/>
              </a:rPr>
              <a:t>Deployment</a:t>
            </a:r>
            <a:r>
              <a:rPr lang="en-US" sz="1600" dirty="0" smtClean="0">
                <a:solidFill>
                  <a:srgbClr val="00AFEF"/>
                </a:solidFill>
                <a:cs typeface="Calibri"/>
                <a:sym typeface="+mn-ea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endParaRPr lang="en-US" sz="1600" dirty="0" smtClean="0">
              <a:cs typeface="Calibri"/>
            </a:endParaRPr>
          </a:p>
        </p:txBody>
      </p:sp>
      <p:pic>
        <p:nvPicPr>
          <p:cNvPr id="3" name="Picture 2" descr="bigstock-Programming-Web-Banner-Best-P-258081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975" y="1493520"/>
            <a:ext cx="4787265" cy="285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96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926" y="1993900"/>
            <a:ext cx="815340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4000" b="1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Introduction to HTML</a:t>
            </a:r>
            <a:endParaRPr lang="en-US" altLang="en-US" sz="4000" b="1" spc="-245" dirty="0" smtClean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164" y="484021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>
                <a:moveTo>
                  <a:pt x="0" y="0"/>
                </a:moveTo>
                <a:lnTo>
                  <a:pt x="1175399" y="0"/>
                </a:lnTo>
              </a:path>
            </a:pathLst>
          </a:custGeom>
          <a:ln w="35399">
            <a:solidFill>
              <a:srgbClr val="C9D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4296" y="484021"/>
            <a:ext cx="1774825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199" y="0"/>
                </a:lnTo>
              </a:path>
            </a:pathLst>
          </a:custGeom>
          <a:ln w="35399">
            <a:solidFill>
              <a:srgbClr val="6C9E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18361" y="484021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09">
                <a:moveTo>
                  <a:pt x="0" y="0"/>
                </a:moveTo>
                <a:lnTo>
                  <a:pt x="1235699" y="0"/>
                </a:lnTo>
              </a:path>
            </a:pathLst>
          </a:custGeom>
          <a:ln w="35399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84199" y="484021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499" y="0"/>
                </a:lnTo>
              </a:path>
            </a:pathLst>
          </a:custGeom>
          <a:ln w="35399">
            <a:solidFill>
              <a:srgbClr val="1B45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494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CAN I DO?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1"/>
            <a:ext cx="7772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494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ONE  MORE THING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49"/>
            <a:ext cx="2743200" cy="3124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2549"/>
            <a:ext cx="5029200" cy="3124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494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ONE  MORE THING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494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ONE  MORE THING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04950"/>
            <a:ext cx="579120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09750"/>
            <a:ext cx="381000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6775" y="819150"/>
            <a:ext cx="372577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WHO AM I?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807720" y="2148840"/>
            <a:ext cx="6011774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en-US" altLang="en-US" sz="1600" dirty="0" smtClean="0"/>
              <a:t>Full Stack Developer</a:t>
            </a:r>
            <a:r>
              <a:rPr lang="en-US" sz="1600" dirty="0" smtClean="0">
                <a:solidFill>
                  <a:srgbClr val="00AFEF"/>
                </a:solidFill>
                <a:cs typeface="Calibri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altLang="en-US" sz="1600" dirty="0" smtClean="0"/>
              <a:t>Freelancer at Upwor &amp; Fiverr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altLang="en-US" sz="1600" dirty="0" smtClean="0"/>
              <a:t>Teacher at SMTP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altLang="en-US" sz="1600" dirty="0" smtClean="0"/>
              <a:t>StartUp - CodeFrame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altLang="en-US" sz="1600" dirty="0" smtClean="0"/>
              <a:t>Social Links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altLang="en-US" sz="1600" dirty="0">
                <a:solidFill>
                  <a:srgbClr val="00AFEF"/>
                </a:solidFill>
                <a:cs typeface="Calibri"/>
                <a:hlinkClick r:id="rId1" action="ppaction://hlinkfile"/>
              </a:rPr>
              <a:t>fb.com/naveed.trainer</a:t>
            </a:r>
            <a:endParaRPr lang="en-US" altLang="en-US" sz="1600" dirty="0">
              <a:solidFill>
                <a:srgbClr val="00AFEF"/>
              </a:solidFill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  <a:sym typeface="+mn-ea"/>
              </a:rPr>
              <a:t>› </a:t>
            </a:r>
            <a:r>
              <a:rPr lang="en-US" sz="1600" dirty="0">
                <a:solidFill>
                  <a:srgbClr val="00AFEF"/>
                </a:solidFill>
                <a:cs typeface="Calibri"/>
                <a:sym typeface="+mn-ea"/>
                <a:hlinkClick r:id="rId2" action="ppaction://hlinkfile"/>
              </a:rPr>
              <a:t>codeframe.tech/</a:t>
            </a:r>
            <a:endParaRPr lang="en-US" sz="1600" dirty="0">
              <a:solidFill>
                <a:srgbClr val="00AFEF"/>
              </a:solidFill>
              <a:cs typeface="Calibri"/>
              <a:sym typeface="+mn-ea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altLang="en-US" sz="1600" dirty="0">
                <a:solidFill>
                  <a:srgbClr val="00AFEF"/>
                </a:solidFill>
                <a:cs typeface="Calibri"/>
                <a:hlinkClick r:id="rId3" action="ppaction://hlinkfile"/>
              </a:rPr>
              <a:t>l</a:t>
            </a:r>
            <a:r>
              <a:rPr lang="en-US" sz="1600" dirty="0">
                <a:solidFill>
                  <a:srgbClr val="00AFEF"/>
                </a:solidFill>
                <a:cs typeface="Calibri"/>
                <a:hlinkClick r:id="rId3" action="ppaction://hlinkfile"/>
              </a:rPr>
              <a:t>inkedin.com/in/naveed-t</a:t>
            </a:r>
            <a:r>
              <a:rPr lang="en-US" altLang="en-US" sz="1600" dirty="0">
                <a:solidFill>
                  <a:srgbClr val="00AFEF"/>
                </a:solidFill>
                <a:cs typeface="Calibri"/>
                <a:hlinkClick r:id="rId3" action="ppaction://hlinkfile"/>
              </a:rPr>
              <a:t>ra</a:t>
            </a:r>
            <a:r>
              <a:rPr lang="en-US" sz="1600" dirty="0">
                <a:solidFill>
                  <a:srgbClr val="00AFEF"/>
                </a:solidFill>
                <a:cs typeface="Calibri"/>
                <a:hlinkClick r:id="rId3" action="ppaction://hlinkfile"/>
              </a:rPr>
              <a:t>iner</a:t>
            </a:r>
            <a:endParaRPr lang="en-US" sz="1600" dirty="0">
              <a:solidFill>
                <a:srgbClr val="00AFEF"/>
              </a:solidFill>
              <a:cs typeface="Calibri"/>
            </a:endParaRPr>
          </a:p>
        </p:txBody>
      </p:sp>
      <p:pic>
        <p:nvPicPr>
          <p:cNvPr id="2" name="Picture 1" descr="ident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1459865"/>
            <a:ext cx="2845435" cy="2845435"/>
          </a:xfrm>
          <a:prstGeom prst="rect">
            <a:avLst/>
          </a:prstGeom>
        </p:spPr>
      </p:pic>
      <p:sp>
        <p:nvSpPr>
          <p:cNvPr id="3" name="object 4"/>
          <p:cNvSpPr txBox="1">
            <a:spLocks noGrp="1"/>
          </p:cNvSpPr>
          <p:nvPr/>
        </p:nvSpPr>
        <p:spPr>
          <a:xfrm>
            <a:off x="1193800" y="1459865"/>
            <a:ext cx="33102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8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Naveed Sarwar</a:t>
            </a:r>
            <a:endParaRPr lang="en-US" altLang="en-US" sz="2800" b="1" spc="-5" dirty="0" smtClean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8" y="828547"/>
            <a:ext cx="26022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OPTIONS</a:t>
            </a:r>
            <a:r>
              <a:rPr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?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319" y="1973326"/>
            <a:ext cx="692467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1-</a:t>
            </a:r>
            <a:r>
              <a:rPr lang="en-US" spc="-5" dirty="0" smtClean="0">
                <a:latin typeface="Calibri"/>
                <a:cs typeface="Calibri"/>
              </a:rPr>
              <a:t> Job</a:t>
            </a:r>
            <a:endParaRPr lang="en-US" spc="-5" dirty="0" smtClean="0">
              <a:latin typeface="Calibri"/>
              <a:cs typeface="Calibri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/>
                </a:solidFill>
                <a:cs typeface="Calibri"/>
              </a:rPr>
              <a:t>2-</a:t>
            </a:r>
            <a:r>
              <a:rPr lang="en-US" spc="-5" dirty="0">
                <a:cs typeface="Calibri"/>
              </a:rPr>
              <a:t> </a:t>
            </a:r>
            <a:r>
              <a:rPr lang="en-US" spc="-5" dirty="0" smtClean="0">
                <a:cs typeface="Calibri"/>
              </a:rPr>
              <a:t>Freelancing / Own Startup</a:t>
            </a:r>
            <a:endParaRPr lang="en-US" spc="-5" dirty="0" smtClean="0">
              <a:cs typeface="Calibri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/>
                </a:solidFill>
                <a:cs typeface="Calibri"/>
              </a:rPr>
              <a:t>3- </a:t>
            </a:r>
            <a:r>
              <a:rPr lang="en-US" spc="-5" dirty="0" smtClean="0">
                <a:cs typeface="Calibri"/>
              </a:rPr>
              <a:t>Family Business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4826" y="742950"/>
            <a:ext cx="42591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FFFFFF"/>
                </a:solidFill>
              </a:rPr>
              <a:t>REQUIREMENT?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7772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819150"/>
            <a:ext cx="390271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solidFill>
                  <a:srgbClr val="FFFFFF"/>
                </a:solidFill>
              </a:rPr>
              <a:t>IT'S TIME TO SKILL UP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7772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6775" y="819150"/>
            <a:ext cx="3725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MAJOR AREAS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838200" y="1657350"/>
            <a:ext cx="6011774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 smtClean="0"/>
              <a:t>Mobile Applications Development</a:t>
            </a:r>
            <a:r>
              <a:rPr lang="en-US" sz="1600" dirty="0" smtClean="0">
                <a:solidFill>
                  <a:srgbClr val="00AFEF"/>
                </a:solidFill>
                <a:cs typeface="Calibri"/>
              </a:rPr>
              <a:t>.</a:t>
            </a:r>
            <a:endParaRPr lang="en-US" sz="1600" dirty="0" smtClean="0">
              <a:solidFill>
                <a:srgbClr val="00AFEF"/>
              </a:solidFill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Web Development.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Desktop Applications.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Blockchain.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A.I (Artificial Intelligence).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/>
              <a:t>G</a:t>
            </a:r>
            <a:r>
              <a:rPr lang="en-US" sz="1600" dirty="0" smtClean="0"/>
              <a:t>raphic Designing.</a:t>
            </a:r>
            <a:endParaRPr lang="en-US" sz="1600" dirty="0" smtClean="0"/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Networking.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Presentation</Application>
  <PresentationFormat>On-screen Show (16:9)</PresentationFormat>
  <Paragraphs>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Lucida Sans Unicode</vt:lpstr>
      <vt:lpstr>Calibri</vt:lpstr>
      <vt:lpstr>Lucida Sans</vt:lpstr>
      <vt:lpstr>Gubbi</vt:lpstr>
      <vt:lpstr>DejaVu Sans</vt:lpstr>
      <vt:lpstr>微软雅黑</vt:lpstr>
      <vt:lpstr>Droid Sans Fallback</vt:lpstr>
      <vt:lpstr>Arial Unicode MS</vt:lpstr>
      <vt:lpstr>Office Theme</vt:lpstr>
      <vt:lpstr>1_Office Theme</vt:lpstr>
      <vt:lpstr>2_Office Theme</vt:lpstr>
      <vt:lpstr>PowerPoint 演示文稿</vt:lpstr>
      <vt:lpstr>WHO AM I?</vt:lpstr>
      <vt:lpstr>PowerPoint 演示文稿</vt:lpstr>
      <vt:lpstr>PowerPoint 演示文稿</vt:lpstr>
      <vt:lpstr>PowerPoint 演示文稿</vt:lpstr>
      <vt:lpstr>OPTIONS?</vt:lpstr>
      <vt:lpstr>REQUIREMENT?</vt:lpstr>
      <vt:lpstr>IT'S TIME TO SKILL UP</vt:lpstr>
      <vt:lpstr>MAJOR AREAS</vt:lpstr>
      <vt:lpstr>PowerPoint 演示文稿</vt:lpstr>
      <vt:lpstr>PowerPoint 演示文稿</vt:lpstr>
      <vt:lpstr>PowerPoint 演示文稿</vt:lpstr>
      <vt:lpstr>Technology we covered</vt:lpstr>
      <vt:lpstr>PowerPoint 演示文稿</vt:lpstr>
      <vt:lpstr>CAN I DO?</vt:lpstr>
      <vt:lpstr>ONE  MORE THING</vt:lpstr>
      <vt:lpstr>ONE  MORE THING</vt:lpstr>
      <vt:lpstr>ONE  MORE THING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naveed-rana</cp:lastModifiedBy>
  <cp:revision>67</cp:revision>
  <dcterms:created xsi:type="dcterms:W3CDTF">2019-09-14T05:03:50Z</dcterms:created>
  <dcterms:modified xsi:type="dcterms:W3CDTF">2019-09-14T05:03:50Z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1033-10.1.0.6757</vt:lpwstr>
  </property>
</Properties>
</file>