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4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37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6698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84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67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06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7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2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7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8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2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5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1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5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0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3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089" y="4987638"/>
            <a:ext cx="5446220" cy="886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Professor: </a:t>
            </a:r>
            <a:r>
              <a:rPr lang="en-US" b="1" dirty="0" smtClean="0"/>
              <a:t>	Omar </a:t>
            </a:r>
            <a:r>
              <a:rPr lang="en-US" b="1" dirty="0"/>
              <a:t>Ali Zatarain Duran</a:t>
            </a:r>
          </a:p>
          <a:p>
            <a:pPr marL="0" indent="0">
              <a:buNone/>
            </a:pPr>
            <a:r>
              <a:rPr lang="en-US" b="1" dirty="0" smtClean="0"/>
              <a:t>Author:</a:t>
            </a:r>
            <a:r>
              <a:rPr lang="en-US" b="1" dirty="0"/>
              <a:t>	Naveed Akhtar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845746"/>
            <a:ext cx="914399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Universidad de Guadalajara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Centro Universitario de los Valles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540" y="1849569"/>
            <a:ext cx="2227424" cy="291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72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Esperados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Plataforma confiable para la reparación de electrodomésticos</a:t>
            </a:r>
          </a:p>
          <a:p>
            <a:r>
              <a:rPr lang="es-ES" dirty="0"/>
              <a:t>Sólida base de clientes con uso recurrente</a:t>
            </a:r>
          </a:p>
          <a:p>
            <a:r>
              <a:rPr lang="es-ES" dirty="0"/>
              <a:t>Los técnicos obtienen mayor visibilidad e ingresos</a:t>
            </a:r>
          </a:p>
          <a:p>
            <a:r>
              <a:rPr lang="es-ES" dirty="0"/>
              <a:t>Ingresos comerciales mediante tarifas de servicio y suscripciones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874" y="5043680"/>
            <a:ext cx="727058" cy="727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797" y="5012033"/>
            <a:ext cx="727058" cy="727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4921656"/>
            <a:ext cx="907813" cy="9078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888" y="3219797"/>
            <a:ext cx="7955280" cy="174013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SmartFix no es solo una aplicación de servicio, es un ecosistema completo para servicios de reparación, diseñado para generar confianza, confiabilidad y eficiencia tanto para los clientes como para los proveedores de servicios.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4" y="3186545"/>
            <a:ext cx="8853054" cy="119149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Una plataforma integral de servicios de reparación y mantenimiento domésticos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7" y="988149"/>
            <a:ext cx="1309252" cy="1309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58047" y="2253384"/>
            <a:ext cx="12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oper Black" panose="0208090404030B020404" pitchFamily="18" charset="0"/>
              </a:rPr>
              <a:t>SmartFix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7861" y="5281035"/>
            <a:ext cx="3204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Gracias</a:t>
            </a:r>
            <a:endParaRPr lang="en-US" sz="5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5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30" y="2432854"/>
            <a:ext cx="8368146" cy="1602653"/>
          </a:xfrm>
        </p:spPr>
        <p:txBody>
          <a:bodyPr>
            <a:normAutofit fontScale="90000"/>
          </a:bodyPr>
          <a:lstStyle/>
          <a:p>
            <a:r>
              <a:rPr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oper Black" panose="0208090404030B020404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s-ES" dirty="0"/>
              <a:t>Una plataforma integral de servicios de reparación y mantenimiento domésticos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9927"/>
            <a:ext cx="8229600" cy="162343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Conectando clientes con expertos para reparación y mantenimiento de refrigeradores, hornos, aires acondicionados, lavadoras, electricidad y más servicios.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7" y="988149"/>
            <a:ext cx="1309252" cy="1309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10261" y="2171244"/>
            <a:ext cx="190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oper Black" panose="0208090404030B020404" pitchFamily="18" charset="0"/>
              </a:rPr>
              <a:t>SmartFix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" y="2194560"/>
            <a:ext cx="8670868" cy="4469476"/>
          </a:xfrm>
        </p:spPr>
        <p:txBody>
          <a:bodyPr>
            <a:normAutofit lnSpcReduction="10000"/>
          </a:bodyPr>
          <a:lstStyle/>
          <a:p>
            <a:r>
              <a:rPr dirty="0"/>
              <a:t>Creciente demanda de servicios domésticos bajo demanda.</a:t>
            </a:r>
          </a:p>
          <a:p>
            <a:r>
              <a:rPr lang="es-ES" dirty="0"/>
              <a:t>Los clientes buscan soluciones de reparación confiables, rápidas y asequibles para las puertas.</a:t>
            </a:r>
            <a:endParaRPr dirty="0"/>
          </a:p>
          <a:p>
            <a:pPr marL="0" indent="0">
              <a:buNone/>
            </a:pPr>
            <a:r>
              <a:rPr b="1" dirty="0"/>
              <a:t>Desafíos:</a:t>
            </a:r>
          </a:p>
          <a:p>
            <a:r>
              <a:rPr dirty="0" smtClean="0"/>
              <a:t> </a:t>
            </a:r>
            <a:r>
              <a:rPr dirty="0"/>
              <a:t>Falta de confianza en los técnicos locales</a:t>
            </a:r>
          </a:p>
          <a:p>
            <a:r>
              <a:rPr dirty="0" smtClean="0"/>
              <a:t> </a:t>
            </a:r>
            <a:r>
              <a:rPr dirty="0"/>
              <a:t>Precios inconsistentes</a:t>
            </a:r>
          </a:p>
          <a:p>
            <a:r>
              <a:rPr dirty="0" smtClean="0"/>
              <a:t> </a:t>
            </a:r>
            <a:r>
              <a:rPr dirty="0"/>
              <a:t>No existe una plataforma de servicios centralizada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Solución Propuesta:</a:t>
            </a:r>
          </a:p>
          <a:p>
            <a:r>
              <a:rPr lang="es-ES" dirty="0"/>
              <a:t>Una aplicación web para reservar servicios de reparación, técnicos de confianza y precios </a:t>
            </a:r>
            <a:r>
              <a:rPr lang="es-ES" dirty="0" smtClean="0"/>
              <a:t>justos</a:t>
            </a:r>
            <a:r>
              <a:rPr dirty="0" smtClean="0"/>
              <a:t>.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36" y="5077863"/>
            <a:ext cx="843050" cy="843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Justificación</a:t>
            </a:r>
            <a:r>
              <a:rPr dirty="0"/>
              <a:t>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Necesidad del mercado: Aumento del número de electrodomésticos y reparaciones frecuentes.</a:t>
            </a:r>
          </a:p>
          <a:p>
            <a:r>
              <a:rPr lang="es-ES" dirty="0"/>
              <a:t>Beneficio para el cliente: Plataforma centralizada para servicios de reparación.</a:t>
            </a:r>
          </a:p>
          <a:p>
            <a:r>
              <a:rPr lang="es-ES" dirty="0"/>
              <a:t>Beneficio empresarial: Comisión por servicio, modelo de suscripción para técnicos.</a:t>
            </a:r>
          </a:p>
          <a:p>
            <a:r>
              <a:rPr lang="es-ES" dirty="0"/>
              <a:t>Visión a largo plazo: Ampliación a instalación, configuración de hogares inteligentes y mantenimiento preventivo.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Requisitos Funcionales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73" y="2186247"/>
            <a:ext cx="4504113" cy="2122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b="1" dirty="0"/>
              <a:t>Funciones para Clientes:</a:t>
            </a:r>
          </a:p>
          <a:p>
            <a:r>
              <a:rPr lang="es-ES" sz="1800" dirty="0"/>
              <a:t>Reserva de servicio</a:t>
            </a:r>
          </a:p>
          <a:p>
            <a:r>
              <a:rPr lang="es-ES" sz="1800" dirty="0"/>
              <a:t>Revisión del técnico y del servicio</a:t>
            </a:r>
          </a:p>
          <a:p>
            <a:r>
              <a:rPr lang="es-ES" sz="1800" dirty="0"/>
              <a:t>Precios y pagos justos</a:t>
            </a:r>
          </a:p>
          <a:p>
            <a:r>
              <a:rPr lang="es-ES" sz="1800" dirty="0"/>
              <a:t>Chat de atención al cliente</a:t>
            </a:r>
            <a:endParaRPr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360670" y="2590800"/>
            <a:ext cx="34785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Funciones para Técnicos: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Notificaciones de solicitudes de empleo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Perfil y calificaciones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Panel de ganancias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71700" y="4801985"/>
            <a:ext cx="521277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Funciones para Administradores: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Gestión de técnicos y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Gestión de categorías de servicio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Informes y análisis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Módulos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734887"/>
            <a:ext cx="7955280" cy="3541222"/>
          </a:xfrm>
        </p:spPr>
        <p:txBody>
          <a:bodyPr>
            <a:normAutofit/>
          </a:bodyPr>
          <a:lstStyle/>
          <a:p>
            <a:r>
              <a:rPr lang="es-ES" dirty="0"/>
              <a:t>Módulo de usuario: Registro, reserva de servicios, calificación del servicio</a:t>
            </a:r>
          </a:p>
          <a:p>
            <a:r>
              <a:rPr lang="es-ES" dirty="0"/>
              <a:t>Módulo de técnico: Creación de perfiles, asignación de tareas</a:t>
            </a:r>
          </a:p>
          <a:p>
            <a:r>
              <a:rPr lang="es-ES" dirty="0"/>
              <a:t>Módulo de administración: Control del sistema, análisis</a:t>
            </a:r>
          </a:p>
          <a:p>
            <a:r>
              <a:rPr lang="es-ES" dirty="0"/>
              <a:t>Módulo de notificaciones: Actualizaciones </a:t>
            </a:r>
            <a:r>
              <a:rPr lang="es-ES" dirty="0" err="1"/>
              <a:t>push</a:t>
            </a:r>
            <a:endParaRPr lang="es-ES" dirty="0"/>
          </a:p>
          <a:p>
            <a:r>
              <a:rPr lang="es-ES" dirty="0"/>
              <a:t>Módulo de soporte: Chatbot + asistencia humana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Metodología de Desarrollo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Ágil</a:t>
            </a:r>
            <a:r>
              <a:rPr lang="en-US" dirty="0"/>
              <a:t> con </a:t>
            </a:r>
            <a:r>
              <a:rPr lang="en-US" dirty="0" smtClean="0"/>
              <a:t>Scrum</a:t>
            </a:r>
            <a:r>
              <a:rPr dirty="0" smtClean="0"/>
              <a:t>:</a:t>
            </a:r>
          </a:p>
          <a:p>
            <a:r>
              <a:rPr lang="es-ES" dirty="0" smtClean="0"/>
              <a:t>Flexibilidad en los requisitos</a:t>
            </a:r>
          </a:p>
          <a:p>
            <a:r>
              <a:rPr lang="es-ES" dirty="0" smtClean="0"/>
              <a:t>Entrega </a:t>
            </a:r>
            <a:r>
              <a:rPr lang="es-ES" dirty="0"/>
              <a:t>incremental de funcionalidades</a:t>
            </a:r>
          </a:p>
          <a:p>
            <a:r>
              <a:rPr lang="es-ES" dirty="0"/>
              <a:t>Revisiones periódicas de </a:t>
            </a:r>
            <a:r>
              <a:rPr lang="es-ES" dirty="0" err="1"/>
              <a:t>sprints</a:t>
            </a:r>
            <a:r>
              <a:rPr lang="es-ES" dirty="0"/>
              <a:t> para asegurar la calidad</a:t>
            </a:r>
            <a:endParaRPr dirty="0" smtClean="0"/>
          </a:p>
          <a:p>
            <a:pPr marL="0" indent="0">
              <a:buNone/>
            </a:pPr>
            <a:r>
              <a:rPr lang="en-US" dirty="0" err="1"/>
              <a:t>Etapas</a:t>
            </a:r>
            <a:r>
              <a:rPr lang="en-US" dirty="0"/>
              <a:t> de Scrum </a:t>
            </a:r>
            <a:r>
              <a:rPr dirty="0" smtClean="0"/>
              <a:t>:</a:t>
            </a:r>
          </a:p>
          <a:p>
            <a:r>
              <a:rPr dirty="0" smtClean="0"/>
              <a:t>Backlog </a:t>
            </a:r>
            <a:r>
              <a:rPr dirty="0"/>
              <a:t>Creation → Sprint Planning → Development → Testing → Review &amp; Deployment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80601"/>
            <a:ext cx="6377940" cy="1293028"/>
          </a:xfrm>
        </p:spPr>
        <p:txBody>
          <a:bodyPr/>
          <a:lstStyle/>
          <a:p>
            <a:r>
              <a:rPr lang="en-US" dirty="0"/>
              <a:t>Equipo del proyecto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88276"/>
              </p:ext>
            </p:extLst>
          </p:nvPr>
        </p:nvGraphicFramePr>
        <p:xfrm>
          <a:off x="789706" y="2542373"/>
          <a:ext cx="7883238" cy="408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1619">
                  <a:extLst>
                    <a:ext uri="{9D8B030D-6E8A-4147-A177-3AD203B41FA5}">
                      <a16:colId xmlns:a16="http://schemas.microsoft.com/office/drawing/2014/main" val="871048867"/>
                    </a:ext>
                  </a:extLst>
                </a:gridCol>
                <a:gridCol w="3941619">
                  <a:extLst>
                    <a:ext uri="{9D8B030D-6E8A-4147-A177-3AD203B41FA5}">
                      <a16:colId xmlns:a16="http://schemas.microsoft.com/office/drawing/2014/main" val="3616340411"/>
                    </a:ext>
                  </a:extLst>
                </a:gridCol>
              </a:tblGrid>
              <a:tr h="4311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Salario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63341"/>
                  </a:ext>
                </a:extLst>
              </a:tr>
              <a:tr h="75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Gerente de proyecto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$70,000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971703"/>
                  </a:ext>
                </a:extLst>
              </a:tr>
              <a:tr h="75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Desarrollador Senior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$60,000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9283"/>
                  </a:ext>
                </a:extLst>
              </a:tr>
              <a:tr h="75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Desarrollador Junior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$25000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58887"/>
                  </a:ext>
                </a:extLst>
              </a:tr>
              <a:tr h="437115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Diseñador de interfaz de usuario / 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$40,000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915915"/>
                  </a:ext>
                </a:extLst>
              </a:tr>
              <a:tr h="754473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Ingeniero de control de calidad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$35000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211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Cronograma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u="sng" dirty="0"/>
              <a:t>Duración del desarrollo: 6 </a:t>
            </a:r>
            <a:r>
              <a:rPr lang="es-ES" u="sng" dirty="0" smtClean="0"/>
              <a:t>meses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s-ES" dirty="0"/>
              <a:t>Mes 1: Análisis de requisitos, diseño UI/UX</a:t>
            </a:r>
          </a:p>
          <a:p>
            <a:r>
              <a:rPr lang="es-ES" dirty="0"/>
              <a:t>Meses 2-4: Desarrollo </a:t>
            </a:r>
            <a:r>
              <a:rPr lang="es-ES" dirty="0" smtClean="0"/>
              <a:t>(Sprint </a:t>
            </a:r>
            <a:r>
              <a:rPr lang="es-ES" dirty="0"/>
              <a:t>ágiles)</a:t>
            </a:r>
          </a:p>
          <a:p>
            <a:r>
              <a:rPr lang="es-ES" dirty="0"/>
              <a:t>Mes 5: Pruebas y corrección de errores</a:t>
            </a:r>
          </a:p>
          <a:p>
            <a:r>
              <a:rPr lang="es-ES" dirty="0"/>
              <a:t>Mes 6: Implementación y lanzamiento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169</TotalTime>
  <Words>458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Century Gothic</vt:lpstr>
      <vt:lpstr>Cooper Black</vt:lpstr>
      <vt:lpstr>Vapor Trail</vt:lpstr>
      <vt:lpstr>PowerPoint Presentation</vt:lpstr>
      <vt:lpstr>   Una plataforma integral de servicios de reparación y mantenimiento domésticos</vt:lpstr>
      <vt:lpstr>Introducción</vt:lpstr>
      <vt:lpstr>Justificación del Proyecto</vt:lpstr>
      <vt:lpstr>Requisitos Funcionales</vt:lpstr>
      <vt:lpstr>Módulos del Proyecto</vt:lpstr>
      <vt:lpstr>Metodología de Desarrollo</vt:lpstr>
      <vt:lpstr>Equipo del proyecto</vt:lpstr>
      <vt:lpstr>Cronograma</vt:lpstr>
      <vt:lpstr>Resultados Esperados</vt:lpstr>
      <vt:lpstr>Conclusión</vt:lpstr>
      <vt:lpstr>Una plataforma integral de servicios de reparación y mantenimiento domésticos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SmartFix  A Comprehensive Repair and maintenance  Service Platform</dc:title>
  <dc:subject/>
  <dc:creator/>
  <cp:keywords/>
  <dc:description>generated using python-pptx</dc:description>
  <cp:lastModifiedBy>Windows User</cp:lastModifiedBy>
  <cp:revision>14</cp:revision>
  <dcterms:created xsi:type="dcterms:W3CDTF">2013-01-27T09:14:16Z</dcterms:created>
  <dcterms:modified xsi:type="dcterms:W3CDTF">2025-08-22T04:03:23Z</dcterms:modified>
  <cp:category/>
</cp:coreProperties>
</file>