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80FD-60BA-46A7-AB80-764DE4777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0B853-CD0E-46FA-A15D-F026505A6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9B879-6CE7-4B9E-A178-A73F9681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A9F7-B78F-4C4E-8649-3C546616723A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5E8D7-A4E2-4EEA-91E0-3CF0FC57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25B6E-287B-49EB-8E83-10D9ABFFB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0701-6F7F-4A5E-ACEE-20167D1EB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7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46EDB-E5D0-4BC2-9434-A037E8D3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F57A8-80E8-4F68-BC2E-8F23C57C4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DCC22-31C4-45E1-A767-16DAC542B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A9F7-B78F-4C4E-8649-3C546616723A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B4D0D-078E-43DF-AA66-1B627F56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09E7C-CCE4-4FAE-9E8C-78D6AB15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0701-6F7F-4A5E-ACEE-20167D1EB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9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5070C-A573-4B48-8FEB-FE7765994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C491C-379B-4F7B-BB94-87A79FFD6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52734-9AA9-4B9F-919A-81DC8ECE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A9F7-B78F-4C4E-8649-3C546616723A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B7F0E-F36C-426D-B984-2DB8DDB4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98CA-E5AD-43A7-9AD2-1E18512C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0701-6F7F-4A5E-ACEE-20167D1EB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5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6140-8CBA-4D0A-9C4A-23D5B595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B71F7-DDE8-4E9D-ABF0-D6DCB1B80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AC5B5-85E9-435B-9AD4-DFEBAD78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A9F7-B78F-4C4E-8649-3C546616723A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AEE1C-ACF4-44C3-9215-4A634AEF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77409-0690-4852-B579-D911F995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0701-6F7F-4A5E-ACEE-20167D1EB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6D43-4F17-4DE5-BF2E-2AC445CB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E8B6C-CC8B-414E-8E7E-A9058F6D7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58145-B0E5-4795-AB45-E187FA10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A9F7-B78F-4C4E-8649-3C546616723A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55151-9BA5-4B56-8EBF-C19A6DAF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D87AA-46BF-45B6-9E1E-E5869C2C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0701-6F7F-4A5E-ACEE-20167D1EB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8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6C2F-4B70-45B2-B69A-194E1E4C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DA6F1-69A4-4A42-95F3-2069185DC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F4445-819C-4B59-90DB-8275BABF4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6D6FC-9151-4D90-833B-F30FECE4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A9F7-B78F-4C4E-8649-3C546616723A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67124-0A0D-4FDF-B31F-062E9F4D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3144A-E46A-4089-BB5C-68A933AB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0701-6F7F-4A5E-ACEE-20167D1EB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3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DCEB-EEAC-407C-B89D-0CBD0C48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F5A19-93B8-4FEC-A5B0-043134F4B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294CF-D71F-44A4-A818-DA42A2F8B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D8207-BD97-412F-A3FB-F7F45A6E4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451A2A-215A-4662-A8C4-9AF7C829F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942A20-DB63-445A-8277-D842525FD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A9F7-B78F-4C4E-8649-3C546616723A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70218-9EB1-464F-8D28-226C76F5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722DD-3633-4C4B-8632-2C454D04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0701-6F7F-4A5E-ACEE-20167D1EB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9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515A-746C-4BF5-B550-F35A8118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03D3A-4233-4EEE-ABE2-63A04BE8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A9F7-B78F-4C4E-8649-3C546616723A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FEDE4-6321-420C-9FD7-5161EA631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582C1-4318-4F56-8298-365A407A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0701-6F7F-4A5E-ACEE-20167D1EB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1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BB4AD-658E-4754-9501-868C1A03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A9F7-B78F-4C4E-8649-3C546616723A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D0658D-7D1F-4C53-A02E-612CF0EE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5CDFC-FFAE-44EC-876D-5518CDDA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0701-6F7F-4A5E-ACEE-20167D1EB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7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8D96-097D-49AC-90B2-A5AD6667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58C8B-5F6B-42C1-8C07-74F428C9B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1FB99-6FDB-492F-BD8D-9CDFEADE7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E9759-BE69-49B2-A3CB-B7048D6D0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A9F7-B78F-4C4E-8649-3C546616723A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25AD3-4804-419B-92BD-D49AEC6C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F5350-97E3-4901-B024-746529A6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0701-6F7F-4A5E-ACEE-20167D1EB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6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B7D1-A42A-4D56-93B3-76ECDF22B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3EEF1-2E33-4530-B14F-ECBB58E19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38CDF-26DD-4925-B9E0-CDF290375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7734E-2C95-4797-B242-2C405C22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A9F7-B78F-4C4E-8649-3C546616723A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9FA3F-7AE8-4C2E-B21B-338AAFE5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02543-56E6-4AF1-9685-4C46AF73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00701-6F7F-4A5E-ACEE-20167D1EB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0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60F8A7-25B1-4CDB-B1A7-28E692BD1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AD50E-7030-40C0-9F9F-8FC5C3DC1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FF383-2BEB-447E-90F9-5FC211C20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4A9F7-B78F-4C4E-8649-3C546616723A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10664-15F6-411C-898B-D9E8B7D45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9D515-4EEE-4DCF-9BE1-25B9E4DF3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00701-6F7F-4A5E-ACEE-20167D1EB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7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94F45C-33B2-4183-AAB5-F95C7A93F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34" t="29573" r="26289" b="27698"/>
          <a:stretch/>
        </p:blipFill>
        <p:spPr>
          <a:xfrm>
            <a:off x="3438670" y="1276410"/>
            <a:ext cx="5971264" cy="29289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E19636-D1A3-4E32-ADF1-11816786D042}"/>
              </a:ext>
            </a:extLst>
          </p:cNvPr>
          <p:cNvSpPr txBox="1"/>
          <p:nvPr/>
        </p:nvSpPr>
        <p:spPr>
          <a:xfrm>
            <a:off x="9409934" y="1771383"/>
            <a:ext cx="17365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United States of America</a:t>
            </a:r>
          </a:p>
          <a:p>
            <a:r>
              <a:rPr lang="en-US" sz="1200" dirty="0"/>
              <a:t>Sweden</a:t>
            </a:r>
          </a:p>
          <a:p>
            <a:r>
              <a:rPr lang="en-US" sz="1200" dirty="0"/>
              <a:t>Italy</a:t>
            </a:r>
          </a:p>
          <a:p>
            <a:r>
              <a:rPr lang="en-US" sz="1200" dirty="0"/>
              <a:t>Portugal</a:t>
            </a:r>
          </a:p>
          <a:p>
            <a:r>
              <a:rPr lang="en-US" sz="1200" dirty="0"/>
              <a:t>Turkey</a:t>
            </a:r>
          </a:p>
          <a:p>
            <a:r>
              <a:rPr lang="en-US" sz="1200" dirty="0"/>
              <a:t>Germany</a:t>
            </a:r>
          </a:p>
          <a:p>
            <a:r>
              <a:rPr lang="en-US" sz="1200" dirty="0"/>
              <a:t>United Arab Emirates</a:t>
            </a:r>
          </a:p>
          <a:p>
            <a:r>
              <a:rPr lang="en-US" sz="1200" dirty="0"/>
              <a:t>Austria</a:t>
            </a:r>
          </a:p>
          <a:p>
            <a:r>
              <a:rPr lang="en-US" sz="1200" dirty="0"/>
              <a:t>France</a:t>
            </a:r>
          </a:p>
          <a:p>
            <a:r>
              <a:rPr lang="en-US" sz="1200" dirty="0"/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387728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8A89-03DC-44F8-9353-F93389B9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C082AF-5BE8-4C01-81CF-996957EA7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372" r="44056"/>
          <a:stretch/>
        </p:blipFill>
        <p:spPr>
          <a:xfrm>
            <a:off x="4031673" y="1825625"/>
            <a:ext cx="2452254" cy="4351338"/>
          </a:xfrm>
        </p:spPr>
      </p:pic>
    </p:spTree>
    <p:extLst>
      <p:ext uri="{BB962C8B-B14F-4D97-AF65-F5344CB8AC3E}">
        <p14:creationId xmlns:p14="http://schemas.microsoft.com/office/powerpoint/2010/main" val="3633731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26828</TotalTime>
  <Words>15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Naveed Bhatti</dc:creator>
  <cp:lastModifiedBy>Naveed Bhatti</cp:lastModifiedBy>
  <cp:revision>6</cp:revision>
  <dcterms:created xsi:type="dcterms:W3CDTF">2018-06-21T08:57:19Z</dcterms:created>
  <dcterms:modified xsi:type="dcterms:W3CDTF">2018-08-10T20:17:58Z</dcterms:modified>
</cp:coreProperties>
</file>