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6"/>
  </p:notesMasterIdLst>
  <p:handoutMasterIdLst>
    <p:handoutMasterId r:id="rId7"/>
  </p:handoutMasterIdLst>
  <p:sldIdLst>
    <p:sldId id="256" r:id="rId4"/>
    <p:sldId id="257" r:id="rId5"/>
  </p:sldIdLst>
  <p:sldSz cx="12192000" cy="6858000"/>
  <p:notesSz cx="6797675" cy="992632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GB" dirty="0"/>
          </a:p>
        </p:txBody>
      </p:sp>
      <p:sp>
        <p:nvSpPr>
          <p:cNvPr id="5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</a:fld>
            <a:endParaRPr lang="en-GB"/>
          </a:p>
        </p:txBody>
      </p:sp>
      <p:sp>
        <p:nvSpPr>
          <p:cNvPr id="4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8255" indent="0">
              <a:buNone/>
              <a:defRPr sz="1400"/>
            </a:lvl2pPr>
            <a:lvl3pPr marL="447675" indent="-189230">
              <a:defRPr sz="1200"/>
            </a:lvl3pPr>
            <a:lvl4pPr marL="716280" indent="-233680">
              <a:defRPr sz="1100"/>
            </a:lvl4pPr>
            <a:lvl5pPr marL="984250" indent="-233680">
              <a:defRPr sz="1100"/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/>
          <p:cNvSpPr txBox="1"/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  <a:endParaRPr lang="en-US" sz="600" b="0" i="0" spc="0" dirty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GB"/>
          </a:p>
        </p:txBody>
      </p:sp>
      <p:pic>
        <p:nvPicPr>
          <p:cNvPr id="8" name="Picture 7" descr="Shape, rectangle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hyperlink" Target="https://www.theforage.com/virtual-internships/NjynCWzGSaWXQCxS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  <a:endParaRPr lang="en-US" sz="24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24000" y="6137827"/>
            <a:ext cx="9144000" cy="460375"/>
          </a:xfrm>
        </p:spPr>
        <p:txBody>
          <a:bodyPr/>
          <a:lstStyle/>
          <a:p>
            <a:r>
              <a:rPr lang="en-US" altLang="en-GB" sz="1600" dirty="0" smtClean="0"/>
              <a:t>23</a:t>
            </a:r>
            <a:r>
              <a:rPr lang="en-GB" sz="1600" dirty="0" smtClean="0"/>
              <a:t>/11/202</a:t>
            </a:r>
            <a:r>
              <a:rPr lang="en-US" altLang="en-GB" sz="1600" dirty="0" smtClean="0"/>
              <a:t>3</a:t>
            </a:r>
            <a:endParaRPr lang="en-US" altLang="en-GB" sz="1600" dirty="0" smtClean="0"/>
          </a:p>
        </p:txBody>
      </p:sp>
      <p:pic>
        <p:nvPicPr>
          <p:cNvPr id="1026" name="Picture 2" descr="British Airways logo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"/>
          <p:cNvSpPr txBox="1"/>
          <p:nvPr/>
        </p:nvSpPr>
        <p:spPr>
          <a:xfrm>
            <a:off x="4360545" y="47561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INSIGHTS FROM CUSTOMER REVIEWS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 smtClean="0">
                <a:latin typeface="+mn-lt"/>
              </a:rPr>
              <a:t>From cleaning 1000 reviews given by the customers, we obtained </a:t>
            </a:r>
            <a:endParaRPr lang="en-GB" sz="2000" dirty="0" smtClean="0">
              <a:latin typeface="+mn-lt"/>
            </a:endParaRP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Positive Reviews - 480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Negative Reviews -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412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Neutral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Reviews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– 108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1370" y="1734185"/>
            <a:ext cx="4829810" cy="44881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WPS Presentation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SimSun</vt:lpstr>
      <vt:lpstr>Wingdings</vt:lpstr>
      <vt:lpstr>Mylius Modern</vt:lpstr>
      <vt:lpstr>苹方-简</vt:lpstr>
      <vt:lpstr>Calibri</vt:lpstr>
      <vt:lpstr>Helvetica Neue</vt:lpstr>
      <vt:lpstr>Microsoft YaHei</vt:lpstr>
      <vt:lpstr>汉仪旗黑</vt:lpstr>
      <vt:lpstr>Arial Unicode MS</vt:lpstr>
      <vt:lpstr>宋体-简</vt:lpstr>
      <vt:lpstr>Section Heading</vt:lpstr>
      <vt:lpstr>Slide Body - Curious Blue (ABBA)</vt:lpstr>
      <vt:lpstr>PowerPoint 演示文稿</vt:lpstr>
      <vt:lpstr>INSIGHTS FROM CUSTOMER REVIEWS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creator>Jake Pearce</dc:creator>
  <cp:lastModifiedBy>tayyubnaveed</cp:lastModifiedBy>
  <cp:revision>9</cp:revision>
  <cp:lastPrinted>2023-11-23T11:27:39Z</cp:lastPrinted>
  <dcterms:created xsi:type="dcterms:W3CDTF">2023-11-23T11:27:39Z</dcterms:created>
  <dcterms:modified xsi:type="dcterms:W3CDTF">2023-11-23T11:27:39Z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  <property fmtid="{D5CDD505-2E9C-101B-9397-08002B2CF9AE}" pid="3" name="KSOProductBuildVer">
    <vt:lpwstr>1033-5.2.0.7913</vt:lpwstr>
  </property>
</Properties>
</file>