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137827"/>
            <a:ext cx="9144000" cy="460375"/>
          </a:xfrm>
        </p:spPr>
        <p:txBody>
          <a:bodyPr/>
          <a:lstStyle/>
          <a:p>
            <a:r>
              <a:rPr lang="en-US" sz="1600" dirty="0" smtClean="0"/>
              <a:t>24</a:t>
            </a:r>
            <a:r>
              <a:rPr lang="en-GB" sz="1600" dirty="0" smtClean="0"/>
              <a:t>/11/</a:t>
            </a:r>
            <a:r>
              <a:rPr lang="en-US" altLang="en-GB" sz="1600" dirty="0" smtClean="0"/>
              <a:t>2023</a:t>
            </a:r>
            <a:endParaRPr lang="en-US" altLang="en-GB" sz="1600" dirty="0" smtClean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and received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84.89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0.53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  <a:endParaRPr lang="en-US" sz="1800" b="0" dirty="0" smtClean="0"/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Writer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Mylius Modern</vt:lpstr>
      <vt:lpstr>苹方-简</vt:lpstr>
      <vt:lpstr>Calibri</vt:lpstr>
      <vt:lpstr>Helvetica Neue</vt:lpstr>
      <vt:lpstr>Microsoft YaHei</vt:lpstr>
      <vt:lpstr>汉仪旗黑</vt:lpstr>
      <vt:lpstr>Arial Unicode MS</vt:lpstr>
      <vt:lpstr>宋体-简</vt:lpstr>
      <vt:lpstr>Section Heading</vt:lpstr>
      <vt:lpstr>Slide Body - Curious Blue (ABBA)</vt:lpstr>
      <vt:lpstr>PowerPoint 演示文稿</vt:lpstr>
      <vt:lpstr>predictive model to understand factors that influence buying behaviour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P19-0108 TAYYUB NAVEED</cp:lastModifiedBy>
  <cp:revision>17</cp:revision>
  <cp:lastPrinted>2023-11-24T14:45:59Z</cp:lastPrinted>
  <dcterms:created xsi:type="dcterms:W3CDTF">2023-11-24T14:45:59Z</dcterms:created>
  <dcterms:modified xsi:type="dcterms:W3CDTF">2023-11-24T14:45:59Z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KSOProductBuildVer">
    <vt:lpwstr>1033-5.2.0.7913</vt:lpwstr>
  </property>
</Properties>
</file>