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EA154-BC11-4874-9805-A7F220BE1C87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42FF30-E0E0-4DDB-9595-D74A481DD7AF}">
      <dgm:prSet/>
      <dgm:spPr/>
      <dgm:t>
        <a:bodyPr/>
        <a:lstStyle/>
        <a:p>
          <a:r>
            <a:rPr lang="en-GB" b="0" i="0" dirty="0"/>
            <a:t>Heroku is </a:t>
          </a:r>
          <a:r>
            <a:rPr lang="en-GB" b="1" i="0" dirty="0"/>
            <a:t>a container-based cloud Platform as a Service (PaaS)</a:t>
          </a:r>
          <a:endParaRPr lang="en-US" dirty="0"/>
        </a:p>
      </dgm:t>
    </dgm:pt>
    <dgm:pt modelId="{16618C5E-490F-40DC-9AE3-055E62434882}" type="parTrans" cxnId="{9A95DCA7-A0F3-436A-BEE3-A1FF1616D77A}">
      <dgm:prSet/>
      <dgm:spPr/>
      <dgm:t>
        <a:bodyPr/>
        <a:lstStyle/>
        <a:p>
          <a:endParaRPr lang="en-US"/>
        </a:p>
      </dgm:t>
    </dgm:pt>
    <dgm:pt modelId="{C7D6E2BB-7001-4BCF-8AB6-74BA1C64C6B4}" type="sibTrans" cxnId="{9A95DCA7-A0F3-436A-BEE3-A1FF1616D77A}">
      <dgm:prSet/>
      <dgm:spPr/>
      <dgm:t>
        <a:bodyPr/>
        <a:lstStyle/>
        <a:p>
          <a:endParaRPr lang="en-US"/>
        </a:p>
      </dgm:t>
    </dgm:pt>
    <dgm:pt modelId="{8DBCD7E5-BE90-40E3-A138-5F5E82F70BB9}">
      <dgm:prSet/>
      <dgm:spPr/>
      <dgm:t>
        <a:bodyPr/>
        <a:lstStyle/>
        <a:p>
          <a:r>
            <a:rPr lang="en-GB" dirty="0"/>
            <a:t>Today it supports Java, Node.js, Scala, Python, PHP, and Go.</a:t>
          </a:r>
          <a:endParaRPr lang="en-US" dirty="0"/>
        </a:p>
      </dgm:t>
    </dgm:pt>
    <dgm:pt modelId="{0F19FD07-F516-4317-A050-3CDAFABEC2CF}" type="parTrans" cxnId="{72772E4D-F8B8-497A-9067-4595E6CF9E4E}">
      <dgm:prSet/>
      <dgm:spPr/>
      <dgm:t>
        <a:bodyPr/>
        <a:lstStyle/>
        <a:p>
          <a:endParaRPr lang="en-US"/>
        </a:p>
      </dgm:t>
    </dgm:pt>
    <dgm:pt modelId="{59AE04AC-2BF0-4C6D-A203-0E6BDFEA2F48}" type="sibTrans" cxnId="{72772E4D-F8B8-497A-9067-4595E6CF9E4E}">
      <dgm:prSet/>
      <dgm:spPr/>
      <dgm:t>
        <a:bodyPr/>
        <a:lstStyle/>
        <a:p>
          <a:endParaRPr lang="en-US"/>
        </a:p>
      </dgm:t>
    </dgm:pt>
    <dgm:pt modelId="{C2F2E30A-3B1D-764F-B435-18E11C0EA2A7}">
      <dgm:prSet/>
      <dgm:spPr/>
      <dgm:t>
        <a:bodyPr/>
        <a:lstStyle/>
        <a:p>
          <a:r>
            <a:rPr lang="en-GB" b="0" i="0" dirty="0"/>
            <a:t>Developers use Heroku to deploy, manage, and scale modern apps</a:t>
          </a:r>
          <a:endParaRPr lang="en-GB" dirty="0"/>
        </a:p>
      </dgm:t>
    </dgm:pt>
    <dgm:pt modelId="{E19BD59D-BAF1-6C48-B43B-CAED64871D3A}" type="parTrans" cxnId="{53580A7D-02F4-094B-9EBE-A30D48AE925B}">
      <dgm:prSet/>
      <dgm:spPr/>
      <dgm:t>
        <a:bodyPr/>
        <a:lstStyle/>
        <a:p>
          <a:endParaRPr lang="en-GB"/>
        </a:p>
      </dgm:t>
    </dgm:pt>
    <dgm:pt modelId="{6223631A-4556-314A-BC2E-6ABD67B113E4}" type="sibTrans" cxnId="{53580A7D-02F4-094B-9EBE-A30D48AE925B}">
      <dgm:prSet/>
      <dgm:spPr/>
      <dgm:t>
        <a:bodyPr/>
        <a:lstStyle/>
        <a:p>
          <a:endParaRPr lang="en-GB"/>
        </a:p>
      </dgm:t>
    </dgm:pt>
    <dgm:pt modelId="{491B9D26-1639-4776-BADA-6C3A49FA5386}">
      <dgm:prSet/>
      <dgm:spPr/>
      <dgm:t>
        <a:bodyPr/>
        <a:lstStyle/>
        <a:p>
          <a:r>
            <a:rPr lang="en-GB" dirty="0"/>
            <a:t>Heroku has been in development since June 2007, when it supported only the Ruby programming language.</a:t>
          </a:r>
          <a:endParaRPr lang="en-US" dirty="0"/>
        </a:p>
      </dgm:t>
    </dgm:pt>
    <dgm:pt modelId="{E552E447-8E74-4CAB-A175-8D5807050473}" type="sibTrans" cxnId="{2F38E043-0C7B-403F-9125-B2AA770A0405}">
      <dgm:prSet/>
      <dgm:spPr/>
      <dgm:t>
        <a:bodyPr/>
        <a:lstStyle/>
        <a:p>
          <a:endParaRPr lang="en-US"/>
        </a:p>
      </dgm:t>
    </dgm:pt>
    <dgm:pt modelId="{526F4012-EE43-4E11-80B8-9DAF88096C15}" type="parTrans" cxnId="{2F38E043-0C7B-403F-9125-B2AA770A0405}">
      <dgm:prSet/>
      <dgm:spPr/>
      <dgm:t>
        <a:bodyPr/>
        <a:lstStyle/>
        <a:p>
          <a:endParaRPr lang="en-US"/>
        </a:p>
      </dgm:t>
    </dgm:pt>
    <dgm:pt modelId="{492E2AE0-5247-E847-828F-90440ADA9FA7}">
      <dgm:prSet/>
      <dgm:spPr/>
      <dgm:t>
        <a:bodyPr/>
        <a:lstStyle/>
        <a:p>
          <a:r>
            <a:rPr lang="en-GB" b="0" i="0" dirty="0"/>
            <a:t>Heroku platform is flexible, and easy to use, offering developers the simplest path to getting their apps to market.</a:t>
          </a:r>
          <a:endParaRPr lang="en-GB" dirty="0"/>
        </a:p>
      </dgm:t>
    </dgm:pt>
    <dgm:pt modelId="{096F366F-EF7F-C44D-8A29-66DA0242A20D}" type="sibTrans" cxnId="{EDDF606A-E7E9-9C47-BD48-53FF83225C05}">
      <dgm:prSet/>
      <dgm:spPr/>
      <dgm:t>
        <a:bodyPr/>
        <a:lstStyle/>
        <a:p>
          <a:endParaRPr lang="en-GB"/>
        </a:p>
      </dgm:t>
    </dgm:pt>
    <dgm:pt modelId="{A177CEF3-53DA-B441-A4A5-1BD13D072F68}" type="parTrans" cxnId="{EDDF606A-E7E9-9C47-BD48-53FF83225C05}">
      <dgm:prSet/>
      <dgm:spPr/>
      <dgm:t>
        <a:bodyPr/>
        <a:lstStyle/>
        <a:p>
          <a:endParaRPr lang="en-GB"/>
        </a:p>
      </dgm:t>
    </dgm:pt>
    <dgm:pt modelId="{C06C1E47-6B46-A545-9D87-F790876FADCE}" type="pres">
      <dgm:prSet presAssocID="{777EA154-BC11-4874-9805-A7F220BE1C87}" presName="linear" presStyleCnt="0">
        <dgm:presLayoutVars>
          <dgm:animLvl val="lvl"/>
          <dgm:resizeHandles val="exact"/>
        </dgm:presLayoutVars>
      </dgm:prSet>
      <dgm:spPr/>
    </dgm:pt>
    <dgm:pt modelId="{514EC611-6D15-4143-891E-33C5B0D8C7AD}" type="pres">
      <dgm:prSet presAssocID="{0842FF30-E0E0-4DDB-9595-D74A481DD7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94C890-7A6E-8049-8FBB-05DEBCA0A699}" type="pres">
      <dgm:prSet presAssocID="{C7D6E2BB-7001-4BCF-8AB6-74BA1C64C6B4}" presName="spacer" presStyleCnt="0"/>
      <dgm:spPr/>
    </dgm:pt>
    <dgm:pt modelId="{87265FCC-CED3-514A-9AB5-29F5F903524D}" type="pres">
      <dgm:prSet presAssocID="{C2F2E30A-3B1D-764F-B435-18E11C0EA2A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283607-2A3C-BB4F-9F76-4B7F757C4463}" type="pres">
      <dgm:prSet presAssocID="{6223631A-4556-314A-BC2E-6ABD67B113E4}" presName="spacer" presStyleCnt="0"/>
      <dgm:spPr/>
    </dgm:pt>
    <dgm:pt modelId="{058FC731-035B-F24E-9D8F-3A2DB0DCA15A}" type="pres">
      <dgm:prSet presAssocID="{492E2AE0-5247-E847-828F-90440ADA9F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68AF0-B714-0044-8C8D-DC0B2EA7B608}" type="pres">
      <dgm:prSet presAssocID="{096F366F-EF7F-C44D-8A29-66DA0242A20D}" presName="spacer" presStyleCnt="0"/>
      <dgm:spPr/>
    </dgm:pt>
    <dgm:pt modelId="{39124D94-2B50-E341-8382-6E1543A02228}" type="pres">
      <dgm:prSet presAssocID="{491B9D26-1639-4776-BADA-6C3A49FA53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3ECF60-0B80-8F45-A58C-66E052230234}" type="pres">
      <dgm:prSet presAssocID="{E552E447-8E74-4CAB-A175-8D5807050473}" presName="spacer" presStyleCnt="0"/>
      <dgm:spPr/>
    </dgm:pt>
    <dgm:pt modelId="{7DBB582D-3A0F-7944-B634-68F255A0E4C4}" type="pres">
      <dgm:prSet presAssocID="{8DBCD7E5-BE90-40E3-A138-5F5E82F70B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15A3705-60D1-6B45-8C16-3C747DFFA95F}" type="presOf" srcId="{C2F2E30A-3B1D-764F-B435-18E11C0EA2A7}" destId="{87265FCC-CED3-514A-9AB5-29F5F903524D}" srcOrd="0" destOrd="0" presId="urn:microsoft.com/office/officeart/2005/8/layout/vList2"/>
    <dgm:cxn modelId="{0A2BF635-8246-C44D-97CC-EC891A7F1571}" type="presOf" srcId="{777EA154-BC11-4874-9805-A7F220BE1C87}" destId="{C06C1E47-6B46-A545-9D87-F790876FADCE}" srcOrd="0" destOrd="0" presId="urn:microsoft.com/office/officeart/2005/8/layout/vList2"/>
    <dgm:cxn modelId="{2F38E043-0C7B-403F-9125-B2AA770A0405}" srcId="{777EA154-BC11-4874-9805-A7F220BE1C87}" destId="{491B9D26-1639-4776-BADA-6C3A49FA5386}" srcOrd="3" destOrd="0" parTransId="{526F4012-EE43-4E11-80B8-9DAF88096C15}" sibTransId="{E552E447-8E74-4CAB-A175-8D5807050473}"/>
    <dgm:cxn modelId="{72772E4D-F8B8-497A-9067-4595E6CF9E4E}" srcId="{777EA154-BC11-4874-9805-A7F220BE1C87}" destId="{8DBCD7E5-BE90-40E3-A138-5F5E82F70BB9}" srcOrd="4" destOrd="0" parTransId="{0F19FD07-F516-4317-A050-3CDAFABEC2CF}" sibTransId="{59AE04AC-2BF0-4C6D-A203-0E6BDFEA2F48}"/>
    <dgm:cxn modelId="{B5736353-4672-B34E-A462-6B6150D4EB1D}" type="presOf" srcId="{492E2AE0-5247-E847-828F-90440ADA9FA7}" destId="{058FC731-035B-F24E-9D8F-3A2DB0DCA15A}" srcOrd="0" destOrd="0" presId="urn:microsoft.com/office/officeart/2005/8/layout/vList2"/>
    <dgm:cxn modelId="{EDDF606A-E7E9-9C47-BD48-53FF83225C05}" srcId="{777EA154-BC11-4874-9805-A7F220BE1C87}" destId="{492E2AE0-5247-E847-828F-90440ADA9FA7}" srcOrd="2" destOrd="0" parTransId="{A177CEF3-53DA-B441-A4A5-1BD13D072F68}" sibTransId="{096F366F-EF7F-C44D-8A29-66DA0242A20D}"/>
    <dgm:cxn modelId="{53580A7D-02F4-094B-9EBE-A30D48AE925B}" srcId="{777EA154-BC11-4874-9805-A7F220BE1C87}" destId="{C2F2E30A-3B1D-764F-B435-18E11C0EA2A7}" srcOrd="1" destOrd="0" parTransId="{E19BD59D-BAF1-6C48-B43B-CAED64871D3A}" sibTransId="{6223631A-4556-314A-BC2E-6ABD67B113E4}"/>
    <dgm:cxn modelId="{9A95DCA7-A0F3-436A-BEE3-A1FF1616D77A}" srcId="{777EA154-BC11-4874-9805-A7F220BE1C87}" destId="{0842FF30-E0E0-4DDB-9595-D74A481DD7AF}" srcOrd="0" destOrd="0" parTransId="{16618C5E-490F-40DC-9AE3-055E62434882}" sibTransId="{C7D6E2BB-7001-4BCF-8AB6-74BA1C64C6B4}"/>
    <dgm:cxn modelId="{F935FDD4-91E3-1E46-85F6-2C713BD5BC13}" type="presOf" srcId="{8DBCD7E5-BE90-40E3-A138-5F5E82F70BB9}" destId="{7DBB582D-3A0F-7944-B634-68F255A0E4C4}" srcOrd="0" destOrd="0" presId="urn:microsoft.com/office/officeart/2005/8/layout/vList2"/>
    <dgm:cxn modelId="{A51CB3E3-61B3-784E-AED9-7A4D85188D51}" type="presOf" srcId="{491B9D26-1639-4776-BADA-6C3A49FA5386}" destId="{39124D94-2B50-E341-8382-6E1543A02228}" srcOrd="0" destOrd="0" presId="urn:microsoft.com/office/officeart/2005/8/layout/vList2"/>
    <dgm:cxn modelId="{E81F5CFE-34E9-C744-9529-D846086BA88A}" type="presOf" srcId="{0842FF30-E0E0-4DDB-9595-D74A481DD7AF}" destId="{514EC611-6D15-4143-891E-33C5B0D8C7AD}" srcOrd="0" destOrd="0" presId="urn:microsoft.com/office/officeart/2005/8/layout/vList2"/>
    <dgm:cxn modelId="{3949F57E-779D-AB44-AF35-9DB840AAB2F4}" type="presParOf" srcId="{C06C1E47-6B46-A545-9D87-F790876FADCE}" destId="{514EC611-6D15-4143-891E-33C5B0D8C7AD}" srcOrd="0" destOrd="0" presId="urn:microsoft.com/office/officeart/2005/8/layout/vList2"/>
    <dgm:cxn modelId="{3EA2BA5C-1489-D34A-9CC4-8B3F914D2C5D}" type="presParOf" srcId="{C06C1E47-6B46-A545-9D87-F790876FADCE}" destId="{2194C890-7A6E-8049-8FBB-05DEBCA0A699}" srcOrd="1" destOrd="0" presId="urn:microsoft.com/office/officeart/2005/8/layout/vList2"/>
    <dgm:cxn modelId="{EEFA8F40-6635-0140-8F2C-8E67A1B84C4A}" type="presParOf" srcId="{C06C1E47-6B46-A545-9D87-F790876FADCE}" destId="{87265FCC-CED3-514A-9AB5-29F5F903524D}" srcOrd="2" destOrd="0" presId="urn:microsoft.com/office/officeart/2005/8/layout/vList2"/>
    <dgm:cxn modelId="{BF861421-7784-5A41-ABC3-7E3B1DBA0E4D}" type="presParOf" srcId="{C06C1E47-6B46-A545-9D87-F790876FADCE}" destId="{B4283607-2A3C-BB4F-9F76-4B7F757C4463}" srcOrd="3" destOrd="0" presId="urn:microsoft.com/office/officeart/2005/8/layout/vList2"/>
    <dgm:cxn modelId="{E5DC7B11-234B-6343-A09F-1A09D843DA92}" type="presParOf" srcId="{C06C1E47-6B46-A545-9D87-F790876FADCE}" destId="{058FC731-035B-F24E-9D8F-3A2DB0DCA15A}" srcOrd="4" destOrd="0" presId="urn:microsoft.com/office/officeart/2005/8/layout/vList2"/>
    <dgm:cxn modelId="{D17F1EC1-3085-AA4A-89F3-768A9F0CD77E}" type="presParOf" srcId="{C06C1E47-6B46-A545-9D87-F790876FADCE}" destId="{9ED68AF0-B714-0044-8C8D-DC0B2EA7B608}" srcOrd="5" destOrd="0" presId="urn:microsoft.com/office/officeart/2005/8/layout/vList2"/>
    <dgm:cxn modelId="{5F39B272-43AD-8840-A17A-ABE276611ED3}" type="presParOf" srcId="{C06C1E47-6B46-A545-9D87-F790876FADCE}" destId="{39124D94-2B50-E341-8382-6E1543A02228}" srcOrd="6" destOrd="0" presId="urn:microsoft.com/office/officeart/2005/8/layout/vList2"/>
    <dgm:cxn modelId="{1516A1E9-412F-D548-B232-5297C6E69DA1}" type="presParOf" srcId="{C06C1E47-6B46-A545-9D87-F790876FADCE}" destId="{7B3ECF60-0B80-8F45-A58C-66E052230234}" srcOrd="7" destOrd="0" presId="urn:microsoft.com/office/officeart/2005/8/layout/vList2"/>
    <dgm:cxn modelId="{84D45A7D-E6A0-514C-9AA8-FCBE18E09447}" type="presParOf" srcId="{C06C1E47-6B46-A545-9D87-F790876FADCE}" destId="{7DBB582D-3A0F-7944-B634-68F255A0E4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46523-93B4-4F2A-B703-BE88017B3DFE}" type="doc">
      <dgm:prSet loTypeId="urn:microsoft.com/office/officeart/2018/5/layout/IconLeafLabelList" loCatId="icon" qsTypeId="urn:microsoft.com/office/officeart/2005/8/quickstyle/3d2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4F5D0C-E4B1-470D-B751-9BBC654A92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Forget Servers</a:t>
          </a:r>
          <a:endParaRPr lang="en-US"/>
        </a:p>
      </dgm:t>
    </dgm:pt>
    <dgm:pt modelId="{CB3D1254-23C9-49F0-95EB-417F9AD28792}" type="parTrans" cxnId="{E4A49FBE-D6C8-47A5-9A66-8FEBE044E97B}">
      <dgm:prSet/>
      <dgm:spPr/>
      <dgm:t>
        <a:bodyPr/>
        <a:lstStyle/>
        <a:p>
          <a:endParaRPr lang="en-US"/>
        </a:p>
      </dgm:t>
    </dgm:pt>
    <dgm:pt modelId="{DE765237-BA37-42AF-911B-4197174A731B}" type="sibTrans" cxnId="{E4A49FBE-D6C8-47A5-9A66-8FEBE044E97B}">
      <dgm:prSet/>
      <dgm:spPr/>
      <dgm:t>
        <a:bodyPr/>
        <a:lstStyle/>
        <a:p>
          <a:endParaRPr lang="en-US"/>
        </a:p>
      </dgm:t>
    </dgm:pt>
    <dgm:pt modelId="{1CA11101-65F0-4C25-86D2-3226B494E6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Run Anything</a:t>
          </a:r>
          <a:endParaRPr lang="en-US"/>
        </a:p>
      </dgm:t>
    </dgm:pt>
    <dgm:pt modelId="{5DFF142A-123A-47FA-B2A0-461B51C01D20}" type="parTrans" cxnId="{A4FB476C-F1F2-438D-A975-91342A6E9735}">
      <dgm:prSet/>
      <dgm:spPr/>
      <dgm:t>
        <a:bodyPr/>
        <a:lstStyle/>
        <a:p>
          <a:endParaRPr lang="en-US"/>
        </a:p>
      </dgm:t>
    </dgm:pt>
    <dgm:pt modelId="{6878CEAA-31C0-474A-9917-127B97EA5430}" type="sibTrans" cxnId="{A4FB476C-F1F2-438D-A975-91342A6E9735}">
      <dgm:prSet/>
      <dgm:spPr/>
      <dgm:t>
        <a:bodyPr/>
        <a:lstStyle/>
        <a:p>
          <a:endParaRPr lang="en-US"/>
        </a:p>
      </dgm:t>
    </dgm:pt>
    <dgm:pt modelId="{92917ACF-54BE-41BE-82E1-80EA80AB30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See Everything</a:t>
          </a:r>
          <a:endParaRPr lang="en-US"/>
        </a:p>
      </dgm:t>
    </dgm:pt>
    <dgm:pt modelId="{78D278B8-1FAC-46E4-B198-332F0FC0D5FC}" type="parTrans" cxnId="{D4A1DEA9-A11A-4957-9A1F-A038C84B409B}">
      <dgm:prSet/>
      <dgm:spPr/>
      <dgm:t>
        <a:bodyPr/>
        <a:lstStyle/>
        <a:p>
          <a:endParaRPr lang="en-US"/>
        </a:p>
      </dgm:t>
    </dgm:pt>
    <dgm:pt modelId="{83938C16-D403-416E-9F83-545EF80E6F3B}" type="sibTrans" cxnId="{D4A1DEA9-A11A-4957-9A1F-A038C84B409B}">
      <dgm:prSet/>
      <dgm:spPr/>
      <dgm:t>
        <a:bodyPr/>
        <a:lstStyle/>
        <a:p>
          <a:endParaRPr lang="en-US"/>
        </a:p>
      </dgm:t>
    </dgm:pt>
    <dgm:pt modelId="{541DA834-993B-4444-B284-025B78E079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Trust and Manage</a:t>
          </a:r>
          <a:endParaRPr lang="en-US"/>
        </a:p>
      </dgm:t>
    </dgm:pt>
    <dgm:pt modelId="{F4480C22-B756-498E-9A83-98046004695F}" type="parTrans" cxnId="{40EA8447-EB8D-44EB-B238-FE6C49AE1268}">
      <dgm:prSet/>
      <dgm:spPr/>
      <dgm:t>
        <a:bodyPr/>
        <a:lstStyle/>
        <a:p>
          <a:endParaRPr lang="en-US"/>
        </a:p>
      </dgm:t>
    </dgm:pt>
    <dgm:pt modelId="{8A6A03E8-CC20-4D97-A01E-B24A80089AFC}" type="sibTrans" cxnId="{40EA8447-EB8D-44EB-B238-FE6C49AE1268}">
      <dgm:prSet/>
      <dgm:spPr/>
      <dgm:t>
        <a:bodyPr/>
        <a:lstStyle/>
        <a:p>
          <a:endParaRPr lang="en-US"/>
        </a:p>
      </dgm:t>
    </dgm:pt>
    <dgm:pt modelId="{8429B34C-0792-4353-BECA-59298738B9E0}" type="pres">
      <dgm:prSet presAssocID="{EC046523-93B4-4F2A-B703-BE88017B3DFE}" presName="root" presStyleCnt="0">
        <dgm:presLayoutVars>
          <dgm:dir/>
          <dgm:resizeHandles val="exact"/>
        </dgm:presLayoutVars>
      </dgm:prSet>
      <dgm:spPr/>
    </dgm:pt>
    <dgm:pt modelId="{AE0D5A6B-D0B4-4335-816F-31316E78AD02}" type="pres">
      <dgm:prSet presAssocID="{3D4F5D0C-E4B1-470D-B751-9BBC654A9244}" presName="compNode" presStyleCnt="0"/>
      <dgm:spPr/>
    </dgm:pt>
    <dgm:pt modelId="{1CC36FEE-99D6-41F2-805B-82C6E2A2EA5E}" type="pres">
      <dgm:prSet presAssocID="{3D4F5D0C-E4B1-470D-B751-9BBC654A924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E799194-391A-45AD-8AD7-B4E729D7C95C}" type="pres">
      <dgm:prSet presAssocID="{3D4F5D0C-E4B1-470D-B751-9BBC654A92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962986-41D1-4CCB-AA93-06D0AFDFA45C}" type="pres">
      <dgm:prSet presAssocID="{3D4F5D0C-E4B1-470D-B751-9BBC654A9244}" presName="spaceRect" presStyleCnt="0"/>
      <dgm:spPr/>
    </dgm:pt>
    <dgm:pt modelId="{9C9AEE1F-64B1-474C-AD21-655ACF0137A7}" type="pres">
      <dgm:prSet presAssocID="{3D4F5D0C-E4B1-470D-B751-9BBC654A9244}" presName="textRect" presStyleLbl="revTx" presStyleIdx="0" presStyleCnt="4">
        <dgm:presLayoutVars>
          <dgm:chMax val="1"/>
          <dgm:chPref val="1"/>
        </dgm:presLayoutVars>
      </dgm:prSet>
      <dgm:spPr/>
    </dgm:pt>
    <dgm:pt modelId="{64967731-6CB0-4707-93D7-97DA5E5FBB7B}" type="pres">
      <dgm:prSet presAssocID="{DE765237-BA37-42AF-911B-4197174A731B}" presName="sibTrans" presStyleCnt="0"/>
      <dgm:spPr/>
    </dgm:pt>
    <dgm:pt modelId="{0E378488-A64D-4E73-A7B3-40FA59E3541D}" type="pres">
      <dgm:prSet presAssocID="{1CA11101-65F0-4C25-86D2-3226B494E6E9}" presName="compNode" presStyleCnt="0"/>
      <dgm:spPr/>
    </dgm:pt>
    <dgm:pt modelId="{63163973-660C-4F4F-9D3D-77B7B11FA4AD}" type="pres">
      <dgm:prSet presAssocID="{1CA11101-65F0-4C25-86D2-3226B494E6E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EC9C35E-96B1-4C69-A152-DA2DDF295903}" type="pres">
      <dgm:prSet presAssocID="{1CA11101-65F0-4C25-86D2-3226B494E6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B3DF5F7-457F-471C-B3E0-F5F81D043033}" type="pres">
      <dgm:prSet presAssocID="{1CA11101-65F0-4C25-86D2-3226B494E6E9}" presName="spaceRect" presStyleCnt="0"/>
      <dgm:spPr/>
    </dgm:pt>
    <dgm:pt modelId="{1E5BD051-EE88-4D2C-9FFB-B69E26793C25}" type="pres">
      <dgm:prSet presAssocID="{1CA11101-65F0-4C25-86D2-3226B494E6E9}" presName="textRect" presStyleLbl="revTx" presStyleIdx="1" presStyleCnt="4">
        <dgm:presLayoutVars>
          <dgm:chMax val="1"/>
          <dgm:chPref val="1"/>
        </dgm:presLayoutVars>
      </dgm:prSet>
      <dgm:spPr/>
    </dgm:pt>
    <dgm:pt modelId="{0A048131-C1E0-40CC-A8FA-3FBA3FEA14C3}" type="pres">
      <dgm:prSet presAssocID="{6878CEAA-31C0-474A-9917-127B97EA5430}" presName="sibTrans" presStyleCnt="0"/>
      <dgm:spPr/>
    </dgm:pt>
    <dgm:pt modelId="{97FF7B44-7E50-4D69-923A-F860DA60291D}" type="pres">
      <dgm:prSet presAssocID="{92917ACF-54BE-41BE-82E1-80EA80AB30FA}" presName="compNode" presStyleCnt="0"/>
      <dgm:spPr/>
    </dgm:pt>
    <dgm:pt modelId="{931E207A-CEF3-44FD-B02E-91C0316D6EBE}" type="pres">
      <dgm:prSet presAssocID="{92917ACF-54BE-41BE-82E1-80EA80AB30F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1AC66A6-CD1E-461F-93DC-3F2A4E8C51D1}" type="pres">
      <dgm:prSet presAssocID="{92917ACF-54BE-41BE-82E1-80EA80AB3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6A22821-ACB5-4BD1-87C6-065317EF63B3}" type="pres">
      <dgm:prSet presAssocID="{92917ACF-54BE-41BE-82E1-80EA80AB30FA}" presName="spaceRect" presStyleCnt="0"/>
      <dgm:spPr/>
    </dgm:pt>
    <dgm:pt modelId="{48839B1C-3897-4A93-BB18-F745AD2B60A0}" type="pres">
      <dgm:prSet presAssocID="{92917ACF-54BE-41BE-82E1-80EA80AB30FA}" presName="textRect" presStyleLbl="revTx" presStyleIdx="2" presStyleCnt="4">
        <dgm:presLayoutVars>
          <dgm:chMax val="1"/>
          <dgm:chPref val="1"/>
        </dgm:presLayoutVars>
      </dgm:prSet>
      <dgm:spPr/>
    </dgm:pt>
    <dgm:pt modelId="{5C9CF257-536C-475F-BB4F-C6E1101FB43B}" type="pres">
      <dgm:prSet presAssocID="{83938C16-D403-416E-9F83-545EF80E6F3B}" presName="sibTrans" presStyleCnt="0"/>
      <dgm:spPr/>
    </dgm:pt>
    <dgm:pt modelId="{DA767E37-76A5-4D56-B48D-2C7B28F6EE1C}" type="pres">
      <dgm:prSet presAssocID="{541DA834-993B-4444-B284-025B78E07935}" presName="compNode" presStyleCnt="0"/>
      <dgm:spPr/>
    </dgm:pt>
    <dgm:pt modelId="{8AFA7F34-9061-416C-B0D1-1294F575DF36}" type="pres">
      <dgm:prSet presAssocID="{541DA834-993B-4444-B284-025B78E0793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CE05D12-DCC8-4DE6-8E48-F29B45E827E6}" type="pres">
      <dgm:prSet presAssocID="{541DA834-993B-4444-B284-025B78E079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4DA7DB8-C8C5-45D0-8586-F27B97EFB7E2}" type="pres">
      <dgm:prSet presAssocID="{541DA834-993B-4444-B284-025B78E07935}" presName="spaceRect" presStyleCnt="0"/>
      <dgm:spPr/>
    </dgm:pt>
    <dgm:pt modelId="{7C3DC9D7-5190-4CDD-B67A-9D67FC1F9F3E}" type="pres">
      <dgm:prSet presAssocID="{541DA834-993B-4444-B284-025B78E079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EA8447-EB8D-44EB-B238-FE6C49AE1268}" srcId="{EC046523-93B4-4F2A-B703-BE88017B3DFE}" destId="{541DA834-993B-4444-B284-025B78E07935}" srcOrd="3" destOrd="0" parTransId="{F4480C22-B756-498E-9A83-98046004695F}" sibTransId="{8A6A03E8-CC20-4D97-A01E-B24A80089AFC}"/>
    <dgm:cxn modelId="{A4FB476C-F1F2-438D-A975-91342A6E9735}" srcId="{EC046523-93B4-4F2A-B703-BE88017B3DFE}" destId="{1CA11101-65F0-4C25-86D2-3226B494E6E9}" srcOrd="1" destOrd="0" parTransId="{5DFF142A-123A-47FA-B2A0-461B51C01D20}" sibTransId="{6878CEAA-31C0-474A-9917-127B97EA5430}"/>
    <dgm:cxn modelId="{B5BB7587-D017-C04A-ABB4-9B8300ACB5E6}" type="presOf" srcId="{1CA11101-65F0-4C25-86D2-3226B494E6E9}" destId="{1E5BD051-EE88-4D2C-9FFB-B69E26793C25}" srcOrd="0" destOrd="0" presId="urn:microsoft.com/office/officeart/2018/5/layout/IconLeafLabelList"/>
    <dgm:cxn modelId="{D4A1DEA9-A11A-4957-9A1F-A038C84B409B}" srcId="{EC046523-93B4-4F2A-B703-BE88017B3DFE}" destId="{92917ACF-54BE-41BE-82E1-80EA80AB30FA}" srcOrd="2" destOrd="0" parTransId="{78D278B8-1FAC-46E4-B198-332F0FC0D5FC}" sibTransId="{83938C16-D403-416E-9F83-545EF80E6F3B}"/>
    <dgm:cxn modelId="{03CB70B8-4E29-1746-A5E9-C5C4647BFD78}" type="presOf" srcId="{EC046523-93B4-4F2A-B703-BE88017B3DFE}" destId="{8429B34C-0792-4353-BECA-59298738B9E0}" srcOrd="0" destOrd="0" presId="urn:microsoft.com/office/officeart/2018/5/layout/IconLeafLabelList"/>
    <dgm:cxn modelId="{E4A49FBE-D6C8-47A5-9A66-8FEBE044E97B}" srcId="{EC046523-93B4-4F2A-B703-BE88017B3DFE}" destId="{3D4F5D0C-E4B1-470D-B751-9BBC654A9244}" srcOrd="0" destOrd="0" parTransId="{CB3D1254-23C9-49F0-95EB-417F9AD28792}" sibTransId="{DE765237-BA37-42AF-911B-4197174A731B}"/>
    <dgm:cxn modelId="{D3F138D0-F7FA-144E-A277-6D8EDF45F800}" type="presOf" srcId="{541DA834-993B-4444-B284-025B78E07935}" destId="{7C3DC9D7-5190-4CDD-B67A-9D67FC1F9F3E}" srcOrd="0" destOrd="0" presId="urn:microsoft.com/office/officeart/2018/5/layout/IconLeafLabelList"/>
    <dgm:cxn modelId="{15AF4ED2-CD35-784E-986E-636D35E1AFEA}" type="presOf" srcId="{92917ACF-54BE-41BE-82E1-80EA80AB30FA}" destId="{48839B1C-3897-4A93-BB18-F745AD2B60A0}" srcOrd="0" destOrd="0" presId="urn:microsoft.com/office/officeart/2018/5/layout/IconLeafLabelList"/>
    <dgm:cxn modelId="{1BD833F7-7E82-1B43-9F7D-E82AEE132A70}" type="presOf" srcId="{3D4F5D0C-E4B1-470D-B751-9BBC654A9244}" destId="{9C9AEE1F-64B1-474C-AD21-655ACF0137A7}" srcOrd="0" destOrd="0" presId="urn:microsoft.com/office/officeart/2018/5/layout/IconLeafLabelList"/>
    <dgm:cxn modelId="{194698E1-2A3E-F943-A4E5-2798A158EFAD}" type="presParOf" srcId="{8429B34C-0792-4353-BECA-59298738B9E0}" destId="{AE0D5A6B-D0B4-4335-816F-31316E78AD02}" srcOrd="0" destOrd="0" presId="urn:microsoft.com/office/officeart/2018/5/layout/IconLeafLabelList"/>
    <dgm:cxn modelId="{4ED3D631-4D27-DA44-891F-DB068A2FB999}" type="presParOf" srcId="{AE0D5A6B-D0B4-4335-816F-31316E78AD02}" destId="{1CC36FEE-99D6-41F2-805B-82C6E2A2EA5E}" srcOrd="0" destOrd="0" presId="urn:microsoft.com/office/officeart/2018/5/layout/IconLeafLabelList"/>
    <dgm:cxn modelId="{2FA7BB19-ABC4-A34C-AA42-CF5309728B9C}" type="presParOf" srcId="{AE0D5A6B-D0B4-4335-816F-31316E78AD02}" destId="{4E799194-391A-45AD-8AD7-B4E729D7C95C}" srcOrd="1" destOrd="0" presId="urn:microsoft.com/office/officeart/2018/5/layout/IconLeafLabelList"/>
    <dgm:cxn modelId="{6BFBE43F-62E7-0A40-BB14-1D60D6656D9F}" type="presParOf" srcId="{AE0D5A6B-D0B4-4335-816F-31316E78AD02}" destId="{08962986-41D1-4CCB-AA93-06D0AFDFA45C}" srcOrd="2" destOrd="0" presId="urn:microsoft.com/office/officeart/2018/5/layout/IconLeafLabelList"/>
    <dgm:cxn modelId="{533453FE-6E9D-9746-BE1F-D71C78B3BFC0}" type="presParOf" srcId="{AE0D5A6B-D0B4-4335-816F-31316E78AD02}" destId="{9C9AEE1F-64B1-474C-AD21-655ACF0137A7}" srcOrd="3" destOrd="0" presId="urn:microsoft.com/office/officeart/2018/5/layout/IconLeafLabelList"/>
    <dgm:cxn modelId="{6E2CF526-4958-854F-8B9F-88D5F089FE55}" type="presParOf" srcId="{8429B34C-0792-4353-BECA-59298738B9E0}" destId="{64967731-6CB0-4707-93D7-97DA5E5FBB7B}" srcOrd="1" destOrd="0" presId="urn:microsoft.com/office/officeart/2018/5/layout/IconLeafLabelList"/>
    <dgm:cxn modelId="{129E2980-7E25-724D-8DC0-4715A629511B}" type="presParOf" srcId="{8429B34C-0792-4353-BECA-59298738B9E0}" destId="{0E378488-A64D-4E73-A7B3-40FA59E3541D}" srcOrd="2" destOrd="0" presId="urn:microsoft.com/office/officeart/2018/5/layout/IconLeafLabelList"/>
    <dgm:cxn modelId="{088CA780-6875-DF48-9AA0-7ABDFF871AA2}" type="presParOf" srcId="{0E378488-A64D-4E73-A7B3-40FA59E3541D}" destId="{63163973-660C-4F4F-9D3D-77B7B11FA4AD}" srcOrd="0" destOrd="0" presId="urn:microsoft.com/office/officeart/2018/5/layout/IconLeafLabelList"/>
    <dgm:cxn modelId="{41B671B6-C72A-D243-8F00-DBFEC7FB9549}" type="presParOf" srcId="{0E378488-A64D-4E73-A7B3-40FA59E3541D}" destId="{0EC9C35E-96B1-4C69-A152-DA2DDF295903}" srcOrd="1" destOrd="0" presId="urn:microsoft.com/office/officeart/2018/5/layout/IconLeafLabelList"/>
    <dgm:cxn modelId="{13F57EE0-C10E-5147-94B6-4C43492C297F}" type="presParOf" srcId="{0E378488-A64D-4E73-A7B3-40FA59E3541D}" destId="{6B3DF5F7-457F-471C-B3E0-F5F81D043033}" srcOrd="2" destOrd="0" presId="urn:microsoft.com/office/officeart/2018/5/layout/IconLeafLabelList"/>
    <dgm:cxn modelId="{B82E95AB-F688-E849-8277-BB7FDCF13CE4}" type="presParOf" srcId="{0E378488-A64D-4E73-A7B3-40FA59E3541D}" destId="{1E5BD051-EE88-4D2C-9FFB-B69E26793C25}" srcOrd="3" destOrd="0" presId="urn:microsoft.com/office/officeart/2018/5/layout/IconLeafLabelList"/>
    <dgm:cxn modelId="{2F717B5D-5B11-C944-802B-9C12329A39B3}" type="presParOf" srcId="{8429B34C-0792-4353-BECA-59298738B9E0}" destId="{0A048131-C1E0-40CC-A8FA-3FBA3FEA14C3}" srcOrd="3" destOrd="0" presId="urn:microsoft.com/office/officeart/2018/5/layout/IconLeafLabelList"/>
    <dgm:cxn modelId="{09EB4FC5-9700-C74D-A295-EA4F07088F1E}" type="presParOf" srcId="{8429B34C-0792-4353-BECA-59298738B9E0}" destId="{97FF7B44-7E50-4D69-923A-F860DA60291D}" srcOrd="4" destOrd="0" presId="urn:microsoft.com/office/officeart/2018/5/layout/IconLeafLabelList"/>
    <dgm:cxn modelId="{9BDBDE98-5DF4-164B-95FB-94822002351B}" type="presParOf" srcId="{97FF7B44-7E50-4D69-923A-F860DA60291D}" destId="{931E207A-CEF3-44FD-B02E-91C0316D6EBE}" srcOrd="0" destOrd="0" presId="urn:microsoft.com/office/officeart/2018/5/layout/IconLeafLabelList"/>
    <dgm:cxn modelId="{F4556036-3E09-4345-B335-ADDECC32E3BC}" type="presParOf" srcId="{97FF7B44-7E50-4D69-923A-F860DA60291D}" destId="{51AC66A6-CD1E-461F-93DC-3F2A4E8C51D1}" srcOrd="1" destOrd="0" presId="urn:microsoft.com/office/officeart/2018/5/layout/IconLeafLabelList"/>
    <dgm:cxn modelId="{996A5502-A70A-CC4A-98BA-9B6600DAED37}" type="presParOf" srcId="{97FF7B44-7E50-4D69-923A-F860DA60291D}" destId="{56A22821-ACB5-4BD1-87C6-065317EF63B3}" srcOrd="2" destOrd="0" presId="urn:microsoft.com/office/officeart/2018/5/layout/IconLeafLabelList"/>
    <dgm:cxn modelId="{C6E5AA96-8373-D544-A047-243811E2D27E}" type="presParOf" srcId="{97FF7B44-7E50-4D69-923A-F860DA60291D}" destId="{48839B1C-3897-4A93-BB18-F745AD2B60A0}" srcOrd="3" destOrd="0" presId="urn:microsoft.com/office/officeart/2018/5/layout/IconLeafLabelList"/>
    <dgm:cxn modelId="{8185B758-9C74-6646-A532-3BA851B31755}" type="presParOf" srcId="{8429B34C-0792-4353-BECA-59298738B9E0}" destId="{5C9CF257-536C-475F-BB4F-C6E1101FB43B}" srcOrd="5" destOrd="0" presId="urn:microsoft.com/office/officeart/2018/5/layout/IconLeafLabelList"/>
    <dgm:cxn modelId="{BFB85953-953E-9643-9219-BD10903B816B}" type="presParOf" srcId="{8429B34C-0792-4353-BECA-59298738B9E0}" destId="{DA767E37-76A5-4D56-B48D-2C7B28F6EE1C}" srcOrd="6" destOrd="0" presId="urn:microsoft.com/office/officeart/2018/5/layout/IconLeafLabelList"/>
    <dgm:cxn modelId="{D4723720-0130-A54E-A003-40DA8D2DA760}" type="presParOf" srcId="{DA767E37-76A5-4D56-B48D-2C7B28F6EE1C}" destId="{8AFA7F34-9061-416C-B0D1-1294F575DF36}" srcOrd="0" destOrd="0" presId="urn:microsoft.com/office/officeart/2018/5/layout/IconLeafLabelList"/>
    <dgm:cxn modelId="{DD4EF242-335B-614E-BFDC-C22993A7AB3F}" type="presParOf" srcId="{DA767E37-76A5-4D56-B48D-2C7B28F6EE1C}" destId="{FCE05D12-DCC8-4DE6-8E48-F29B45E827E6}" srcOrd="1" destOrd="0" presId="urn:microsoft.com/office/officeart/2018/5/layout/IconLeafLabelList"/>
    <dgm:cxn modelId="{7B485FDE-634B-0540-A76D-209C196DC14A}" type="presParOf" srcId="{DA767E37-76A5-4D56-B48D-2C7B28F6EE1C}" destId="{24DA7DB8-C8C5-45D0-8586-F27B97EFB7E2}" srcOrd="2" destOrd="0" presId="urn:microsoft.com/office/officeart/2018/5/layout/IconLeafLabelList"/>
    <dgm:cxn modelId="{749BC01C-61B0-F540-A328-4FFE513BD7B3}" type="presParOf" srcId="{DA767E37-76A5-4D56-B48D-2C7B28F6EE1C}" destId="{7C3DC9D7-5190-4CDD-B67A-9D67FC1F9F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A946A-3F61-44C4-9F3F-0718F9726A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9478D9-5566-4413-901F-C14D5F451A84}">
      <dgm:prSet/>
      <dgm:spPr/>
      <dgm:t>
        <a:bodyPr/>
        <a:lstStyle/>
        <a:p>
          <a:r>
            <a:rPr lang="en-PK"/>
            <a:t>Focus 100% on your code</a:t>
          </a:r>
          <a:endParaRPr lang="en-US"/>
        </a:p>
      </dgm:t>
    </dgm:pt>
    <dgm:pt modelId="{6F6CB10B-52DB-4B5F-B0CA-28EA8FF5A115}" type="parTrans" cxnId="{AFDAEA98-E9A9-4AE8-8CCD-E256A0FCB411}">
      <dgm:prSet/>
      <dgm:spPr/>
      <dgm:t>
        <a:bodyPr/>
        <a:lstStyle/>
        <a:p>
          <a:endParaRPr lang="en-US"/>
        </a:p>
      </dgm:t>
    </dgm:pt>
    <dgm:pt modelId="{0C79183F-3D26-40F1-B4E5-272CB0CE0629}" type="sibTrans" cxnId="{AFDAEA98-E9A9-4AE8-8CCD-E256A0FCB411}">
      <dgm:prSet/>
      <dgm:spPr/>
      <dgm:t>
        <a:bodyPr/>
        <a:lstStyle/>
        <a:p>
          <a:endParaRPr lang="en-US"/>
        </a:p>
      </dgm:t>
    </dgm:pt>
    <dgm:pt modelId="{E83D57F5-65F1-49C4-9556-40F1A36ADE87}">
      <dgm:prSet/>
      <dgm:spPr/>
      <dgm:t>
        <a:bodyPr/>
        <a:lstStyle/>
        <a:p>
          <a:r>
            <a:rPr lang="en-PK"/>
            <a:t>Fully managed platform</a:t>
          </a:r>
          <a:endParaRPr lang="en-US"/>
        </a:p>
      </dgm:t>
    </dgm:pt>
    <dgm:pt modelId="{27116D5E-5F00-4E4F-92B3-7C022AB839D8}" type="parTrans" cxnId="{18B69FBC-F07C-4801-A809-7014AC4D37B7}">
      <dgm:prSet/>
      <dgm:spPr/>
      <dgm:t>
        <a:bodyPr/>
        <a:lstStyle/>
        <a:p>
          <a:endParaRPr lang="en-US"/>
        </a:p>
      </dgm:t>
    </dgm:pt>
    <dgm:pt modelId="{C79DF9AB-704D-46A0-B83E-271FB052976D}" type="sibTrans" cxnId="{18B69FBC-F07C-4801-A809-7014AC4D37B7}">
      <dgm:prSet/>
      <dgm:spPr/>
      <dgm:t>
        <a:bodyPr/>
        <a:lstStyle/>
        <a:p>
          <a:endParaRPr lang="en-US"/>
        </a:p>
      </dgm:t>
    </dgm:pt>
    <dgm:pt modelId="{25724B57-77EF-4369-92F0-27F7F41E27F9}">
      <dgm:prSet/>
      <dgm:spPr/>
      <dgm:t>
        <a:bodyPr/>
        <a:lstStyle/>
        <a:p>
          <a:r>
            <a:rPr lang="en-PK"/>
            <a:t>Trust Heroku to be your DevOps support</a:t>
          </a:r>
          <a:endParaRPr lang="en-US"/>
        </a:p>
      </dgm:t>
    </dgm:pt>
    <dgm:pt modelId="{4F0D6DC5-94E1-4102-8FD3-31ACB57EDBE8}" type="parTrans" cxnId="{F2B1FDC2-4B39-4BBA-8F96-BC6BF6A7F921}">
      <dgm:prSet/>
      <dgm:spPr/>
      <dgm:t>
        <a:bodyPr/>
        <a:lstStyle/>
        <a:p>
          <a:endParaRPr lang="en-US"/>
        </a:p>
      </dgm:t>
    </dgm:pt>
    <dgm:pt modelId="{C35C396E-433E-4B6A-8DAA-BB927611E95D}" type="sibTrans" cxnId="{F2B1FDC2-4B39-4BBA-8F96-BC6BF6A7F921}">
      <dgm:prSet/>
      <dgm:spPr/>
      <dgm:t>
        <a:bodyPr/>
        <a:lstStyle/>
        <a:p>
          <a:endParaRPr lang="en-US"/>
        </a:p>
      </dgm:t>
    </dgm:pt>
    <dgm:pt modelId="{6EECC0BE-9CF6-46C2-8C06-2094F430F379}" type="pres">
      <dgm:prSet presAssocID="{CEDA946A-3F61-44C4-9F3F-0718F9726A89}" presName="root" presStyleCnt="0">
        <dgm:presLayoutVars>
          <dgm:dir/>
          <dgm:resizeHandles val="exact"/>
        </dgm:presLayoutVars>
      </dgm:prSet>
      <dgm:spPr/>
    </dgm:pt>
    <dgm:pt modelId="{8C9596AD-3B6B-4C6B-812E-254D77E389F9}" type="pres">
      <dgm:prSet presAssocID="{779478D9-5566-4413-901F-C14D5F451A84}" presName="compNode" presStyleCnt="0"/>
      <dgm:spPr/>
    </dgm:pt>
    <dgm:pt modelId="{C94E081B-B43F-456F-A2F6-346F3F8343E9}" type="pres">
      <dgm:prSet presAssocID="{779478D9-5566-4413-901F-C14D5F451A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487CB39-7F68-4A9E-98B4-691BB3C963CA}" type="pres">
      <dgm:prSet presAssocID="{779478D9-5566-4413-901F-C14D5F451A84}" presName="spaceRect" presStyleCnt="0"/>
      <dgm:spPr/>
    </dgm:pt>
    <dgm:pt modelId="{C0C141FB-16E0-418B-BD86-C6248907CEFA}" type="pres">
      <dgm:prSet presAssocID="{779478D9-5566-4413-901F-C14D5F451A84}" presName="textRect" presStyleLbl="revTx" presStyleIdx="0" presStyleCnt="3">
        <dgm:presLayoutVars>
          <dgm:chMax val="1"/>
          <dgm:chPref val="1"/>
        </dgm:presLayoutVars>
      </dgm:prSet>
      <dgm:spPr/>
    </dgm:pt>
    <dgm:pt modelId="{65EFF224-3E61-40AE-9F66-139C345DB97A}" type="pres">
      <dgm:prSet presAssocID="{0C79183F-3D26-40F1-B4E5-272CB0CE0629}" presName="sibTrans" presStyleCnt="0"/>
      <dgm:spPr/>
    </dgm:pt>
    <dgm:pt modelId="{DA777551-E1C7-4154-BC8B-6D0CC4059E4D}" type="pres">
      <dgm:prSet presAssocID="{E83D57F5-65F1-49C4-9556-40F1A36ADE87}" presName="compNode" presStyleCnt="0"/>
      <dgm:spPr/>
    </dgm:pt>
    <dgm:pt modelId="{A2F63797-EEDD-4E7E-BD4D-DC355B65706A}" type="pres">
      <dgm:prSet presAssocID="{E83D57F5-65F1-49C4-9556-40F1A36ADE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E2C564E-8EAE-4D38-9BF6-7A42ABBD2DB6}" type="pres">
      <dgm:prSet presAssocID="{E83D57F5-65F1-49C4-9556-40F1A36ADE87}" presName="spaceRect" presStyleCnt="0"/>
      <dgm:spPr/>
    </dgm:pt>
    <dgm:pt modelId="{E43AA5F2-ED2A-47AE-A6C2-3E03D16B1B2B}" type="pres">
      <dgm:prSet presAssocID="{E83D57F5-65F1-49C4-9556-40F1A36ADE87}" presName="textRect" presStyleLbl="revTx" presStyleIdx="1" presStyleCnt="3">
        <dgm:presLayoutVars>
          <dgm:chMax val="1"/>
          <dgm:chPref val="1"/>
        </dgm:presLayoutVars>
      </dgm:prSet>
      <dgm:spPr/>
    </dgm:pt>
    <dgm:pt modelId="{3CE1766A-CE4B-4D98-B72A-1C21FFB8BABD}" type="pres">
      <dgm:prSet presAssocID="{C79DF9AB-704D-46A0-B83E-271FB052976D}" presName="sibTrans" presStyleCnt="0"/>
      <dgm:spPr/>
    </dgm:pt>
    <dgm:pt modelId="{77CA8772-F933-4B8A-9E23-6F9F99007C3E}" type="pres">
      <dgm:prSet presAssocID="{25724B57-77EF-4369-92F0-27F7F41E27F9}" presName="compNode" presStyleCnt="0"/>
      <dgm:spPr/>
    </dgm:pt>
    <dgm:pt modelId="{86D2A516-07DC-4C5C-93B1-1FBE5082AC9F}" type="pres">
      <dgm:prSet presAssocID="{25724B57-77EF-4369-92F0-27F7F41E27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59F5781-006E-4583-A711-ACCEAE22D25C}" type="pres">
      <dgm:prSet presAssocID="{25724B57-77EF-4369-92F0-27F7F41E27F9}" presName="spaceRect" presStyleCnt="0"/>
      <dgm:spPr/>
    </dgm:pt>
    <dgm:pt modelId="{0B716B26-FF3F-48F9-86F7-F8D2498B4C92}" type="pres">
      <dgm:prSet presAssocID="{25724B57-77EF-4369-92F0-27F7F41E27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208562-6503-4872-8BF5-48C5C70FD260}" type="presOf" srcId="{25724B57-77EF-4369-92F0-27F7F41E27F9}" destId="{0B716B26-FF3F-48F9-86F7-F8D2498B4C92}" srcOrd="0" destOrd="0" presId="urn:microsoft.com/office/officeart/2018/2/layout/IconLabelList"/>
    <dgm:cxn modelId="{E0E28579-74F0-4984-8C81-0F9AB53CB722}" type="presOf" srcId="{E83D57F5-65F1-49C4-9556-40F1A36ADE87}" destId="{E43AA5F2-ED2A-47AE-A6C2-3E03D16B1B2B}" srcOrd="0" destOrd="0" presId="urn:microsoft.com/office/officeart/2018/2/layout/IconLabelList"/>
    <dgm:cxn modelId="{AFDAEA98-E9A9-4AE8-8CCD-E256A0FCB411}" srcId="{CEDA946A-3F61-44C4-9F3F-0718F9726A89}" destId="{779478D9-5566-4413-901F-C14D5F451A84}" srcOrd="0" destOrd="0" parTransId="{6F6CB10B-52DB-4B5F-B0CA-28EA8FF5A115}" sibTransId="{0C79183F-3D26-40F1-B4E5-272CB0CE0629}"/>
    <dgm:cxn modelId="{18B69FBC-F07C-4801-A809-7014AC4D37B7}" srcId="{CEDA946A-3F61-44C4-9F3F-0718F9726A89}" destId="{E83D57F5-65F1-49C4-9556-40F1A36ADE87}" srcOrd="1" destOrd="0" parTransId="{27116D5E-5F00-4E4F-92B3-7C022AB839D8}" sibTransId="{C79DF9AB-704D-46A0-B83E-271FB052976D}"/>
    <dgm:cxn modelId="{F2B1FDC2-4B39-4BBA-8F96-BC6BF6A7F921}" srcId="{CEDA946A-3F61-44C4-9F3F-0718F9726A89}" destId="{25724B57-77EF-4369-92F0-27F7F41E27F9}" srcOrd="2" destOrd="0" parTransId="{4F0D6DC5-94E1-4102-8FD3-31ACB57EDBE8}" sibTransId="{C35C396E-433E-4B6A-8DAA-BB927611E95D}"/>
    <dgm:cxn modelId="{1B3F93C8-FCC9-4D26-A1C7-31022B2830DE}" type="presOf" srcId="{779478D9-5566-4413-901F-C14D5F451A84}" destId="{C0C141FB-16E0-418B-BD86-C6248907CEFA}" srcOrd="0" destOrd="0" presId="urn:microsoft.com/office/officeart/2018/2/layout/IconLabelList"/>
    <dgm:cxn modelId="{EEC3B6C9-0D5B-41C0-87FC-1038089B6969}" type="presOf" srcId="{CEDA946A-3F61-44C4-9F3F-0718F9726A89}" destId="{6EECC0BE-9CF6-46C2-8C06-2094F430F379}" srcOrd="0" destOrd="0" presId="urn:microsoft.com/office/officeart/2018/2/layout/IconLabelList"/>
    <dgm:cxn modelId="{2293060B-1D8C-48EA-A084-FE806E8025B8}" type="presParOf" srcId="{6EECC0BE-9CF6-46C2-8C06-2094F430F379}" destId="{8C9596AD-3B6B-4C6B-812E-254D77E389F9}" srcOrd="0" destOrd="0" presId="urn:microsoft.com/office/officeart/2018/2/layout/IconLabelList"/>
    <dgm:cxn modelId="{573B8272-CEB1-4793-86A5-51ABF552814B}" type="presParOf" srcId="{8C9596AD-3B6B-4C6B-812E-254D77E389F9}" destId="{C94E081B-B43F-456F-A2F6-346F3F8343E9}" srcOrd="0" destOrd="0" presId="urn:microsoft.com/office/officeart/2018/2/layout/IconLabelList"/>
    <dgm:cxn modelId="{831E204B-B449-4DB7-86A3-DDC982434E5F}" type="presParOf" srcId="{8C9596AD-3B6B-4C6B-812E-254D77E389F9}" destId="{C487CB39-7F68-4A9E-98B4-691BB3C963CA}" srcOrd="1" destOrd="0" presId="urn:microsoft.com/office/officeart/2018/2/layout/IconLabelList"/>
    <dgm:cxn modelId="{D40EB466-C647-49B8-A629-566518A13BDF}" type="presParOf" srcId="{8C9596AD-3B6B-4C6B-812E-254D77E389F9}" destId="{C0C141FB-16E0-418B-BD86-C6248907CEFA}" srcOrd="2" destOrd="0" presId="urn:microsoft.com/office/officeart/2018/2/layout/IconLabelList"/>
    <dgm:cxn modelId="{499DA26B-0A5A-40BC-BC94-28CE0C83F0E0}" type="presParOf" srcId="{6EECC0BE-9CF6-46C2-8C06-2094F430F379}" destId="{65EFF224-3E61-40AE-9F66-139C345DB97A}" srcOrd="1" destOrd="0" presId="urn:microsoft.com/office/officeart/2018/2/layout/IconLabelList"/>
    <dgm:cxn modelId="{BEA90348-73D9-456D-8938-C8082AC4B262}" type="presParOf" srcId="{6EECC0BE-9CF6-46C2-8C06-2094F430F379}" destId="{DA777551-E1C7-4154-BC8B-6D0CC4059E4D}" srcOrd="2" destOrd="0" presId="urn:microsoft.com/office/officeart/2018/2/layout/IconLabelList"/>
    <dgm:cxn modelId="{0E27D0FE-3C4E-4C28-840F-AEEE881DA6E4}" type="presParOf" srcId="{DA777551-E1C7-4154-BC8B-6D0CC4059E4D}" destId="{A2F63797-EEDD-4E7E-BD4D-DC355B65706A}" srcOrd="0" destOrd="0" presId="urn:microsoft.com/office/officeart/2018/2/layout/IconLabelList"/>
    <dgm:cxn modelId="{502AC0DB-372D-4C74-9AC1-5F3750336B9E}" type="presParOf" srcId="{DA777551-E1C7-4154-BC8B-6D0CC4059E4D}" destId="{DE2C564E-8EAE-4D38-9BF6-7A42ABBD2DB6}" srcOrd="1" destOrd="0" presId="urn:microsoft.com/office/officeart/2018/2/layout/IconLabelList"/>
    <dgm:cxn modelId="{F7CA61D3-9EC4-4C66-BC21-029D413D89DF}" type="presParOf" srcId="{DA777551-E1C7-4154-BC8B-6D0CC4059E4D}" destId="{E43AA5F2-ED2A-47AE-A6C2-3E03D16B1B2B}" srcOrd="2" destOrd="0" presId="urn:microsoft.com/office/officeart/2018/2/layout/IconLabelList"/>
    <dgm:cxn modelId="{23331185-5F02-4B1D-8464-90D437D8DEB1}" type="presParOf" srcId="{6EECC0BE-9CF6-46C2-8C06-2094F430F379}" destId="{3CE1766A-CE4B-4D98-B72A-1C21FFB8BABD}" srcOrd="3" destOrd="0" presId="urn:microsoft.com/office/officeart/2018/2/layout/IconLabelList"/>
    <dgm:cxn modelId="{FFB14885-2DFD-46C0-BB0C-6E01C763B42B}" type="presParOf" srcId="{6EECC0BE-9CF6-46C2-8C06-2094F430F379}" destId="{77CA8772-F933-4B8A-9E23-6F9F99007C3E}" srcOrd="4" destOrd="0" presId="urn:microsoft.com/office/officeart/2018/2/layout/IconLabelList"/>
    <dgm:cxn modelId="{1B64D8FA-43B6-45EF-8C79-0CA7D7B2D93F}" type="presParOf" srcId="{77CA8772-F933-4B8A-9E23-6F9F99007C3E}" destId="{86D2A516-07DC-4C5C-93B1-1FBE5082AC9F}" srcOrd="0" destOrd="0" presId="urn:microsoft.com/office/officeart/2018/2/layout/IconLabelList"/>
    <dgm:cxn modelId="{D6012785-DDB1-45A6-AFB5-92D34E05B9E6}" type="presParOf" srcId="{77CA8772-F933-4B8A-9E23-6F9F99007C3E}" destId="{559F5781-006E-4583-A711-ACCEAE22D25C}" srcOrd="1" destOrd="0" presId="urn:microsoft.com/office/officeart/2018/2/layout/IconLabelList"/>
    <dgm:cxn modelId="{F7555FDF-744B-4CC8-AFDC-D1A41641BC1A}" type="presParOf" srcId="{77CA8772-F933-4B8A-9E23-6F9F99007C3E}" destId="{0B716B26-FF3F-48F9-86F7-F8D2498B4C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D68EA-F806-42E8-8E52-DC95DECEE60E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F1689E-F1A4-417F-A079-F5E35834C4A4}">
      <dgm:prSet/>
      <dgm:spPr/>
      <dgm:t>
        <a:bodyPr/>
        <a:lstStyle/>
        <a:p>
          <a:r>
            <a:rPr lang="en-PK"/>
            <a:t>Embedded container</a:t>
          </a:r>
          <a:endParaRPr lang="en-US"/>
        </a:p>
      </dgm:t>
    </dgm:pt>
    <dgm:pt modelId="{E6CA9632-EFF2-4936-988A-33DB6135EFD1}" type="parTrans" cxnId="{955D5388-931D-42D8-81E3-785CC4011B90}">
      <dgm:prSet/>
      <dgm:spPr/>
      <dgm:t>
        <a:bodyPr/>
        <a:lstStyle/>
        <a:p>
          <a:endParaRPr lang="en-US"/>
        </a:p>
      </dgm:t>
    </dgm:pt>
    <dgm:pt modelId="{C53174AD-FB33-4E4A-B784-806C9A2C0908}" type="sibTrans" cxnId="{955D5388-931D-42D8-81E3-785CC4011B90}">
      <dgm:prSet/>
      <dgm:spPr/>
      <dgm:t>
        <a:bodyPr/>
        <a:lstStyle/>
        <a:p>
          <a:endParaRPr lang="en-US"/>
        </a:p>
      </dgm:t>
    </dgm:pt>
    <dgm:pt modelId="{22348952-E244-48EB-A1E6-CA29D58E0DAA}">
      <dgm:prSet/>
      <dgm:spPr/>
      <dgm:t>
        <a:bodyPr/>
        <a:lstStyle/>
        <a:p>
          <a:r>
            <a:rPr lang="en-PK"/>
            <a:t>Application Dependencies</a:t>
          </a:r>
          <a:endParaRPr lang="en-US"/>
        </a:p>
      </dgm:t>
    </dgm:pt>
    <dgm:pt modelId="{451F763B-B3C7-4E91-ACEE-6AE70CA8CAED}" type="parTrans" cxnId="{AA0E020D-3592-4E77-896F-690B971B34AB}">
      <dgm:prSet/>
      <dgm:spPr/>
      <dgm:t>
        <a:bodyPr/>
        <a:lstStyle/>
        <a:p>
          <a:endParaRPr lang="en-US"/>
        </a:p>
      </dgm:t>
    </dgm:pt>
    <dgm:pt modelId="{54B0ED6E-FA65-40A8-B491-D440841894A5}" type="sibTrans" cxnId="{AA0E020D-3592-4E77-896F-690B971B34AB}">
      <dgm:prSet/>
      <dgm:spPr/>
      <dgm:t>
        <a:bodyPr/>
        <a:lstStyle/>
        <a:p>
          <a:endParaRPr lang="en-US"/>
        </a:p>
      </dgm:t>
    </dgm:pt>
    <dgm:pt modelId="{E6D788C2-1AC5-4F8A-AFAF-609D50E92DB6}">
      <dgm:prSet/>
      <dgm:spPr/>
      <dgm:t>
        <a:bodyPr/>
        <a:lstStyle/>
        <a:p>
          <a:r>
            <a:rPr lang="en-PK"/>
            <a:t>Your Application code</a:t>
          </a:r>
          <a:endParaRPr lang="en-US"/>
        </a:p>
      </dgm:t>
    </dgm:pt>
    <dgm:pt modelId="{5F531B89-ADCC-4489-8F94-9E04434188C6}" type="parTrans" cxnId="{28A17C99-E18C-4E4B-B679-220AA9D4F569}">
      <dgm:prSet/>
      <dgm:spPr/>
      <dgm:t>
        <a:bodyPr/>
        <a:lstStyle/>
        <a:p>
          <a:endParaRPr lang="en-US"/>
        </a:p>
      </dgm:t>
    </dgm:pt>
    <dgm:pt modelId="{204DA357-767F-40A4-ABA4-E361465D62B2}" type="sibTrans" cxnId="{28A17C99-E18C-4E4B-B679-220AA9D4F569}">
      <dgm:prSet/>
      <dgm:spPr/>
      <dgm:t>
        <a:bodyPr/>
        <a:lstStyle/>
        <a:p>
          <a:endParaRPr lang="en-US"/>
        </a:p>
      </dgm:t>
    </dgm:pt>
    <dgm:pt modelId="{743C650A-21CE-6F4E-9E32-E69D43C5B224}" type="pres">
      <dgm:prSet presAssocID="{896D68EA-F806-42E8-8E52-DC95DECEE6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72DE50-8E88-ED4F-90CB-34E96F1C4ACD}" type="pres">
      <dgm:prSet presAssocID="{FEF1689E-F1A4-417F-A079-F5E35834C4A4}" presName="hierRoot1" presStyleCnt="0"/>
      <dgm:spPr/>
    </dgm:pt>
    <dgm:pt modelId="{A67395BE-43A2-3B40-82A8-31E5C1A2552E}" type="pres">
      <dgm:prSet presAssocID="{FEF1689E-F1A4-417F-A079-F5E35834C4A4}" presName="composite" presStyleCnt="0"/>
      <dgm:spPr/>
    </dgm:pt>
    <dgm:pt modelId="{A3B03188-A22B-1B40-8005-1C7580FBBE3D}" type="pres">
      <dgm:prSet presAssocID="{FEF1689E-F1A4-417F-A079-F5E35834C4A4}" presName="background" presStyleLbl="node0" presStyleIdx="0" presStyleCnt="3"/>
      <dgm:spPr/>
    </dgm:pt>
    <dgm:pt modelId="{3898431D-051F-F446-856B-3B59DE4DB593}" type="pres">
      <dgm:prSet presAssocID="{FEF1689E-F1A4-417F-A079-F5E35834C4A4}" presName="text" presStyleLbl="fgAcc0" presStyleIdx="0" presStyleCnt="3">
        <dgm:presLayoutVars>
          <dgm:chPref val="3"/>
        </dgm:presLayoutVars>
      </dgm:prSet>
      <dgm:spPr/>
    </dgm:pt>
    <dgm:pt modelId="{F5B13B6F-306A-2A4F-B8D2-D5D17981BA2F}" type="pres">
      <dgm:prSet presAssocID="{FEF1689E-F1A4-417F-A079-F5E35834C4A4}" presName="hierChild2" presStyleCnt="0"/>
      <dgm:spPr/>
    </dgm:pt>
    <dgm:pt modelId="{33DCE1A3-DB0C-8041-B5D8-E7CD14F5BFFB}" type="pres">
      <dgm:prSet presAssocID="{22348952-E244-48EB-A1E6-CA29D58E0DAA}" presName="hierRoot1" presStyleCnt="0"/>
      <dgm:spPr/>
    </dgm:pt>
    <dgm:pt modelId="{2184598C-751D-3C40-9112-F6F6FA383F19}" type="pres">
      <dgm:prSet presAssocID="{22348952-E244-48EB-A1E6-CA29D58E0DAA}" presName="composite" presStyleCnt="0"/>
      <dgm:spPr/>
    </dgm:pt>
    <dgm:pt modelId="{A5DDF1B3-ABBD-884D-B4BF-7E788D2C2CC5}" type="pres">
      <dgm:prSet presAssocID="{22348952-E244-48EB-A1E6-CA29D58E0DAA}" presName="background" presStyleLbl="node0" presStyleIdx="1" presStyleCnt="3"/>
      <dgm:spPr/>
    </dgm:pt>
    <dgm:pt modelId="{3C0DB1A2-835A-104F-A7B9-5EF6CE2CC166}" type="pres">
      <dgm:prSet presAssocID="{22348952-E244-48EB-A1E6-CA29D58E0DAA}" presName="text" presStyleLbl="fgAcc0" presStyleIdx="1" presStyleCnt="3">
        <dgm:presLayoutVars>
          <dgm:chPref val="3"/>
        </dgm:presLayoutVars>
      </dgm:prSet>
      <dgm:spPr/>
    </dgm:pt>
    <dgm:pt modelId="{20944D16-F702-BB4B-AF58-AC8D6EE5E4AF}" type="pres">
      <dgm:prSet presAssocID="{22348952-E244-48EB-A1E6-CA29D58E0DAA}" presName="hierChild2" presStyleCnt="0"/>
      <dgm:spPr/>
    </dgm:pt>
    <dgm:pt modelId="{DA90EDA4-B820-0E46-9B73-F06E8C3AFDF2}" type="pres">
      <dgm:prSet presAssocID="{E6D788C2-1AC5-4F8A-AFAF-609D50E92DB6}" presName="hierRoot1" presStyleCnt="0"/>
      <dgm:spPr/>
    </dgm:pt>
    <dgm:pt modelId="{8EC0DE91-4E9C-2142-93BC-109151CC5210}" type="pres">
      <dgm:prSet presAssocID="{E6D788C2-1AC5-4F8A-AFAF-609D50E92DB6}" presName="composite" presStyleCnt="0"/>
      <dgm:spPr/>
    </dgm:pt>
    <dgm:pt modelId="{42B6CABC-8F0F-A541-96A8-0C4CCC29A79A}" type="pres">
      <dgm:prSet presAssocID="{E6D788C2-1AC5-4F8A-AFAF-609D50E92DB6}" presName="background" presStyleLbl="node0" presStyleIdx="2" presStyleCnt="3"/>
      <dgm:spPr/>
    </dgm:pt>
    <dgm:pt modelId="{9178B448-F056-FA45-9BCC-720596FDC494}" type="pres">
      <dgm:prSet presAssocID="{E6D788C2-1AC5-4F8A-AFAF-609D50E92DB6}" presName="text" presStyleLbl="fgAcc0" presStyleIdx="2" presStyleCnt="3">
        <dgm:presLayoutVars>
          <dgm:chPref val="3"/>
        </dgm:presLayoutVars>
      </dgm:prSet>
      <dgm:spPr/>
    </dgm:pt>
    <dgm:pt modelId="{FEC9AD2D-3FC3-1047-BED6-1CF88A077577}" type="pres">
      <dgm:prSet presAssocID="{E6D788C2-1AC5-4F8A-AFAF-609D50E92DB6}" presName="hierChild2" presStyleCnt="0"/>
      <dgm:spPr/>
    </dgm:pt>
  </dgm:ptLst>
  <dgm:cxnLst>
    <dgm:cxn modelId="{58636103-E6BE-FE47-A2EB-53FBDC1C4593}" type="presOf" srcId="{896D68EA-F806-42E8-8E52-DC95DECEE60E}" destId="{743C650A-21CE-6F4E-9E32-E69D43C5B224}" srcOrd="0" destOrd="0" presId="urn:microsoft.com/office/officeart/2005/8/layout/hierarchy1"/>
    <dgm:cxn modelId="{AA0E020D-3592-4E77-896F-690B971B34AB}" srcId="{896D68EA-F806-42E8-8E52-DC95DECEE60E}" destId="{22348952-E244-48EB-A1E6-CA29D58E0DAA}" srcOrd="1" destOrd="0" parTransId="{451F763B-B3C7-4E91-ACEE-6AE70CA8CAED}" sibTransId="{54B0ED6E-FA65-40A8-B491-D440841894A5}"/>
    <dgm:cxn modelId="{996E482C-1336-6A4E-B841-094FB4ECEAC5}" type="presOf" srcId="{E6D788C2-1AC5-4F8A-AFAF-609D50E92DB6}" destId="{9178B448-F056-FA45-9BCC-720596FDC494}" srcOrd="0" destOrd="0" presId="urn:microsoft.com/office/officeart/2005/8/layout/hierarchy1"/>
    <dgm:cxn modelId="{3E06CC37-1754-754F-931F-59C8EEC9B8F1}" type="presOf" srcId="{FEF1689E-F1A4-417F-A079-F5E35834C4A4}" destId="{3898431D-051F-F446-856B-3B59DE4DB593}" srcOrd="0" destOrd="0" presId="urn:microsoft.com/office/officeart/2005/8/layout/hierarchy1"/>
    <dgm:cxn modelId="{FC462943-AB8C-B447-A86E-C9E15F7200D1}" type="presOf" srcId="{22348952-E244-48EB-A1E6-CA29D58E0DAA}" destId="{3C0DB1A2-835A-104F-A7B9-5EF6CE2CC166}" srcOrd="0" destOrd="0" presId="urn:microsoft.com/office/officeart/2005/8/layout/hierarchy1"/>
    <dgm:cxn modelId="{955D5388-931D-42D8-81E3-785CC4011B90}" srcId="{896D68EA-F806-42E8-8E52-DC95DECEE60E}" destId="{FEF1689E-F1A4-417F-A079-F5E35834C4A4}" srcOrd="0" destOrd="0" parTransId="{E6CA9632-EFF2-4936-988A-33DB6135EFD1}" sibTransId="{C53174AD-FB33-4E4A-B784-806C9A2C0908}"/>
    <dgm:cxn modelId="{28A17C99-E18C-4E4B-B679-220AA9D4F569}" srcId="{896D68EA-F806-42E8-8E52-DC95DECEE60E}" destId="{E6D788C2-1AC5-4F8A-AFAF-609D50E92DB6}" srcOrd="2" destOrd="0" parTransId="{5F531B89-ADCC-4489-8F94-9E04434188C6}" sibTransId="{204DA357-767F-40A4-ABA4-E361465D62B2}"/>
    <dgm:cxn modelId="{58288436-1D94-9C45-8EA8-76CD166D3550}" type="presParOf" srcId="{743C650A-21CE-6F4E-9E32-E69D43C5B224}" destId="{6B72DE50-8E88-ED4F-90CB-34E96F1C4ACD}" srcOrd="0" destOrd="0" presId="urn:microsoft.com/office/officeart/2005/8/layout/hierarchy1"/>
    <dgm:cxn modelId="{47659E6D-BAF5-3B43-96E1-F3EB881BD024}" type="presParOf" srcId="{6B72DE50-8E88-ED4F-90CB-34E96F1C4ACD}" destId="{A67395BE-43A2-3B40-82A8-31E5C1A2552E}" srcOrd="0" destOrd="0" presId="urn:microsoft.com/office/officeart/2005/8/layout/hierarchy1"/>
    <dgm:cxn modelId="{2E0BC76C-3013-E548-BC59-F9BFA59C6FE4}" type="presParOf" srcId="{A67395BE-43A2-3B40-82A8-31E5C1A2552E}" destId="{A3B03188-A22B-1B40-8005-1C7580FBBE3D}" srcOrd="0" destOrd="0" presId="urn:microsoft.com/office/officeart/2005/8/layout/hierarchy1"/>
    <dgm:cxn modelId="{22714EF0-CB6E-BD41-AF5D-5DE99E0214DC}" type="presParOf" srcId="{A67395BE-43A2-3B40-82A8-31E5C1A2552E}" destId="{3898431D-051F-F446-856B-3B59DE4DB593}" srcOrd="1" destOrd="0" presId="urn:microsoft.com/office/officeart/2005/8/layout/hierarchy1"/>
    <dgm:cxn modelId="{6DCB3270-78AB-F145-BD31-DFB6898D84E5}" type="presParOf" srcId="{6B72DE50-8E88-ED4F-90CB-34E96F1C4ACD}" destId="{F5B13B6F-306A-2A4F-B8D2-D5D17981BA2F}" srcOrd="1" destOrd="0" presId="urn:microsoft.com/office/officeart/2005/8/layout/hierarchy1"/>
    <dgm:cxn modelId="{CF658B8F-E443-7F4B-B66B-A0638C58DAFF}" type="presParOf" srcId="{743C650A-21CE-6F4E-9E32-E69D43C5B224}" destId="{33DCE1A3-DB0C-8041-B5D8-E7CD14F5BFFB}" srcOrd="1" destOrd="0" presId="urn:microsoft.com/office/officeart/2005/8/layout/hierarchy1"/>
    <dgm:cxn modelId="{F1858516-29F5-8542-ADC7-1AB3ED1618A2}" type="presParOf" srcId="{33DCE1A3-DB0C-8041-B5D8-E7CD14F5BFFB}" destId="{2184598C-751D-3C40-9112-F6F6FA383F19}" srcOrd="0" destOrd="0" presId="urn:microsoft.com/office/officeart/2005/8/layout/hierarchy1"/>
    <dgm:cxn modelId="{68A3F7F4-2F68-614E-8571-7BE66BE42B93}" type="presParOf" srcId="{2184598C-751D-3C40-9112-F6F6FA383F19}" destId="{A5DDF1B3-ABBD-884D-B4BF-7E788D2C2CC5}" srcOrd="0" destOrd="0" presId="urn:microsoft.com/office/officeart/2005/8/layout/hierarchy1"/>
    <dgm:cxn modelId="{F4BD5B2B-C778-0F4B-B0B2-3CA7A3717ABB}" type="presParOf" srcId="{2184598C-751D-3C40-9112-F6F6FA383F19}" destId="{3C0DB1A2-835A-104F-A7B9-5EF6CE2CC166}" srcOrd="1" destOrd="0" presId="urn:microsoft.com/office/officeart/2005/8/layout/hierarchy1"/>
    <dgm:cxn modelId="{41AE8B83-69BA-8E4B-93B1-B0F6D9E15AA2}" type="presParOf" srcId="{33DCE1A3-DB0C-8041-B5D8-E7CD14F5BFFB}" destId="{20944D16-F702-BB4B-AF58-AC8D6EE5E4AF}" srcOrd="1" destOrd="0" presId="urn:microsoft.com/office/officeart/2005/8/layout/hierarchy1"/>
    <dgm:cxn modelId="{9B042868-1417-F342-B2A7-E09538F93F92}" type="presParOf" srcId="{743C650A-21CE-6F4E-9E32-E69D43C5B224}" destId="{DA90EDA4-B820-0E46-9B73-F06E8C3AFDF2}" srcOrd="2" destOrd="0" presId="urn:microsoft.com/office/officeart/2005/8/layout/hierarchy1"/>
    <dgm:cxn modelId="{F5880498-71C5-254E-9FDE-9641A3BA2E83}" type="presParOf" srcId="{DA90EDA4-B820-0E46-9B73-F06E8C3AFDF2}" destId="{8EC0DE91-4E9C-2142-93BC-109151CC5210}" srcOrd="0" destOrd="0" presId="urn:microsoft.com/office/officeart/2005/8/layout/hierarchy1"/>
    <dgm:cxn modelId="{5A3853BB-0BF5-694A-B17C-29D0ED1385B5}" type="presParOf" srcId="{8EC0DE91-4E9C-2142-93BC-109151CC5210}" destId="{42B6CABC-8F0F-A541-96A8-0C4CCC29A79A}" srcOrd="0" destOrd="0" presId="urn:microsoft.com/office/officeart/2005/8/layout/hierarchy1"/>
    <dgm:cxn modelId="{6FA49167-14DE-C44E-8DFA-3B5715C0015B}" type="presParOf" srcId="{8EC0DE91-4E9C-2142-93BC-109151CC5210}" destId="{9178B448-F056-FA45-9BCC-720596FDC494}" srcOrd="1" destOrd="0" presId="urn:microsoft.com/office/officeart/2005/8/layout/hierarchy1"/>
    <dgm:cxn modelId="{81ACE97E-0901-F14C-8F75-31D94D4A5CFD}" type="presParOf" srcId="{DA90EDA4-B820-0E46-9B73-F06E8C3AFDF2}" destId="{FEC9AD2D-3FC3-1047-BED6-1CF88A0775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82E3F6-2082-4897-8168-016318F9D54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74FB900-86F7-45EC-8D26-D4D27BA053F1}">
      <dgm:prSet/>
      <dgm:spPr/>
      <dgm:t>
        <a:bodyPr/>
        <a:lstStyle/>
        <a:p>
          <a:r>
            <a:rPr lang="en-GB"/>
            <a:t>A</a:t>
          </a:r>
          <a:r>
            <a:rPr lang="en-PK"/>
            <a:t>pplication logs</a:t>
          </a:r>
          <a:endParaRPr lang="en-US"/>
        </a:p>
      </dgm:t>
    </dgm:pt>
    <dgm:pt modelId="{A0209FCF-B117-4EBF-A24E-2756A31C074D}" type="parTrans" cxnId="{49FBA642-124B-4F3B-B00B-00FD231B103C}">
      <dgm:prSet/>
      <dgm:spPr/>
      <dgm:t>
        <a:bodyPr/>
        <a:lstStyle/>
        <a:p>
          <a:endParaRPr lang="en-US"/>
        </a:p>
      </dgm:t>
    </dgm:pt>
    <dgm:pt modelId="{615C4C6F-7A6B-440F-81F8-941EC8474040}" type="sibTrans" cxnId="{49FBA642-124B-4F3B-B00B-00FD231B103C}">
      <dgm:prSet/>
      <dgm:spPr/>
      <dgm:t>
        <a:bodyPr/>
        <a:lstStyle/>
        <a:p>
          <a:endParaRPr lang="en-US"/>
        </a:p>
      </dgm:t>
    </dgm:pt>
    <dgm:pt modelId="{E1521CFA-B731-49ED-854D-F02D626DD892}">
      <dgm:prSet/>
      <dgm:spPr/>
      <dgm:t>
        <a:bodyPr/>
        <a:lstStyle/>
        <a:p>
          <a:r>
            <a:rPr lang="en-GB"/>
            <a:t>A</a:t>
          </a:r>
          <a:r>
            <a:rPr lang="en-PK"/>
            <a:t>dministrative commands</a:t>
          </a:r>
          <a:endParaRPr lang="en-US"/>
        </a:p>
      </dgm:t>
    </dgm:pt>
    <dgm:pt modelId="{8D18BBB0-C814-4576-94EB-D66F3F37BEC5}" type="parTrans" cxnId="{53ABE04D-BDF1-417D-9E3F-A28C33290E1D}">
      <dgm:prSet/>
      <dgm:spPr/>
      <dgm:t>
        <a:bodyPr/>
        <a:lstStyle/>
        <a:p>
          <a:endParaRPr lang="en-US"/>
        </a:p>
      </dgm:t>
    </dgm:pt>
    <dgm:pt modelId="{DAF601AB-09B6-4AF9-9F02-D613CE2845C6}" type="sibTrans" cxnId="{53ABE04D-BDF1-417D-9E3F-A28C33290E1D}">
      <dgm:prSet/>
      <dgm:spPr/>
      <dgm:t>
        <a:bodyPr/>
        <a:lstStyle/>
        <a:p>
          <a:endParaRPr lang="en-US"/>
        </a:p>
      </dgm:t>
    </dgm:pt>
    <dgm:pt modelId="{D7B809A2-1DDC-49D9-86E1-C48BAA628790}">
      <dgm:prSet/>
      <dgm:spPr/>
      <dgm:t>
        <a:bodyPr/>
        <a:lstStyle/>
        <a:p>
          <a:r>
            <a:rPr lang="en-GB" dirty="0"/>
            <a:t>R</a:t>
          </a:r>
          <a:r>
            <a:rPr lang="en-PK" dirty="0"/>
            <a:t>ealtime dyno information</a:t>
          </a:r>
          <a:endParaRPr lang="en-US" dirty="0"/>
        </a:p>
      </dgm:t>
    </dgm:pt>
    <dgm:pt modelId="{6A5A62C0-C884-4BC8-92C0-1454D6F2DC28}" type="parTrans" cxnId="{A97AD196-2E8E-4DBA-B5B9-904D3B45DE4D}">
      <dgm:prSet/>
      <dgm:spPr/>
      <dgm:t>
        <a:bodyPr/>
        <a:lstStyle/>
        <a:p>
          <a:endParaRPr lang="en-US"/>
        </a:p>
      </dgm:t>
    </dgm:pt>
    <dgm:pt modelId="{80FC47FC-5777-4877-8D3F-0CDBA5C48062}" type="sibTrans" cxnId="{A97AD196-2E8E-4DBA-B5B9-904D3B45DE4D}">
      <dgm:prSet/>
      <dgm:spPr/>
      <dgm:t>
        <a:bodyPr/>
        <a:lstStyle/>
        <a:p>
          <a:endParaRPr lang="en-US"/>
        </a:p>
      </dgm:t>
    </dgm:pt>
    <dgm:pt modelId="{DCC7D77F-E8C3-874D-82DE-43F131908F0B}" type="pres">
      <dgm:prSet presAssocID="{B982E3F6-2082-4897-8168-016318F9D547}" presName="linear" presStyleCnt="0">
        <dgm:presLayoutVars>
          <dgm:animLvl val="lvl"/>
          <dgm:resizeHandles val="exact"/>
        </dgm:presLayoutVars>
      </dgm:prSet>
      <dgm:spPr/>
    </dgm:pt>
    <dgm:pt modelId="{6B28499E-156B-A846-BDB5-16E877458F0E}" type="pres">
      <dgm:prSet presAssocID="{C74FB900-86F7-45EC-8D26-D4D27BA053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C50C20-A594-ED4E-A9F8-AA2E45B86085}" type="pres">
      <dgm:prSet presAssocID="{615C4C6F-7A6B-440F-81F8-941EC8474040}" presName="spacer" presStyleCnt="0"/>
      <dgm:spPr/>
    </dgm:pt>
    <dgm:pt modelId="{1F2112C4-0931-EF43-8A02-C328496F885D}" type="pres">
      <dgm:prSet presAssocID="{E1521CFA-B731-49ED-854D-F02D626DD8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688D64-8070-784C-84CC-001563AEF099}" type="pres">
      <dgm:prSet presAssocID="{DAF601AB-09B6-4AF9-9F02-D613CE2845C6}" presName="spacer" presStyleCnt="0"/>
      <dgm:spPr/>
    </dgm:pt>
    <dgm:pt modelId="{B8D780E1-9AF7-3241-8D39-4E5D39E3E422}" type="pres">
      <dgm:prSet presAssocID="{D7B809A2-1DDC-49D9-86E1-C48BAA6287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36160A-727B-9542-9E48-90B138F5802F}" type="presOf" srcId="{E1521CFA-B731-49ED-854D-F02D626DD892}" destId="{1F2112C4-0931-EF43-8A02-C328496F885D}" srcOrd="0" destOrd="0" presId="urn:microsoft.com/office/officeart/2005/8/layout/vList2"/>
    <dgm:cxn modelId="{49FBA642-124B-4F3B-B00B-00FD231B103C}" srcId="{B982E3F6-2082-4897-8168-016318F9D547}" destId="{C74FB900-86F7-45EC-8D26-D4D27BA053F1}" srcOrd="0" destOrd="0" parTransId="{A0209FCF-B117-4EBF-A24E-2756A31C074D}" sibTransId="{615C4C6F-7A6B-440F-81F8-941EC8474040}"/>
    <dgm:cxn modelId="{60ECAE48-E6DF-E546-824A-CD068C10C1BD}" type="presOf" srcId="{D7B809A2-1DDC-49D9-86E1-C48BAA628790}" destId="{B8D780E1-9AF7-3241-8D39-4E5D39E3E422}" srcOrd="0" destOrd="0" presId="urn:microsoft.com/office/officeart/2005/8/layout/vList2"/>
    <dgm:cxn modelId="{53ABE04D-BDF1-417D-9E3F-A28C33290E1D}" srcId="{B982E3F6-2082-4897-8168-016318F9D547}" destId="{E1521CFA-B731-49ED-854D-F02D626DD892}" srcOrd="1" destOrd="0" parTransId="{8D18BBB0-C814-4576-94EB-D66F3F37BEC5}" sibTransId="{DAF601AB-09B6-4AF9-9F02-D613CE2845C6}"/>
    <dgm:cxn modelId="{A97AD196-2E8E-4DBA-B5B9-904D3B45DE4D}" srcId="{B982E3F6-2082-4897-8168-016318F9D547}" destId="{D7B809A2-1DDC-49D9-86E1-C48BAA628790}" srcOrd="2" destOrd="0" parTransId="{6A5A62C0-C884-4BC8-92C0-1454D6F2DC28}" sibTransId="{80FC47FC-5777-4877-8D3F-0CDBA5C48062}"/>
    <dgm:cxn modelId="{25710CC3-C674-7A44-821C-31A0B7808B8C}" type="presOf" srcId="{C74FB900-86F7-45EC-8D26-D4D27BA053F1}" destId="{6B28499E-156B-A846-BDB5-16E877458F0E}" srcOrd="0" destOrd="0" presId="urn:microsoft.com/office/officeart/2005/8/layout/vList2"/>
    <dgm:cxn modelId="{5416D3C8-27BC-464A-B7D8-9800DB37FC1B}" type="presOf" srcId="{B982E3F6-2082-4897-8168-016318F9D547}" destId="{DCC7D77F-E8C3-874D-82DE-43F131908F0B}" srcOrd="0" destOrd="0" presId="urn:microsoft.com/office/officeart/2005/8/layout/vList2"/>
    <dgm:cxn modelId="{EC8DF326-AEAF-2648-B0BD-098AB5B13F22}" type="presParOf" srcId="{DCC7D77F-E8C3-874D-82DE-43F131908F0B}" destId="{6B28499E-156B-A846-BDB5-16E877458F0E}" srcOrd="0" destOrd="0" presId="urn:microsoft.com/office/officeart/2005/8/layout/vList2"/>
    <dgm:cxn modelId="{E0941481-C556-6C46-AFA8-342273DDE5C7}" type="presParOf" srcId="{DCC7D77F-E8C3-874D-82DE-43F131908F0B}" destId="{2CC50C20-A594-ED4E-A9F8-AA2E45B86085}" srcOrd="1" destOrd="0" presId="urn:microsoft.com/office/officeart/2005/8/layout/vList2"/>
    <dgm:cxn modelId="{158F44AF-774C-2B45-84DB-9F5227DE582F}" type="presParOf" srcId="{DCC7D77F-E8C3-874D-82DE-43F131908F0B}" destId="{1F2112C4-0931-EF43-8A02-C328496F885D}" srcOrd="2" destOrd="0" presId="urn:microsoft.com/office/officeart/2005/8/layout/vList2"/>
    <dgm:cxn modelId="{8CDF098C-E831-3946-BC5D-2FC82516738A}" type="presParOf" srcId="{DCC7D77F-E8C3-874D-82DE-43F131908F0B}" destId="{9D688D64-8070-784C-84CC-001563AEF099}" srcOrd="3" destOrd="0" presId="urn:microsoft.com/office/officeart/2005/8/layout/vList2"/>
    <dgm:cxn modelId="{B988DA66-DCF9-0A47-AFD1-13D228635242}" type="presParOf" srcId="{DCC7D77F-E8C3-874D-82DE-43F131908F0B}" destId="{B8D780E1-9AF7-3241-8D39-4E5D39E3E4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FCD522-3A77-4791-8E56-BFE2B8C0C48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AB5A5F-3FE9-4E8C-AC15-B68A2FA7C69D}">
      <dgm:prSet/>
      <dgm:spPr/>
      <dgm:t>
        <a:bodyPr/>
        <a:lstStyle/>
        <a:p>
          <a:r>
            <a:rPr lang="en-GB"/>
            <a:t>A Heroku app’s logs come from the output streams of all of its running processes, system components</a:t>
          </a:r>
          <a:endParaRPr lang="en-US"/>
        </a:p>
      </dgm:t>
    </dgm:pt>
    <dgm:pt modelId="{03188FF0-8187-452A-8140-66855D2770CD}" type="parTrans" cxnId="{A4F2E2C3-B237-4443-A23D-462551FA02BB}">
      <dgm:prSet/>
      <dgm:spPr/>
      <dgm:t>
        <a:bodyPr/>
        <a:lstStyle/>
        <a:p>
          <a:endParaRPr lang="en-US"/>
        </a:p>
      </dgm:t>
    </dgm:pt>
    <dgm:pt modelId="{0FBB7510-B0DE-4C27-A8BB-B1852B16E7E9}" type="sibTrans" cxnId="{A4F2E2C3-B237-4443-A23D-462551FA02BB}">
      <dgm:prSet/>
      <dgm:spPr/>
      <dgm:t>
        <a:bodyPr/>
        <a:lstStyle/>
        <a:p>
          <a:endParaRPr lang="en-US"/>
        </a:p>
      </dgm:t>
    </dgm:pt>
    <dgm:pt modelId="{1843AEC2-14FD-48FF-9A35-7E56590B596A}">
      <dgm:prSet/>
      <dgm:spPr/>
      <dgm:t>
        <a:bodyPr/>
        <a:lstStyle/>
        <a:p>
          <a:r>
            <a:rPr lang="en-GB"/>
            <a:t>Logplex router is </a:t>
          </a:r>
          <a:r>
            <a:rPr lang="en-GB" b="1"/>
            <a:t>responsible for collating and distributing the log entries generated by your app and other components of the Heroku platform</a:t>
          </a:r>
          <a:r>
            <a:rPr lang="en-GB"/>
            <a:t>.</a:t>
          </a:r>
          <a:endParaRPr lang="en-US"/>
        </a:p>
      </dgm:t>
    </dgm:pt>
    <dgm:pt modelId="{8BD92BC2-2CC8-4D56-BBA9-E9758A697FDA}" type="parTrans" cxnId="{9C4655AE-4937-484A-BC61-31BEB4F58F5E}">
      <dgm:prSet/>
      <dgm:spPr/>
      <dgm:t>
        <a:bodyPr/>
        <a:lstStyle/>
        <a:p>
          <a:endParaRPr lang="en-US"/>
        </a:p>
      </dgm:t>
    </dgm:pt>
    <dgm:pt modelId="{71E5212D-D14E-4F4A-90DC-4A09A7CFC930}" type="sibTrans" cxnId="{9C4655AE-4937-484A-BC61-31BEB4F58F5E}">
      <dgm:prSet/>
      <dgm:spPr/>
      <dgm:t>
        <a:bodyPr/>
        <a:lstStyle/>
        <a:p>
          <a:endParaRPr lang="en-US"/>
        </a:p>
      </dgm:t>
    </dgm:pt>
    <dgm:pt modelId="{D6E03528-74C7-874D-8F86-E28DEA653A6D}" type="pres">
      <dgm:prSet presAssocID="{C5FCD522-3A77-4791-8E56-BFE2B8C0C487}" presName="vert0" presStyleCnt="0">
        <dgm:presLayoutVars>
          <dgm:dir/>
          <dgm:animOne val="branch"/>
          <dgm:animLvl val="lvl"/>
        </dgm:presLayoutVars>
      </dgm:prSet>
      <dgm:spPr/>
    </dgm:pt>
    <dgm:pt modelId="{3FA4D204-41F5-E346-9D99-254D3A071CC8}" type="pres">
      <dgm:prSet presAssocID="{19AB5A5F-3FE9-4E8C-AC15-B68A2FA7C69D}" presName="thickLine" presStyleLbl="alignNode1" presStyleIdx="0" presStyleCnt="2"/>
      <dgm:spPr/>
    </dgm:pt>
    <dgm:pt modelId="{A2A9BF82-03F7-A048-8B32-EA3D75445AF4}" type="pres">
      <dgm:prSet presAssocID="{19AB5A5F-3FE9-4E8C-AC15-B68A2FA7C69D}" presName="horz1" presStyleCnt="0"/>
      <dgm:spPr/>
    </dgm:pt>
    <dgm:pt modelId="{947B7574-EFBE-CF4D-9F23-FDF360A2183C}" type="pres">
      <dgm:prSet presAssocID="{19AB5A5F-3FE9-4E8C-AC15-B68A2FA7C69D}" presName="tx1" presStyleLbl="revTx" presStyleIdx="0" presStyleCnt="2"/>
      <dgm:spPr/>
    </dgm:pt>
    <dgm:pt modelId="{18955F32-ECE7-AD4D-8F13-1CA080415C50}" type="pres">
      <dgm:prSet presAssocID="{19AB5A5F-3FE9-4E8C-AC15-B68A2FA7C69D}" presName="vert1" presStyleCnt="0"/>
      <dgm:spPr/>
    </dgm:pt>
    <dgm:pt modelId="{92254388-9BC1-9C44-A359-5BEFE4D4F27C}" type="pres">
      <dgm:prSet presAssocID="{1843AEC2-14FD-48FF-9A35-7E56590B596A}" presName="thickLine" presStyleLbl="alignNode1" presStyleIdx="1" presStyleCnt="2"/>
      <dgm:spPr/>
    </dgm:pt>
    <dgm:pt modelId="{906898BB-CEE5-8E49-A4F4-2F4769844EDC}" type="pres">
      <dgm:prSet presAssocID="{1843AEC2-14FD-48FF-9A35-7E56590B596A}" presName="horz1" presStyleCnt="0"/>
      <dgm:spPr/>
    </dgm:pt>
    <dgm:pt modelId="{0D014BAB-79D4-E246-8AEE-633CA2E1EC4F}" type="pres">
      <dgm:prSet presAssocID="{1843AEC2-14FD-48FF-9A35-7E56590B596A}" presName="tx1" presStyleLbl="revTx" presStyleIdx="1" presStyleCnt="2"/>
      <dgm:spPr/>
    </dgm:pt>
    <dgm:pt modelId="{68EAEF08-B53F-B942-A2E0-5D2042F129EE}" type="pres">
      <dgm:prSet presAssocID="{1843AEC2-14FD-48FF-9A35-7E56590B596A}" presName="vert1" presStyleCnt="0"/>
      <dgm:spPr/>
    </dgm:pt>
  </dgm:ptLst>
  <dgm:cxnLst>
    <dgm:cxn modelId="{A0EEA266-9525-5B43-8A01-4A0E9D243E03}" type="presOf" srcId="{19AB5A5F-3FE9-4E8C-AC15-B68A2FA7C69D}" destId="{947B7574-EFBE-CF4D-9F23-FDF360A2183C}" srcOrd="0" destOrd="0" presId="urn:microsoft.com/office/officeart/2008/layout/LinedList"/>
    <dgm:cxn modelId="{40910E6E-39D0-064A-B06A-AE86DA7F243D}" type="presOf" srcId="{C5FCD522-3A77-4791-8E56-BFE2B8C0C487}" destId="{D6E03528-74C7-874D-8F86-E28DEA653A6D}" srcOrd="0" destOrd="0" presId="urn:microsoft.com/office/officeart/2008/layout/LinedList"/>
    <dgm:cxn modelId="{9C4655AE-4937-484A-BC61-31BEB4F58F5E}" srcId="{C5FCD522-3A77-4791-8E56-BFE2B8C0C487}" destId="{1843AEC2-14FD-48FF-9A35-7E56590B596A}" srcOrd="1" destOrd="0" parTransId="{8BD92BC2-2CC8-4D56-BBA9-E9758A697FDA}" sibTransId="{71E5212D-D14E-4F4A-90DC-4A09A7CFC930}"/>
    <dgm:cxn modelId="{A4F2E2C3-B237-4443-A23D-462551FA02BB}" srcId="{C5FCD522-3A77-4791-8E56-BFE2B8C0C487}" destId="{19AB5A5F-3FE9-4E8C-AC15-B68A2FA7C69D}" srcOrd="0" destOrd="0" parTransId="{03188FF0-8187-452A-8140-66855D2770CD}" sibTransId="{0FBB7510-B0DE-4C27-A8BB-B1852B16E7E9}"/>
    <dgm:cxn modelId="{63FBF8FA-1CD0-D042-9BCC-D3BF358B1C7F}" type="presOf" srcId="{1843AEC2-14FD-48FF-9A35-7E56590B596A}" destId="{0D014BAB-79D4-E246-8AEE-633CA2E1EC4F}" srcOrd="0" destOrd="0" presId="urn:microsoft.com/office/officeart/2008/layout/LinedList"/>
    <dgm:cxn modelId="{0CD4072C-6E9D-874F-B3D1-6662B1EA6865}" type="presParOf" srcId="{D6E03528-74C7-874D-8F86-E28DEA653A6D}" destId="{3FA4D204-41F5-E346-9D99-254D3A071CC8}" srcOrd="0" destOrd="0" presId="urn:microsoft.com/office/officeart/2008/layout/LinedList"/>
    <dgm:cxn modelId="{0A7CFB6A-D8E4-8345-AD0D-B99D65B69C9F}" type="presParOf" srcId="{D6E03528-74C7-874D-8F86-E28DEA653A6D}" destId="{A2A9BF82-03F7-A048-8B32-EA3D75445AF4}" srcOrd="1" destOrd="0" presId="urn:microsoft.com/office/officeart/2008/layout/LinedList"/>
    <dgm:cxn modelId="{DEA45AFD-90AE-3A46-A36C-6539A0199A4D}" type="presParOf" srcId="{A2A9BF82-03F7-A048-8B32-EA3D75445AF4}" destId="{947B7574-EFBE-CF4D-9F23-FDF360A2183C}" srcOrd="0" destOrd="0" presId="urn:microsoft.com/office/officeart/2008/layout/LinedList"/>
    <dgm:cxn modelId="{3CBC8306-0E31-564D-B844-B89728289AE5}" type="presParOf" srcId="{A2A9BF82-03F7-A048-8B32-EA3D75445AF4}" destId="{18955F32-ECE7-AD4D-8F13-1CA080415C50}" srcOrd="1" destOrd="0" presId="urn:microsoft.com/office/officeart/2008/layout/LinedList"/>
    <dgm:cxn modelId="{40FCB431-D888-CA41-985D-46F4ACEF8E8D}" type="presParOf" srcId="{D6E03528-74C7-874D-8F86-E28DEA653A6D}" destId="{92254388-9BC1-9C44-A359-5BEFE4D4F27C}" srcOrd="2" destOrd="0" presId="urn:microsoft.com/office/officeart/2008/layout/LinedList"/>
    <dgm:cxn modelId="{942AC4E0-B685-4D40-9726-9A2475C27940}" type="presParOf" srcId="{D6E03528-74C7-874D-8F86-E28DEA653A6D}" destId="{906898BB-CEE5-8E49-A4F4-2F4769844EDC}" srcOrd="3" destOrd="0" presId="urn:microsoft.com/office/officeart/2008/layout/LinedList"/>
    <dgm:cxn modelId="{D1DCE7B0-182F-B540-9F39-84A69CB77295}" type="presParOf" srcId="{906898BB-CEE5-8E49-A4F4-2F4769844EDC}" destId="{0D014BAB-79D4-E246-8AEE-633CA2E1EC4F}" srcOrd="0" destOrd="0" presId="urn:microsoft.com/office/officeart/2008/layout/LinedList"/>
    <dgm:cxn modelId="{A40A259D-525C-694F-AA52-E235DF099C1F}" type="presParOf" srcId="{906898BB-CEE5-8E49-A4F4-2F4769844EDC}" destId="{68EAEF08-B53F-B942-A2E0-5D2042F129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488A11-5742-4DD8-B0D3-4FF2FA1D9E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831176-9E2F-43D6-805E-0AA534216CEA}">
      <dgm:prSet/>
      <dgm:spPr/>
      <dgm:t>
        <a:bodyPr/>
        <a:lstStyle/>
        <a:p>
          <a:r>
            <a:rPr lang="en-GB"/>
            <a:t>E</a:t>
          </a:r>
          <a:r>
            <a:rPr lang="en-PK"/>
            <a:t>ffortless scaling</a:t>
          </a:r>
          <a:endParaRPr lang="en-US"/>
        </a:p>
      </dgm:t>
    </dgm:pt>
    <dgm:pt modelId="{57B10151-1CD5-4873-A51E-36C6299CFAAE}" type="parTrans" cxnId="{65B0F849-373B-47F2-89D9-1D3116DAAB24}">
      <dgm:prSet/>
      <dgm:spPr/>
      <dgm:t>
        <a:bodyPr/>
        <a:lstStyle/>
        <a:p>
          <a:endParaRPr lang="en-US"/>
        </a:p>
      </dgm:t>
    </dgm:pt>
    <dgm:pt modelId="{4DFDF7DF-C209-4C17-80A4-401040D6BBA0}" type="sibTrans" cxnId="{65B0F849-373B-47F2-89D9-1D3116DAAB24}">
      <dgm:prSet/>
      <dgm:spPr/>
      <dgm:t>
        <a:bodyPr/>
        <a:lstStyle/>
        <a:p>
          <a:endParaRPr lang="en-US"/>
        </a:p>
      </dgm:t>
    </dgm:pt>
    <dgm:pt modelId="{1FCE27D9-9846-4C82-BFE5-52893277C44D}">
      <dgm:prSet/>
      <dgm:spPr/>
      <dgm:t>
        <a:bodyPr/>
        <a:lstStyle/>
        <a:p>
          <a:r>
            <a:rPr lang="en-PK"/>
            <a:t>Procfile</a:t>
          </a:r>
          <a:endParaRPr lang="en-US"/>
        </a:p>
      </dgm:t>
    </dgm:pt>
    <dgm:pt modelId="{F5213E36-EC5D-48FF-B10C-AE03FF0675C8}" type="parTrans" cxnId="{E0D60CB4-B8EF-4992-87AF-50A0B70E7EE5}">
      <dgm:prSet/>
      <dgm:spPr/>
      <dgm:t>
        <a:bodyPr/>
        <a:lstStyle/>
        <a:p>
          <a:endParaRPr lang="en-US"/>
        </a:p>
      </dgm:t>
    </dgm:pt>
    <dgm:pt modelId="{F0CD7BB7-6825-48AB-8952-AB74C8AD2A9D}" type="sibTrans" cxnId="{E0D60CB4-B8EF-4992-87AF-50A0B70E7EE5}">
      <dgm:prSet/>
      <dgm:spPr/>
      <dgm:t>
        <a:bodyPr/>
        <a:lstStyle/>
        <a:p>
          <a:endParaRPr lang="en-US"/>
        </a:p>
      </dgm:t>
    </dgm:pt>
    <dgm:pt modelId="{B768FB8E-DA94-AE40-A592-70F3FBF6327F}" type="pres">
      <dgm:prSet presAssocID="{22488A11-5742-4DD8-B0D3-4FF2FA1D9E77}" presName="linear" presStyleCnt="0">
        <dgm:presLayoutVars>
          <dgm:animLvl val="lvl"/>
          <dgm:resizeHandles val="exact"/>
        </dgm:presLayoutVars>
      </dgm:prSet>
      <dgm:spPr/>
    </dgm:pt>
    <dgm:pt modelId="{FB6B0F06-9E17-4948-A50C-C0C783A6DC8A}" type="pres">
      <dgm:prSet presAssocID="{B7831176-9E2F-43D6-805E-0AA534216C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6B0094-43DD-364C-9F0D-E47BDD4E8C3B}" type="pres">
      <dgm:prSet presAssocID="{4DFDF7DF-C209-4C17-80A4-401040D6BBA0}" presName="spacer" presStyleCnt="0"/>
      <dgm:spPr/>
    </dgm:pt>
    <dgm:pt modelId="{4EADE187-8A06-E448-95D2-FB8CD83D09EF}" type="pres">
      <dgm:prSet presAssocID="{1FCE27D9-9846-4C82-BFE5-52893277C44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5B0F849-373B-47F2-89D9-1D3116DAAB24}" srcId="{22488A11-5742-4DD8-B0D3-4FF2FA1D9E77}" destId="{B7831176-9E2F-43D6-805E-0AA534216CEA}" srcOrd="0" destOrd="0" parTransId="{57B10151-1CD5-4873-A51E-36C6299CFAAE}" sibTransId="{4DFDF7DF-C209-4C17-80A4-401040D6BBA0}"/>
    <dgm:cxn modelId="{C0A55F91-A9C3-6941-9355-C301548CEF56}" type="presOf" srcId="{22488A11-5742-4DD8-B0D3-4FF2FA1D9E77}" destId="{B768FB8E-DA94-AE40-A592-70F3FBF6327F}" srcOrd="0" destOrd="0" presId="urn:microsoft.com/office/officeart/2005/8/layout/vList2"/>
    <dgm:cxn modelId="{3274369D-246C-844B-A058-FABCE2C9A254}" type="presOf" srcId="{B7831176-9E2F-43D6-805E-0AA534216CEA}" destId="{FB6B0F06-9E17-4948-A50C-C0C783A6DC8A}" srcOrd="0" destOrd="0" presId="urn:microsoft.com/office/officeart/2005/8/layout/vList2"/>
    <dgm:cxn modelId="{E0D60CB4-B8EF-4992-87AF-50A0B70E7EE5}" srcId="{22488A11-5742-4DD8-B0D3-4FF2FA1D9E77}" destId="{1FCE27D9-9846-4C82-BFE5-52893277C44D}" srcOrd="1" destOrd="0" parTransId="{F5213E36-EC5D-48FF-B10C-AE03FF0675C8}" sibTransId="{F0CD7BB7-6825-48AB-8952-AB74C8AD2A9D}"/>
    <dgm:cxn modelId="{E52292FA-8335-2049-A24F-9001F03B8DA9}" type="presOf" srcId="{1FCE27D9-9846-4C82-BFE5-52893277C44D}" destId="{4EADE187-8A06-E448-95D2-FB8CD83D09EF}" srcOrd="0" destOrd="0" presId="urn:microsoft.com/office/officeart/2005/8/layout/vList2"/>
    <dgm:cxn modelId="{C59203AC-0878-9647-A4F6-2DD6C06FDD08}" type="presParOf" srcId="{B768FB8E-DA94-AE40-A592-70F3FBF6327F}" destId="{FB6B0F06-9E17-4948-A50C-C0C783A6DC8A}" srcOrd="0" destOrd="0" presId="urn:microsoft.com/office/officeart/2005/8/layout/vList2"/>
    <dgm:cxn modelId="{4074695B-D9B1-F746-9D38-48502F6CE375}" type="presParOf" srcId="{B768FB8E-DA94-AE40-A592-70F3FBF6327F}" destId="{F76B0094-43DD-364C-9F0D-E47BDD4E8C3B}" srcOrd="1" destOrd="0" presId="urn:microsoft.com/office/officeart/2005/8/layout/vList2"/>
    <dgm:cxn modelId="{718F28A1-57AB-2748-8C51-6EB1F24C31C9}" type="presParOf" srcId="{B768FB8E-DA94-AE40-A592-70F3FBF6327F}" destId="{4EADE187-8A06-E448-95D2-FB8CD83D09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EC611-6D15-4143-891E-33C5B0D8C7AD}">
      <dsp:nvSpPr>
        <dsp:cNvPr id="0" name=""/>
        <dsp:cNvSpPr/>
      </dsp:nvSpPr>
      <dsp:spPr>
        <a:xfrm>
          <a:off x="0" y="41214"/>
          <a:ext cx="10515600" cy="810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Heroku is </a:t>
          </a:r>
          <a:r>
            <a:rPr lang="en-GB" sz="1900" b="1" i="0" kern="1200" dirty="0"/>
            <a:t>a container-based cloud Platform as a Service (PaaS)</a:t>
          </a:r>
          <a:endParaRPr lang="en-US" sz="1900" kern="1200" dirty="0"/>
        </a:p>
      </dsp:txBody>
      <dsp:txXfrm>
        <a:off x="39541" y="80755"/>
        <a:ext cx="10436518" cy="730923"/>
      </dsp:txXfrm>
    </dsp:sp>
    <dsp:sp modelId="{87265FCC-CED3-514A-9AB5-29F5F903524D}">
      <dsp:nvSpPr>
        <dsp:cNvPr id="0" name=""/>
        <dsp:cNvSpPr/>
      </dsp:nvSpPr>
      <dsp:spPr>
        <a:xfrm>
          <a:off x="0" y="905940"/>
          <a:ext cx="105156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Developers use Heroku to deploy, manage, and scale modern apps</a:t>
          </a:r>
          <a:endParaRPr lang="en-GB" sz="1900" kern="1200" dirty="0"/>
        </a:p>
      </dsp:txBody>
      <dsp:txXfrm>
        <a:off x="39541" y="945481"/>
        <a:ext cx="10436518" cy="730923"/>
      </dsp:txXfrm>
    </dsp:sp>
    <dsp:sp modelId="{058FC731-035B-F24E-9D8F-3A2DB0DCA15A}">
      <dsp:nvSpPr>
        <dsp:cNvPr id="0" name=""/>
        <dsp:cNvSpPr/>
      </dsp:nvSpPr>
      <dsp:spPr>
        <a:xfrm>
          <a:off x="0" y="1770666"/>
          <a:ext cx="10515600" cy="8100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Heroku platform is flexible, and easy to use, offering developers the simplest path to getting their apps to market.</a:t>
          </a:r>
          <a:endParaRPr lang="en-GB" sz="1900" kern="1200" dirty="0"/>
        </a:p>
      </dsp:txBody>
      <dsp:txXfrm>
        <a:off x="39541" y="1810207"/>
        <a:ext cx="10436518" cy="730923"/>
      </dsp:txXfrm>
    </dsp:sp>
    <dsp:sp modelId="{39124D94-2B50-E341-8382-6E1543A02228}">
      <dsp:nvSpPr>
        <dsp:cNvPr id="0" name=""/>
        <dsp:cNvSpPr/>
      </dsp:nvSpPr>
      <dsp:spPr>
        <a:xfrm>
          <a:off x="0" y="2635391"/>
          <a:ext cx="10515600" cy="8100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Heroku has been in development since June 2007, when it supported only the Ruby programming language.</a:t>
          </a:r>
          <a:endParaRPr lang="en-US" sz="1900" kern="1200" dirty="0"/>
        </a:p>
      </dsp:txBody>
      <dsp:txXfrm>
        <a:off x="39541" y="2674932"/>
        <a:ext cx="10436518" cy="730923"/>
      </dsp:txXfrm>
    </dsp:sp>
    <dsp:sp modelId="{7DBB582D-3A0F-7944-B634-68F255A0E4C4}">
      <dsp:nvSpPr>
        <dsp:cNvPr id="0" name=""/>
        <dsp:cNvSpPr/>
      </dsp:nvSpPr>
      <dsp:spPr>
        <a:xfrm>
          <a:off x="0" y="3500117"/>
          <a:ext cx="10515600" cy="8100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Today it supports Java, Node.js, Scala, Python, PHP, and Go.</a:t>
          </a:r>
          <a:endParaRPr lang="en-US" sz="1900" kern="1200" dirty="0"/>
        </a:p>
      </dsp:txBody>
      <dsp:txXfrm>
        <a:off x="39541" y="3539658"/>
        <a:ext cx="10436518" cy="730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36FEE-99D6-41F2-805B-82C6E2A2EA5E}">
      <dsp:nvSpPr>
        <dsp:cNvPr id="0" name=""/>
        <dsp:cNvSpPr/>
      </dsp:nvSpPr>
      <dsp:spPr>
        <a:xfrm>
          <a:off x="58304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799194-391A-45AD-8AD7-B4E729D7C95C}">
      <dsp:nvSpPr>
        <dsp:cNvPr id="0" name=""/>
        <dsp:cNvSpPr/>
      </dsp:nvSpPr>
      <dsp:spPr>
        <a:xfrm>
          <a:off x="89165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9AEE1F-64B1-474C-AD21-655ACF0137A7}">
      <dsp:nvSpPr>
        <dsp:cNvPr id="0" name=""/>
        <dsp:cNvSpPr/>
      </dsp:nvSpPr>
      <dsp:spPr>
        <a:xfrm>
          <a:off x="120140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100" kern="1200"/>
            <a:t>Forget Servers</a:t>
          </a:r>
          <a:endParaRPr lang="en-US" sz="2100" kern="1200"/>
        </a:p>
      </dsp:txBody>
      <dsp:txXfrm>
        <a:off x="120140" y="2727579"/>
        <a:ext cx="2373880" cy="720000"/>
      </dsp:txXfrm>
    </dsp:sp>
    <dsp:sp modelId="{63163973-660C-4F4F-9D3D-77B7B11FA4AD}">
      <dsp:nvSpPr>
        <dsp:cNvPr id="0" name=""/>
        <dsp:cNvSpPr/>
      </dsp:nvSpPr>
      <dsp:spPr>
        <a:xfrm>
          <a:off x="337235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EC9C35E-96B1-4C69-A152-DA2DDF295903}">
      <dsp:nvSpPr>
        <dsp:cNvPr id="0" name=""/>
        <dsp:cNvSpPr/>
      </dsp:nvSpPr>
      <dsp:spPr>
        <a:xfrm>
          <a:off x="368096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5BD051-EE88-4D2C-9FFB-B69E26793C25}">
      <dsp:nvSpPr>
        <dsp:cNvPr id="0" name=""/>
        <dsp:cNvSpPr/>
      </dsp:nvSpPr>
      <dsp:spPr>
        <a:xfrm>
          <a:off x="290944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100" kern="1200"/>
            <a:t>Run Anything</a:t>
          </a:r>
          <a:endParaRPr lang="en-US" sz="2100" kern="1200"/>
        </a:p>
      </dsp:txBody>
      <dsp:txXfrm>
        <a:off x="2909449" y="2727579"/>
        <a:ext cx="2373880" cy="720000"/>
      </dsp:txXfrm>
    </dsp:sp>
    <dsp:sp modelId="{931E207A-CEF3-44FD-B02E-91C0316D6EBE}">
      <dsp:nvSpPr>
        <dsp:cNvPr id="0" name=""/>
        <dsp:cNvSpPr/>
      </dsp:nvSpPr>
      <dsp:spPr>
        <a:xfrm>
          <a:off x="616166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1AC66A6-CD1E-461F-93DC-3F2A4E8C51D1}">
      <dsp:nvSpPr>
        <dsp:cNvPr id="0" name=""/>
        <dsp:cNvSpPr/>
      </dsp:nvSpPr>
      <dsp:spPr>
        <a:xfrm>
          <a:off x="647027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839B1C-3897-4A93-BB18-F745AD2B60A0}">
      <dsp:nvSpPr>
        <dsp:cNvPr id="0" name=""/>
        <dsp:cNvSpPr/>
      </dsp:nvSpPr>
      <dsp:spPr>
        <a:xfrm>
          <a:off x="569875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100" kern="1200"/>
            <a:t>See Everything</a:t>
          </a:r>
          <a:endParaRPr lang="en-US" sz="2100" kern="1200"/>
        </a:p>
      </dsp:txBody>
      <dsp:txXfrm>
        <a:off x="5698759" y="2727579"/>
        <a:ext cx="2373880" cy="720000"/>
      </dsp:txXfrm>
    </dsp:sp>
    <dsp:sp modelId="{8AFA7F34-9061-416C-B0D1-1294F575DF36}">
      <dsp:nvSpPr>
        <dsp:cNvPr id="0" name=""/>
        <dsp:cNvSpPr/>
      </dsp:nvSpPr>
      <dsp:spPr>
        <a:xfrm>
          <a:off x="895097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E05D12-DCC8-4DE6-8E48-F29B45E827E6}">
      <dsp:nvSpPr>
        <dsp:cNvPr id="0" name=""/>
        <dsp:cNvSpPr/>
      </dsp:nvSpPr>
      <dsp:spPr>
        <a:xfrm>
          <a:off x="925958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DC9D7-5190-4CDD-B67A-9D67FC1F9F3E}">
      <dsp:nvSpPr>
        <dsp:cNvPr id="0" name=""/>
        <dsp:cNvSpPr/>
      </dsp:nvSpPr>
      <dsp:spPr>
        <a:xfrm>
          <a:off x="848806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100" kern="1200"/>
            <a:t>Trust and Manage</a:t>
          </a:r>
          <a:endParaRPr lang="en-US" sz="2100" kern="1200"/>
        </a:p>
      </dsp:txBody>
      <dsp:txXfrm>
        <a:off x="8488069" y="2727579"/>
        <a:ext cx="237388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E081B-B43F-456F-A2F6-346F3F8343E9}">
      <dsp:nvSpPr>
        <dsp:cNvPr id="0" name=""/>
        <dsp:cNvSpPr/>
      </dsp:nvSpPr>
      <dsp:spPr>
        <a:xfrm>
          <a:off x="962462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141FB-16E0-418B-BD86-C6248907CEFA}">
      <dsp:nvSpPr>
        <dsp:cNvPr id="0" name=""/>
        <dsp:cNvSpPr/>
      </dsp:nvSpPr>
      <dsp:spPr>
        <a:xfrm>
          <a:off x="72919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kern="1200"/>
            <a:t>Focus 100% on your code</a:t>
          </a:r>
          <a:endParaRPr lang="en-US" sz="2300" kern="1200"/>
        </a:p>
      </dsp:txBody>
      <dsp:txXfrm>
        <a:off x="72919" y="2697882"/>
        <a:ext cx="3234701" cy="720000"/>
      </dsp:txXfrm>
    </dsp:sp>
    <dsp:sp modelId="{A2F63797-EEDD-4E7E-BD4D-DC355B65706A}">
      <dsp:nvSpPr>
        <dsp:cNvPr id="0" name=""/>
        <dsp:cNvSpPr/>
      </dsp:nvSpPr>
      <dsp:spPr>
        <a:xfrm>
          <a:off x="4763237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AA5F2-ED2A-47AE-A6C2-3E03D16B1B2B}">
      <dsp:nvSpPr>
        <dsp:cNvPr id="0" name=""/>
        <dsp:cNvSpPr/>
      </dsp:nvSpPr>
      <dsp:spPr>
        <a:xfrm>
          <a:off x="3873694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kern="1200"/>
            <a:t>Fully managed platform</a:t>
          </a:r>
          <a:endParaRPr lang="en-US" sz="2300" kern="1200"/>
        </a:p>
      </dsp:txBody>
      <dsp:txXfrm>
        <a:off x="3873694" y="2697882"/>
        <a:ext cx="3234701" cy="720000"/>
      </dsp:txXfrm>
    </dsp:sp>
    <dsp:sp modelId="{86D2A516-07DC-4C5C-93B1-1FBE5082AC9F}">
      <dsp:nvSpPr>
        <dsp:cNvPr id="0" name=""/>
        <dsp:cNvSpPr/>
      </dsp:nvSpPr>
      <dsp:spPr>
        <a:xfrm>
          <a:off x="8564011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16B26-FF3F-48F9-86F7-F8D2498B4C92}">
      <dsp:nvSpPr>
        <dsp:cNvPr id="0" name=""/>
        <dsp:cNvSpPr/>
      </dsp:nvSpPr>
      <dsp:spPr>
        <a:xfrm>
          <a:off x="7674468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kern="1200"/>
            <a:t>Trust Heroku to be your DevOps support</a:t>
          </a:r>
          <a:endParaRPr lang="en-US" sz="2300" kern="1200"/>
        </a:p>
      </dsp:txBody>
      <dsp:txXfrm>
        <a:off x="7674468" y="2697882"/>
        <a:ext cx="323470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03188-A22B-1B40-8005-1C7580FBBE3D}">
      <dsp:nvSpPr>
        <dsp:cNvPr id="0" name=""/>
        <dsp:cNvSpPr/>
      </dsp:nvSpPr>
      <dsp:spPr>
        <a:xfrm>
          <a:off x="0" y="994345"/>
          <a:ext cx="3088712" cy="196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431D-051F-F446-856B-3B59DE4DB593}">
      <dsp:nvSpPr>
        <dsp:cNvPr id="0" name=""/>
        <dsp:cNvSpPr/>
      </dsp:nvSpPr>
      <dsp:spPr>
        <a:xfrm>
          <a:off x="343190" y="1320376"/>
          <a:ext cx="3088712" cy="196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400" kern="1200"/>
            <a:t>Embedded container</a:t>
          </a:r>
          <a:endParaRPr lang="en-US" sz="3400" kern="1200"/>
        </a:p>
      </dsp:txBody>
      <dsp:txXfrm>
        <a:off x="400635" y="1377821"/>
        <a:ext cx="2973822" cy="1846442"/>
      </dsp:txXfrm>
    </dsp:sp>
    <dsp:sp modelId="{A5DDF1B3-ABBD-884D-B4BF-7E788D2C2CC5}">
      <dsp:nvSpPr>
        <dsp:cNvPr id="0" name=""/>
        <dsp:cNvSpPr/>
      </dsp:nvSpPr>
      <dsp:spPr>
        <a:xfrm>
          <a:off x="3775093" y="994345"/>
          <a:ext cx="3088712" cy="196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DB1A2-835A-104F-A7B9-5EF6CE2CC166}">
      <dsp:nvSpPr>
        <dsp:cNvPr id="0" name=""/>
        <dsp:cNvSpPr/>
      </dsp:nvSpPr>
      <dsp:spPr>
        <a:xfrm>
          <a:off x="4118283" y="1320376"/>
          <a:ext cx="3088712" cy="196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400" kern="1200"/>
            <a:t>Application Dependencies</a:t>
          </a:r>
          <a:endParaRPr lang="en-US" sz="3400" kern="1200"/>
        </a:p>
      </dsp:txBody>
      <dsp:txXfrm>
        <a:off x="4175728" y="1377821"/>
        <a:ext cx="2973822" cy="1846442"/>
      </dsp:txXfrm>
    </dsp:sp>
    <dsp:sp modelId="{42B6CABC-8F0F-A541-96A8-0C4CCC29A79A}">
      <dsp:nvSpPr>
        <dsp:cNvPr id="0" name=""/>
        <dsp:cNvSpPr/>
      </dsp:nvSpPr>
      <dsp:spPr>
        <a:xfrm>
          <a:off x="7550186" y="994345"/>
          <a:ext cx="3088712" cy="196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8B448-F056-FA45-9BCC-720596FDC494}">
      <dsp:nvSpPr>
        <dsp:cNvPr id="0" name=""/>
        <dsp:cNvSpPr/>
      </dsp:nvSpPr>
      <dsp:spPr>
        <a:xfrm>
          <a:off x="7893377" y="1320376"/>
          <a:ext cx="3088712" cy="196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400" kern="1200"/>
            <a:t>Your Application code</a:t>
          </a:r>
          <a:endParaRPr lang="en-US" sz="3400" kern="1200"/>
        </a:p>
      </dsp:txBody>
      <dsp:txXfrm>
        <a:off x="7950822" y="1377821"/>
        <a:ext cx="2973822" cy="18464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8499E-156B-A846-BDB5-16E877458F0E}">
      <dsp:nvSpPr>
        <dsp:cNvPr id="0" name=""/>
        <dsp:cNvSpPr/>
      </dsp:nvSpPr>
      <dsp:spPr>
        <a:xfrm>
          <a:off x="0" y="13192"/>
          <a:ext cx="10515600" cy="11582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A</a:t>
          </a:r>
          <a:r>
            <a:rPr lang="en-PK" sz="4500" kern="1200"/>
            <a:t>pplication logs</a:t>
          </a:r>
          <a:endParaRPr lang="en-US" sz="4500" kern="1200"/>
        </a:p>
      </dsp:txBody>
      <dsp:txXfrm>
        <a:off x="56543" y="69735"/>
        <a:ext cx="10402514" cy="1045213"/>
      </dsp:txXfrm>
    </dsp:sp>
    <dsp:sp modelId="{1F2112C4-0931-EF43-8A02-C328496F885D}">
      <dsp:nvSpPr>
        <dsp:cNvPr id="0" name=""/>
        <dsp:cNvSpPr/>
      </dsp:nvSpPr>
      <dsp:spPr>
        <a:xfrm>
          <a:off x="0" y="1301092"/>
          <a:ext cx="10515600" cy="11582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A</a:t>
          </a:r>
          <a:r>
            <a:rPr lang="en-PK" sz="4500" kern="1200"/>
            <a:t>dministrative commands</a:t>
          </a:r>
          <a:endParaRPr lang="en-US" sz="4500" kern="1200"/>
        </a:p>
      </dsp:txBody>
      <dsp:txXfrm>
        <a:off x="56543" y="1357635"/>
        <a:ext cx="10402514" cy="1045213"/>
      </dsp:txXfrm>
    </dsp:sp>
    <dsp:sp modelId="{B8D780E1-9AF7-3241-8D39-4E5D39E3E422}">
      <dsp:nvSpPr>
        <dsp:cNvPr id="0" name=""/>
        <dsp:cNvSpPr/>
      </dsp:nvSpPr>
      <dsp:spPr>
        <a:xfrm>
          <a:off x="0" y="2588992"/>
          <a:ext cx="10515600" cy="11582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R</a:t>
          </a:r>
          <a:r>
            <a:rPr lang="en-PK" sz="4500" kern="1200" dirty="0"/>
            <a:t>ealtime dyno information</a:t>
          </a:r>
          <a:endParaRPr lang="en-US" sz="4500" kern="1200" dirty="0"/>
        </a:p>
      </dsp:txBody>
      <dsp:txXfrm>
        <a:off x="56543" y="2645535"/>
        <a:ext cx="10402514" cy="10452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4D204-41F5-E346-9D99-254D3A071CC8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B7574-EFBE-CF4D-9F23-FDF360A2183C}">
      <dsp:nvSpPr>
        <dsp:cNvPr id="0" name=""/>
        <dsp:cNvSpPr/>
      </dsp:nvSpPr>
      <dsp:spPr>
        <a:xfrm>
          <a:off x="0" y="0"/>
          <a:ext cx="6173409" cy="29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A Heroku app’s logs come from the output streams of all of its running processes, system components</a:t>
          </a:r>
          <a:endParaRPr lang="en-US" sz="3100" kern="1200"/>
        </a:p>
      </dsp:txBody>
      <dsp:txXfrm>
        <a:off x="0" y="0"/>
        <a:ext cx="6173409" cy="2921734"/>
      </dsp:txXfrm>
    </dsp:sp>
    <dsp:sp modelId="{92254388-9BC1-9C44-A359-5BEFE4D4F27C}">
      <dsp:nvSpPr>
        <dsp:cNvPr id="0" name=""/>
        <dsp:cNvSpPr/>
      </dsp:nvSpPr>
      <dsp:spPr>
        <a:xfrm>
          <a:off x="0" y="2921734"/>
          <a:ext cx="6173409" cy="0"/>
        </a:xfrm>
        <a:prstGeom prst="line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2700" cap="flat" cmpd="sng" algn="ctr">
          <a:solidFill>
            <a:schemeClr val="accent2">
              <a:hueOff val="-20096356"/>
              <a:satOff val="-562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14BAB-79D4-E246-8AEE-633CA2E1EC4F}">
      <dsp:nvSpPr>
        <dsp:cNvPr id="0" name=""/>
        <dsp:cNvSpPr/>
      </dsp:nvSpPr>
      <dsp:spPr>
        <a:xfrm>
          <a:off x="0" y="2921734"/>
          <a:ext cx="6173409" cy="29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Logplex router is </a:t>
          </a:r>
          <a:r>
            <a:rPr lang="en-GB" sz="3100" b="1" kern="1200"/>
            <a:t>responsible for collating and distributing the log entries generated by your app and other components of the Heroku platform</a:t>
          </a:r>
          <a:r>
            <a:rPr lang="en-GB" sz="3100" kern="1200"/>
            <a:t>.</a:t>
          </a:r>
          <a:endParaRPr lang="en-US" sz="3100" kern="1200"/>
        </a:p>
      </dsp:txBody>
      <dsp:txXfrm>
        <a:off x="0" y="2921734"/>
        <a:ext cx="6173409" cy="2921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B0F06-9E17-4948-A50C-C0C783A6DC8A}">
      <dsp:nvSpPr>
        <dsp:cNvPr id="0" name=""/>
        <dsp:cNvSpPr/>
      </dsp:nvSpPr>
      <dsp:spPr>
        <a:xfrm>
          <a:off x="0" y="113542"/>
          <a:ext cx="10515600" cy="1673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E</a:t>
          </a:r>
          <a:r>
            <a:rPr lang="en-PK" sz="6500" kern="1200"/>
            <a:t>ffortless scaling</a:t>
          </a:r>
          <a:endParaRPr lang="en-US" sz="6500" kern="1200"/>
        </a:p>
      </dsp:txBody>
      <dsp:txXfrm>
        <a:off x="81674" y="195216"/>
        <a:ext cx="10352252" cy="1509752"/>
      </dsp:txXfrm>
    </dsp:sp>
    <dsp:sp modelId="{4EADE187-8A06-E448-95D2-FB8CD83D09EF}">
      <dsp:nvSpPr>
        <dsp:cNvPr id="0" name=""/>
        <dsp:cNvSpPr/>
      </dsp:nvSpPr>
      <dsp:spPr>
        <a:xfrm>
          <a:off x="0" y="1973842"/>
          <a:ext cx="10515600" cy="1673100"/>
        </a:xfrm>
        <a:prstGeom prst="roundRect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6500" kern="1200"/>
            <a:t>Procfile</a:t>
          </a:r>
          <a:endParaRPr lang="en-US" sz="6500" kern="1200"/>
        </a:p>
      </dsp:txBody>
      <dsp:txXfrm>
        <a:off x="81674" y="2055516"/>
        <a:ext cx="10352252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9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94867D06-2B19-569A-73C3-81146A56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1463" r="-1" b="817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7EDBC-C68C-C7B5-A518-68941E03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173" y="1119259"/>
            <a:ext cx="4656958" cy="1123154"/>
          </a:xfrm>
        </p:spPr>
        <p:txBody>
          <a:bodyPr anchor="b">
            <a:normAutofit/>
          </a:bodyPr>
          <a:lstStyle/>
          <a:p>
            <a:r>
              <a:rPr lang="en-PK" sz="5400" dirty="0">
                <a:solidFill>
                  <a:srgbClr val="FFFFFF"/>
                </a:solidFill>
              </a:rPr>
              <a:t>Heroku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7844-6F90-5FE4-D020-FDAED972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597" y="2836440"/>
            <a:ext cx="9781327" cy="2621751"/>
          </a:xfrm>
        </p:spPr>
        <p:txBody>
          <a:bodyPr anchor="t">
            <a:normAutofit/>
          </a:bodyPr>
          <a:lstStyle/>
          <a:p>
            <a:r>
              <a:rPr lang="en-PK" sz="2200" dirty="0">
                <a:solidFill>
                  <a:srgbClr val="FFFFFF"/>
                </a:solidFill>
              </a:rPr>
              <a:t>Group Members</a:t>
            </a:r>
          </a:p>
          <a:p>
            <a:r>
              <a:rPr lang="en-PK" sz="2200" dirty="0">
                <a:solidFill>
                  <a:srgbClr val="FFFFFF"/>
                </a:solidFill>
              </a:rPr>
              <a:t>Umair Azad</a:t>
            </a:r>
          </a:p>
          <a:p>
            <a:r>
              <a:rPr lang="en-PK" sz="2200" dirty="0">
                <a:solidFill>
                  <a:srgbClr val="FFFFFF"/>
                </a:solidFill>
              </a:rPr>
              <a:t>Faiq Aslam</a:t>
            </a:r>
          </a:p>
          <a:p>
            <a:r>
              <a:rPr lang="en-GB" sz="2200" dirty="0">
                <a:solidFill>
                  <a:srgbClr val="FFFFFF"/>
                </a:solidFill>
              </a:rPr>
              <a:t>T</a:t>
            </a:r>
            <a:r>
              <a:rPr lang="en-PK" sz="2200" dirty="0">
                <a:solidFill>
                  <a:srgbClr val="FFFFFF"/>
                </a:solidFill>
              </a:rPr>
              <a:t>ayyub Naveed</a:t>
            </a:r>
          </a:p>
        </p:txBody>
      </p:sp>
      <p:grpSp>
        <p:nvGrpSpPr>
          <p:cNvPr id="23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57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6B17E6-8171-933C-07D2-F9AEC5FB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PK"/>
              <a:t>Logplex</a:t>
            </a:r>
            <a:endParaRPr lang="en-PK" dirty="0"/>
          </a:p>
        </p:txBody>
      </p:sp>
      <p:grpSp>
        <p:nvGrpSpPr>
          <p:cNvPr id="42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3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0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7F89FA-4430-18C3-8E3B-E946210F9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138336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82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Top Left">
            <a:extLst>
              <a:ext uri="{FF2B5EF4-FFF2-40B4-BE49-F238E27FC236}">
                <a16:creationId xmlns:a16="http://schemas.microsoft.com/office/drawing/2014/main" id="{05E14710-B20D-424F-9465-E042797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857F0CF-E215-4235-B086-916830B9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6EA72-1DD7-4343-9768-D1089D18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465186-B0EF-4443-AA37-CD37F259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35EA6BD-3484-4D72-8838-3DA17577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088E30-E17C-40A3-876F-C79A7BDF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A3A6DD2-FE8F-4861-81EA-E1A5BB6B5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9FFAA5-21C1-4B65-9DA9-24DFCC45C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FECE28E-7EEC-4B45-B573-BCAE111F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902892-D0D3-14AA-C66C-1AD51674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pPr algn="ctr"/>
            <a:r>
              <a:rPr lang="en-PK" dirty="0"/>
              <a:t>Heroku Logs</a:t>
            </a:r>
            <a:endParaRPr lang="en-PK"/>
          </a:p>
        </p:txBody>
      </p:sp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33E292A1-440C-41B6-AECE-499683C5C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36D22F2-5BE5-4299-B3C4-06B3823F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D126EE8D-7318-40DC-AE0F-120FD040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BE7795C-A860-4C9B-BC23-1FBEDEBE5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569E8A3-064F-490D-A574-DE37DCF5D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F5D334B-EA10-488A-ACEF-359FC7313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71E9F15-20FF-466A-8976-CB9AEDC36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F6396EF-4FA3-4C64-A4AB-AAFD6804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498B4E-B548-4846-A943-8C077647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5E991F3-4EDE-4EF1-A611-12F3BCB02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2FCF0CC-5B63-496D-B9A8-AF0233757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36954D-608F-4E00-2DDC-ECAE3602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4" y="2384474"/>
            <a:ext cx="9987523" cy="3728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b="1" dirty="0"/>
              <a:t>App logs</a:t>
            </a:r>
            <a:r>
              <a:rPr lang="en-GB" sz="1800" dirty="0"/>
              <a:t> - Logging output from the application itself, including logs generated by your app’s code and dependencies. (Filter: --source app)</a:t>
            </a:r>
          </a:p>
          <a:p>
            <a:pPr>
              <a:buFont typeface="Wingdings" pitchFamily="2" charset="2"/>
              <a:buChar char="v"/>
            </a:pPr>
            <a:r>
              <a:rPr lang="en-GB" sz="1800" b="1" dirty="0"/>
              <a:t>System logs</a:t>
            </a:r>
            <a:r>
              <a:rPr lang="en-GB" sz="1800" dirty="0"/>
              <a:t> - Messages about actions taken by the Heroku platform infrastructure on behalf of your app, such as: restarting a crashed process, sleeping or waking a web dyno, or serving an error page due to a problem in your app. (Filter: --source </a:t>
            </a:r>
            <a:r>
              <a:rPr lang="en-GB" sz="1800" dirty="0" err="1"/>
              <a:t>heroku</a:t>
            </a:r>
            <a:r>
              <a:rPr lang="en-GB" sz="1800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GB" sz="1800" b="1" dirty="0"/>
              <a:t>API logs</a:t>
            </a:r>
            <a:r>
              <a:rPr lang="en-GB" sz="1800" dirty="0"/>
              <a:t> - Messages about administrative actions taken by you and other developers working on your app, such as: deploying new code, scaling the </a:t>
            </a:r>
            <a:r>
              <a:rPr lang="en-GB" sz="1800"/>
              <a:t>process formation. </a:t>
            </a:r>
            <a:r>
              <a:rPr lang="en-GB" sz="1800" dirty="0"/>
              <a:t>(Filter: --source app --dyno </a:t>
            </a:r>
            <a:r>
              <a:rPr lang="en-GB" sz="1800" dirty="0" err="1"/>
              <a:t>api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462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D667D-6EAA-CD36-72D3-166B85B6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PK" dirty="0"/>
              <a:t>Trust and Manage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9AC598-A9C0-540A-D480-461DE9186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472895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57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05E14710-B20D-424F-9465-E042797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4" name="Freeform: Shape 12">
              <a:extLst>
                <a:ext uri="{FF2B5EF4-FFF2-40B4-BE49-F238E27FC236}">
                  <a16:creationId xmlns:a16="http://schemas.microsoft.com/office/drawing/2014/main" id="{2857F0CF-E215-4235-B086-916830B9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5E06EA72-1DD7-4343-9768-D1089D18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26465186-B0EF-4443-AA37-CD37F259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235EA6BD-3484-4D72-8838-3DA17577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62088E30-E17C-40A3-876F-C79A7BDF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7A3A6DD2-FE8F-4861-81EA-E1A5BB6B5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9E9FFAA5-21C1-4B65-9DA9-24DFCC45C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9">
              <a:extLst>
                <a:ext uri="{FF2B5EF4-FFF2-40B4-BE49-F238E27FC236}">
                  <a16:creationId xmlns:a16="http://schemas.microsoft.com/office/drawing/2014/main" id="{4FECE28E-7EEC-4B45-B573-BCAE111F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8DB0D5-28D4-037C-B487-F3B6ACF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pPr algn="ctr"/>
            <a:r>
              <a:rPr lang="en-PK" dirty="0"/>
              <a:t>Effortless Scaling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33E292A1-440C-41B6-AECE-499683C5C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2" name="Freeform: Shape 22">
              <a:extLst>
                <a:ext uri="{FF2B5EF4-FFF2-40B4-BE49-F238E27FC236}">
                  <a16:creationId xmlns:a16="http://schemas.microsoft.com/office/drawing/2014/main" id="{336D22F2-5BE5-4299-B3C4-06B3823F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126EE8D-7318-40DC-AE0F-120FD040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25">
                <a:extLst>
                  <a:ext uri="{FF2B5EF4-FFF2-40B4-BE49-F238E27FC236}">
                    <a16:creationId xmlns:a16="http://schemas.microsoft.com/office/drawing/2014/main" id="{CBE7795C-A860-4C9B-BC23-1FBEDEBE5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26">
                <a:extLst>
                  <a:ext uri="{FF2B5EF4-FFF2-40B4-BE49-F238E27FC236}">
                    <a16:creationId xmlns:a16="http://schemas.microsoft.com/office/drawing/2014/main" id="{F569E8A3-064F-490D-A574-DE37DCF5D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27">
                <a:extLst>
                  <a:ext uri="{FF2B5EF4-FFF2-40B4-BE49-F238E27FC236}">
                    <a16:creationId xmlns:a16="http://schemas.microsoft.com/office/drawing/2014/main" id="{1F5D334B-EA10-488A-ACEF-359FC7313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28">
                <a:extLst>
                  <a:ext uri="{FF2B5EF4-FFF2-40B4-BE49-F238E27FC236}">
                    <a16:creationId xmlns:a16="http://schemas.microsoft.com/office/drawing/2014/main" id="{671E9F15-20FF-466A-8976-CB9AEDC36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29">
                <a:extLst>
                  <a:ext uri="{FF2B5EF4-FFF2-40B4-BE49-F238E27FC236}">
                    <a16:creationId xmlns:a16="http://schemas.microsoft.com/office/drawing/2014/main" id="{3F6396EF-4FA3-4C64-A4AB-AAFD6804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30">
                <a:extLst>
                  <a:ext uri="{FF2B5EF4-FFF2-40B4-BE49-F238E27FC236}">
                    <a16:creationId xmlns:a16="http://schemas.microsoft.com/office/drawing/2014/main" id="{97498B4E-B548-4846-A943-8C077647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31">
                <a:extLst>
                  <a:ext uri="{FF2B5EF4-FFF2-40B4-BE49-F238E27FC236}">
                    <a16:creationId xmlns:a16="http://schemas.microsoft.com/office/drawing/2014/main" id="{15E991F3-4EDE-4EF1-A611-12F3BCB02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24">
              <a:extLst>
                <a:ext uri="{FF2B5EF4-FFF2-40B4-BE49-F238E27FC236}">
                  <a16:creationId xmlns:a16="http://schemas.microsoft.com/office/drawing/2014/main" id="{62FCF0CC-5B63-496D-B9A8-AF0233757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B167DAB-63FB-3FC9-71FA-9B1CAC00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4" y="2384474"/>
            <a:ext cx="9987523" cy="3728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Adding more dynos of a given dyno process type scales your application horizontally. For example, adding more web dynos lets Heroku route incoming HTTP requests across more running instances of your web servers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Upgrading dynos to larger dyno types will provide your app with more memory and CPU resources scale your application vertically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Heroku enables you to automatically increase the number of web dynos needed to meet your specified response time threshold.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390947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2951-7D5F-30B3-9089-32C2A2C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Procfile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4FA0-2CB2-3E97-AD66-EE86DB84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/>
              <a:t>Heroku apps include a </a:t>
            </a:r>
            <a:r>
              <a:rPr lang="en-GB" b="1" dirty="0" err="1"/>
              <a:t>Procfile</a:t>
            </a:r>
            <a:r>
              <a:rPr lang="en-GB" dirty="0"/>
              <a:t> that specifies the commands that are executed by the app on </a:t>
            </a:r>
            <a:r>
              <a:rPr lang="en-GB" dirty="0" err="1"/>
              <a:t>startup</a:t>
            </a:r>
            <a:r>
              <a:rPr lang="en-GB" dirty="0"/>
              <a:t>. You can use a </a:t>
            </a:r>
            <a:r>
              <a:rPr lang="en-GB" dirty="0" err="1"/>
              <a:t>Procfile</a:t>
            </a:r>
            <a:r>
              <a:rPr lang="en-GB" dirty="0"/>
              <a:t> to declare a variety of </a:t>
            </a:r>
            <a:r>
              <a:rPr lang="en-GB" b="1" dirty="0"/>
              <a:t>process types</a:t>
            </a:r>
            <a:r>
              <a:rPr lang="en-GB" dirty="0"/>
              <a:t>, including: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Your app’s web server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Multiple types of worker processes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A singleton process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PK" b="1" dirty="0"/>
          </a:p>
          <a:p>
            <a:pPr>
              <a:buFont typeface="Wingdings" pitchFamily="2" charset="2"/>
              <a:buChar char="v"/>
            </a:pP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36846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AACA-6D3B-E8DE-9241-F1627AD2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/>
              <a:t>Getting started with Heroku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3E6B-94D6-70EF-D373-8134C0B2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C</a:t>
            </a:r>
            <a:r>
              <a:rPr lang="en-PK" dirty="0"/>
              <a:t>reate an account on </a:t>
            </a:r>
            <a:r>
              <a:rPr lang="en-GB" dirty="0">
                <a:hlinkClick r:id="rId2"/>
              </a:rPr>
              <a:t>Heroku</a:t>
            </a:r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Create your app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Choose the deployment method (</a:t>
            </a:r>
            <a:r>
              <a:rPr lang="en-GB" dirty="0" err="1"/>
              <a:t>Github</a:t>
            </a:r>
            <a:r>
              <a:rPr lang="en-GB" dirty="0"/>
              <a:t>, Heroku CLI)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Connect your </a:t>
            </a:r>
            <a:r>
              <a:rPr lang="en-GB" dirty="0" err="1"/>
              <a:t>github</a:t>
            </a:r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Choose the app/project you want to deploy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Your good to go 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3328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3D8ECC4-53F3-2CF1-6CE5-CC9D02D4D763}"/>
              </a:ext>
            </a:extLst>
          </p:cNvPr>
          <p:cNvSpPr txBox="1"/>
          <p:nvPr/>
        </p:nvSpPr>
        <p:spPr>
          <a:xfrm>
            <a:off x="5780192" y="744909"/>
            <a:ext cx="5797883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CA6C3422-38CA-6398-70D0-7F6D942A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53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59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3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8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C3184-8E78-CEEC-D7C3-CF56D4F3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PK" dirty="0"/>
              <a:t>hat is Heroku?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D418A9-45B5-2A5E-4245-0D0A13991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373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44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6419DF-5CAE-7596-CF45-25FDD138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PK" dirty="0"/>
              <a:t>4 Core Principle</a:t>
            </a:r>
            <a:endParaRPr lang="en-PK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CBF01-F7CC-D64B-A2E1-D8948B0EA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57227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0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9956F7-50DC-E812-B001-E807D0FD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PK" dirty="0"/>
              <a:t>Forget Servers</a:t>
            </a:r>
            <a:endParaRPr lang="en-PK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EF17A-10A3-1DC6-F985-C7D3F40A1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629313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60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317CE-7898-220E-3F74-3165B8A0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60" y="559813"/>
            <a:ext cx="5605358" cy="16645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Dynos</a:t>
            </a:r>
          </a:p>
        </p:txBody>
      </p:sp>
      <p:pic>
        <p:nvPicPr>
          <p:cNvPr id="78" name="Graphic 77" descr="Box">
            <a:extLst>
              <a:ext uri="{FF2B5EF4-FFF2-40B4-BE49-F238E27FC236}">
                <a16:creationId xmlns:a16="http://schemas.microsoft.com/office/drawing/2014/main" id="{82A2446F-AB68-6448-2A15-6C709B609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06" y="1017640"/>
            <a:ext cx="4817466" cy="4817466"/>
          </a:xfrm>
          <a:prstGeom prst="rect">
            <a:avLst/>
          </a:prstGeom>
        </p:spPr>
      </p:pic>
      <p:grpSp>
        <p:nvGrpSpPr>
          <p:cNvPr id="114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4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6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4013-DFC4-B4ED-F448-CA0904C7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47" y="1928814"/>
            <a:ext cx="6414515" cy="41842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The heart of the Heroku platform</a:t>
            </a: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A self-contained resource in which to run your application.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When it comes to running apps, containerization abstracts away the burden of managing hardware or virtual machines.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Instead of hardware management, you deploy an app to Heroku, which packages the app’s code and dependencies into containers — lightweight, isolated environments that provide compute, memory, an OS, and an ephemeral filesystem.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459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43D5D8-DA94-2DDA-215B-86E53057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PK" dirty="0"/>
              <a:t>Inside Heroku Dyno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3BF5C-4D9C-F8F9-3FDB-6EBF79779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503621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83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7C59E-4DC6-7CDB-59F7-13942DDB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406" y="559813"/>
            <a:ext cx="4814412" cy="1664573"/>
          </a:xfrm>
        </p:spPr>
        <p:txBody>
          <a:bodyPr>
            <a:normAutofit/>
          </a:bodyPr>
          <a:lstStyle/>
          <a:p>
            <a:r>
              <a:rPr lang="en-GB"/>
              <a:t>R</a:t>
            </a:r>
            <a:r>
              <a:rPr lang="en-PK"/>
              <a:t>un Anything</a:t>
            </a:r>
            <a:endParaRPr lang="en-PK" dirty="0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C117F597-E1EE-4571-4E97-A505DCDC0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737" y="1020267"/>
            <a:ext cx="4817466" cy="4817466"/>
          </a:xfrm>
          <a:prstGeom prst="rect">
            <a:avLst/>
          </a:prstGeom>
        </p:spPr>
      </p:pic>
      <p:grpSp>
        <p:nvGrpSpPr>
          <p:cNvPr id="101" name="Top left">
            <a:extLst>
              <a:ext uri="{FF2B5EF4-FFF2-40B4-BE49-F238E27FC236}">
                <a16:creationId xmlns:a16="http://schemas.microsoft.com/office/drawing/2014/main" id="{49EBBDF7-403B-404C-AE65-6529C4797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45E4DDE-DABB-4541-B044-FC38949E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2D357AD-5163-45F3-A5C7-FD3351A9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886A53D-82B1-4C65-9DED-59358265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6200E88-1288-40E7-9A66-D513E6CA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B4E4D96-95D8-43F4-90B2-25AC6F6A0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951A656-8684-49D3-8C63-5513CD7B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248A156-06F4-42AE-871D-4535FF09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1FD1AA9-14F8-45A8-88C0-28DC94ED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1" name="Bottom Right">
            <a:extLst>
              <a:ext uri="{FF2B5EF4-FFF2-40B4-BE49-F238E27FC236}">
                <a16:creationId xmlns:a16="http://schemas.microsoft.com/office/drawing/2014/main" id="{1C0BEBF8-7FFB-422A-98F0-90FF9E7F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1B94AB3-A0D6-4DB5-9006-C7F2ABD8A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C59F5611-23BC-435A-A5C0-D4DD8912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13287DA-BE38-4656-B32C-F10B005F0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BBFD07E-A2BD-4A54-B194-B784DF265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19B4517-9BB8-4C32-B87D-F5E8CD477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BA9DD75-9D79-4D26-8A36-B5D9BBA74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B4EFBFDC-6A43-4413-AC75-13861B0D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236E5D8-45CC-41FA-A68C-608422971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4BED8DA-C8A2-4323-A230-5D354066C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A700AC1-CD4C-4962-B47B-92CDE218A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6EF224F3-6315-7D26-2126-2ED5F468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142" y="2384474"/>
            <a:ext cx="4814102" cy="3728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PK" sz="1800" b="1" dirty="0"/>
              <a:t>An Elastic “Polyglot” platfrom-as-a-service.</a:t>
            </a:r>
          </a:p>
          <a:p>
            <a:pPr>
              <a:buFont typeface="Wingdings" pitchFamily="2" charset="2"/>
              <a:buChar char="v"/>
            </a:pPr>
            <a:endParaRPr lang="en-PK" sz="1800" dirty="0"/>
          </a:p>
          <a:p>
            <a:pPr>
              <a:buFont typeface="Wingdings" pitchFamily="2" charset="2"/>
              <a:buChar char="v"/>
            </a:pPr>
            <a:r>
              <a:rPr lang="en-PK" sz="1800" dirty="0"/>
              <a:t>Polyglot means </a:t>
            </a:r>
            <a:r>
              <a:rPr lang="en-GB" sz="1800" dirty="0"/>
              <a:t>knowing or using several languages</a:t>
            </a:r>
            <a:endParaRPr lang="en-PK" sz="1800" dirty="0"/>
          </a:p>
          <a:p>
            <a:pPr>
              <a:buFont typeface="Wingdings" pitchFamily="2" charset="2"/>
              <a:buChar char="v"/>
            </a:pPr>
            <a:endParaRPr lang="en-PK" sz="1800" dirty="0"/>
          </a:p>
          <a:p>
            <a:pPr>
              <a:buFont typeface="Wingdings" pitchFamily="2" charset="2"/>
              <a:buChar char="v"/>
            </a:pP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266914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Top left">
            <a:extLst>
              <a:ext uri="{FF2B5EF4-FFF2-40B4-BE49-F238E27FC236}">
                <a16:creationId xmlns:a16="http://schemas.microsoft.com/office/drawing/2014/main" id="{398EE30F-941C-4928-A9EA-DE18383D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ED6BC8-03E9-45C8-9793-4536547E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82FF741-5580-456D-B22C-4CEBC1E7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487537-6E81-477D-82FA-782055A0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FAFBBD-2655-4CFE-8223-2C0EBC3E8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0CDA5D-C909-43A7-87CC-B12F7CABE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D651CAB-D385-4548-90B5-BA35DD503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B692FEE-2DC5-4158-97A2-529537AFD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3E365E-F509-4669-BAC8-8F1C2BA29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9142B2-9293-7BA9-8E4F-9DCA7928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126418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K" sz="3700"/>
              <a:t>First Class Languages On Heroku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D9E703-F109-99CC-39F0-7F9EC1E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5126088" cy="3728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Heroku make it easy for you to run apps written in a variety of programming languages, including its first-class languages </a:t>
            </a:r>
            <a:r>
              <a:rPr lang="en-GB" sz="1800" b="1" dirty="0"/>
              <a:t>Ruby, Java, PHP, Python, Node, Go and Scala</a:t>
            </a:r>
            <a:r>
              <a:rPr lang="en-GB" sz="18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An application is a collection of </a:t>
            </a:r>
            <a:r>
              <a:rPr lang="en-GB" sz="1800" i="1" dirty="0"/>
              <a:t>source code</a:t>
            </a:r>
            <a:r>
              <a:rPr lang="en-GB" sz="1800" dirty="0"/>
              <a:t> written in one of these languages, perhaps a framework, and some </a:t>
            </a:r>
            <a:r>
              <a:rPr lang="en-GB" sz="1800" i="1" dirty="0"/>
              <a:t>dependency description</a:t>
            </a:r>
            <a:r>
              <a:rPr lang="en-GB" sz="1800" dirty="0"/>
              <a:t> that instructs a build system as to which additional dependencies are needed in order to build and run the application.</a:t>
            </a:r>
            <a:endParaRPr lang="en-US" sz="1800" dirty="0"/>
          </a:p>
        </p:txBody>
      </p: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DCD04131-B53A-4D47-B7F0-6DD3F1AD3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1C1A6B21-B85E-4016-8535-C24A8EA6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6DB18DB-7977-4DC1-B3A5-D0BF05DF1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1D90B9A-4DF8-4C8B-94CF-884EEC0E98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6EA516E-5483-4601-9DD1-C50C4072B1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1EA0A8E-9BA9-4632-A79D-DC623B8AEA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1DEC794-1A8E-4EA3-9651-468066B3E0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1F0DD35-7C11-4064-A11A-9A5EF15BF8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035EE0A-0323-443B-87F8-14E274DFB0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A5113FD-9A0E-41CE-A5AE-7BC75E9CC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210F87B-7C97-E729-2E54-09EAA2500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-5"/>
          <a:stretch/>
        </p:blipFill>
        <p:spPr>
          <a:xfrm>
            <a:off x="6710727" y="939436"/>
            <a:ext cx="2406484" cy="2406484"/>
          </a:xfrm>
          <a:custGeom>
            <a:avLst/>
            <a:gdLst/>
            <a:ahLst/>
            <a:cxnLst/>
            <a:rect l="l" t="t" r="r" b="b"/>
            <a:pathLst>
              <a:path w="2406484" h="2406484">
                <a:moveTo>
                  <a:pt x="2406484" y="0"/>
                </a:moveTo>
                <a:lnTo>
                  <a:pt x="2406484" y="2406484"/>
                </a:lnTo>
                <a:lnTo>
                  <a:pt x="0" y="2406484"/>
                </a:lnTo>
                <a:cubicBezTo>
                  <a:pt x="0" y="1077435"/>
                  <a:pt x="1077435" y="0"/>
                  <a:pt x="2406484" y="0"/>
                </a:cubicBezTo>
                <a:close/>
              </a:path>
            </a:pathLst>
          </a:custGeom>
        </p:spPr>
      </p:pic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695135F-7BDF-90F8-6C3F-20B43BCF2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" r="3742" b="-3"/>
          <a:stretch/>
        </p:blipFill>
        <p:spPr>
          <a:xfrm>
            <a:off x="9244934" y="920814"/>
            <a:ext cx="2410165" cy="2410165"/>
          </a:xfrm>
          <a:custGeom>
            <a:avLst/>
            <a:gdLst/>
            <a:ahLst/>
            <a:cxnLst/>
            <a:rect l="l" t="t" r="r" b="b"/>
            <a:pathLst>
              <a:path w="2249424" h="2249424">
                <a:moveTo>
                  <a:pt x="0" y="0"/>
                </a:moveTo>
                <a:cubicBezTo>
                  <a:pt x="1242308" y="0"/>
                  <a:pt x="2249424" y="1007116"/>
                  <a:pt x="2249424" y="2249424"/>
                </a:cubicBezTo>
                <a:lnTo>
                  <a:pt x="0" y="2249424"/>
                </a:lnTo>
                <a:close/>
              </a:path>
            </a:pathLst>
          </a:cu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636F78-4B72-BD9D-32EE-31E3B6C0E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36" r="-3" b="20130"/>
          <a:stretch/>
        </p:blipFill>
        <p:spPr>
          <a:xfrm>
            <a:off x="6707046" y="3473248"/>
            <a:ext cx="2410165" cy="2410165"/>
          </a:xfrm>
          <a:custGeom>
            <a:avLst/>
            <a:gdLst/>
            <a:ahLst/>
            <a:cxnLst/>
            <a:rect l="l" t="t" r="r" b="b"/>
            <a:pathLst>
              <a:path w="2445279" h="2445279">
                <a:moveTo>
                  <a:pt x="0" y="0"/>
                </a:moveTo>
                <a:lnTo>
                  <a:pt x="2445279" y="0"/>
                </a:lnTo>
                <a:lnTo>
                  <a:pt x="2445279" y="2445279"/>
                </a:lnTo>
                <a:cubicBezTo>
                  <a:pt x="1094805" y="2445279"/>
                  <a:pt x="0" y="1350475"/>
                  <a:pt x="0" y="0"/>
                </a:cubicBezTo>
                <a:close/>
              </a:path>
            </a:pathLst>
          </a:cu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3A7BCA5-136E-B5AD-62DA-26A32787C7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" r="-7" b="-7"/>
          <a:stretch/>
        </p:blipFill>
        <p:spPr>
          <a:xfrm>
            <a:off x="9244934" y="3471384"/>
            <a:ext cx="2410165" cy="2406483"/>
          </a:xfrm>
          <a:custGeom>
            <a:avLst/>
            <a:gdLst/>
            <a:ahLst/>
            <a:cxnLst/>
            <a:rect l="l" t="t" r="r" b="b"/>
            <a:pathLst>
              <a:path w="2249424" h="2245988">
                <a:moveTo>
                  <a:pt x="0" y="0"/>
                </a:moveTo>
                <a:lnTo>
                  <a:pt x="2249424" y="0"/>
                </a:lnTo>
                <a:cubicBezTo>
                  <a:pt x="2249424" y="1240410"/>
                  <a:pt x="1242308" y="2245988"/>
                  <a:pt x="0" y="224598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063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C5C4B0-F206-476E-C878-80631F49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PK" dirty="0"/>
              <a:t>See Everything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98617C-3232-0C86-7919-21EBE7879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786004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16928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663</Words>
  <Application>Microsoft Macintosh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AvenirNext LT Pro Medium</vt:lpstr>
      <vt:lpstr>Rockwell</vt:lpstr>
      <vt:lpstr>Segoe UI</vt:lpstr>
      <vt:lpstr>Wingdings</vt:lpstr>
      <vt:lpstr>ExploreVTI</vt:lpstr>
      <vt:lpstr>Heroku</vt:lpstr>
      <vt:lpstr>What is Heroku?</vt:lpstr>
      <vt:lpstr>4 Core Principle</vt:lpstr>
      <vt:lpstr>Forget Servers</vt:lpstr>
      <vt:lpstr>Dynos</vt:lpstr>
      <vt:lpstr>Inside Heroku Dyno</vt:lpstr>
      <vt:lpstr>Run Anything</vt:lpstr>
      <vt:lpstr>First Class Languages On Heroku</vt:lpstr>
      <vt:lpstr>See Everything</vt:lpstr>
      <vt:lpstr>Logplex</vt:lpstr>
      <vt:lpstr>Heroku Logs</vt:lpstr>
      <vt:lpstr>Trust and Manage</vt:lpstr>
      <vt:lpstr>Effortless Scaling</vt:lpstr>
      <vt:lpstr>Procfile</vt:lpstr>
      <vt:lpstr>Getting started with Heroku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</dc:title>
  <dc:creator>Tayyub Naveed</dc:creator>
  <cp:lastModifiedBy>Tayyub Naveed</cp:lastModifiedBy>
  <cp:revision>10</cp:revision>
  <dcterms:created xsi:type="dcterms:W3CDTF">2022-06-06T08:44:03Z</dcterms:created>
  <dcterms:modified xsi:type="dcterms:W3CDTF">2022-06-07T03:38:06Z</dcterms:modified>
</cp:coreProperties>
</file>