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79" r:id="rId5"/>
    <p:sldId id="260" r:id="rId6"/>
    <p:sldId id="267" r:id="rId7"/>
    <p:sldId id="271" r:id="rId8"/>
    <p:sldId id="276" r:id="rId9"/>
    <p:sldId id="277" r:id="rId10"/>
    <p:sldId id="278" r:id="rId11"/>
    <p:sldId id="280"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9FF34C-B03C-744D-84CB-EC26A996241C}" type="doc">
      <dgm:prSet loTypeId="urn:microsoft.com/office/officeart/2005/8/layout/lProcess3" loCatId="" qsTypeId="urn:microsoft.com/office/officeart/2005/8/quickstyle/simple1" qsCatId="simple" csTypeId="urn:microsoft.com/office/officeart/2005/8/colors/accent1_2" csCatId="accent1" phldr="1"/>
      <dgm:spPr/>
      <dgm:t>
        <a:bodyPr/>
        <a:lstStyle/>
        <a:p>
          <a:endParaRPr lang="en-US"/>
        </a:p>
      </dgm:t>
    </dgm:pt>
    <dgm:pt modelId="{63A6878D-2B8B-CF4E-A4E8-BA10C61F31CB}">
      <dgm:prSet phldrT="[Text]"/>
      <dgm:spPr/>
      <dgm:t>
        <a:bodyPr/>
        <a:lstStyle/>
        <a:p>
          <a:r>
            <a:rPr lang="en-US" b="1" dirty="0"/>
            <a:t>Data Cleansing</a:t>
          </a:r>
        </a:p>
      </dgm:t>
    </dgm:pt>
    <dgm:pt modelId="{F4F32E65-2335-0443-9088-297BB2DDC628}" type="parTrans" cxnId="{3B408683-5B82-224E-BCCE-6A68B9E91BF9}">
      <dgm:prSet/>
      <dgm:spPr/>
      <dgm:t>
        <a:bodyPr/>
        <a:lstStyle/>
        <a:p>
          <a:endParaRPr lang="en-US" b="1"/>
        </a:p>
      </dgm:t>
    </dgm:pt>
    <dgm:pt modelId="{D809CB83-00D2-6A4A-9D1B-66A8A91F4EB6}" type="sibTrans" cxnId="{3B408683-5B82-224E-BCCE-6A68B9E91BF9}">
      <dgm:prSet/>
      <dgm:spPr/>
      <dgm:t>
        <a:bodyPr/>
        <a:lstStyle/>
        <a:p>
          <a:endParaRPr lang="en-US" b="1"/>
        </a:p>
      </dgm:t>
    </dgm:pt>
    <dgm:pt modelId="{9F34A223-03AC-E54A-80B9-8102D735ED16}">
      <dgm:prSet phldrT="[Text]"/>
      <dgm:spPr/>
      <dgm:t>
        <a:bodyPr/>
        <a:lstStyle/>
        <a:p>
          <a:r>
            <a:rPr lang="en-US" b="1" dirty="0"/>
            <a:t>Analyze Data</a:t>
          </a:r>
        </a:p>
      </dgm:t>
    </dgm:pt>
    <dgm:pt modelId="{6A27B693-54A6-974E-B8A6-0AC65A84FE3F}" type="parTrans" cxnId="{44A4A08B-FD54-CE4B-9E9A-431356B73ACF}">
      <dgm:prSet/>
      <dgm:spPr/>
      <dgm:t>
        <a:bodyPr/>
        <a:lstStyle/>
        <a:p>
          <a:endParaRPr lang="en-US" b="1"/>
        </a:p>
      </dgm:t>
    </dgm:pt>
    <dgm:pt modelId="{F6B09BCA-BD4C-A147-A34F-09A6AF5E7D1D}" type="sibTrans" cxnId="{44A4A08B-FD54-CE4B-9E9A-431356B73ACF}">
      <dgm:prSet/>
      <dgm:spPr/>
      <dgm:t>
        <a:bodyPr/>
        <a:lstStyle/>
        <a:p>
          <a:endParaRPr lang="en-US" b="1"/>
        </a:p>
      </dgm:t>
    </dgm:pt>
    <dgm:pt modelId="{A7A4CA75-1C9F-ED4A-8033-2FFC89CD93DB}">
      <dgm:prSet phldrT="[Text]"/>
      <dgm:spPr/>
      <dgm:t>
        <a:bodyPr/>
        <a:lstStyle/>
        <a:p>
          <a:r>
            <a:rPr lang="en-US" b="1" dirty="0"/>
            <a:t>Cleanse </a:t>
          </a:r>
        </a:p>
      </dgm:t>
    </dgm:pt>
    <dgm:pt modelId="{F4945754-F8BE-6642-8939-F62BA52AD5A0}" type="parTrans" cxnId="{7C038A6F-1764-F847-94DA-71B667B01864}">
      <dgm:prSet/>
      <dgm:spPr/>
      <dgm:t>
        <a:bodyPr/>
        <a:lstStyle/>
        <a:p>
          <a:endParaRPr lang="en-US" b="1"/>
        </a:p>
      </dgm:t>
    </dgm:pt>
    <dgm:pt modelId="{363932EF-8208-2544-B5EF-5892D93903B4}" type="sibTrans" cxnId="{7C038A6F-1764-F847-94DA-71B667B01864}">
      <dgm:prSet/>
      <dgm:spPr/>
      <dgm:t>
        <a:bodyPr/>
        <a:lstStyle/>
        <a:p>
          <a:endParaRPr lang="en-US" b="1"/>
        </a:p>
      </dgm:t>
    </dgm:pt>
    <dgm:pt modelId="{5C38B5DF-0D86-8B41-B2A2-C29CFC94BBF9}">
      <dgm:prSet phldrT="[Text]"/>
      <dgm:spPr/>
      <dgm:t>
        <a:bodyPr/>
        <a:lstStyle/>
        <a:p>
          <a:r>
            <a:rPr lang="en-US" b="1" dirty="0"/>
            <a:t>Analytics</a:t>
          </a:r>
        </a:p>
      </dgm:t>
    </dgm:pt>
    <dgm:pt modelId="{85075DE5-0356-F145-888C-9425CFC77D2B}" type="parTrans" cxnId="{98C1E7ED-42DA-E84C-B2C3-7230D29CA176}">
      <dgm:prSet/>
      <dgm:spPr/>
      <dgm:t>
        <a:bodyPr/>
        <a:lstStyle/>
        <a:p>
          <a:endParaRPr lang="en-US" b="1"/>
        </a:p>
      </dgm:t>
    </dgm:pt>
    <dgm:pt modelId="{9756C20C-E607-544F-A862-A74D7693DE39}" type="sibTrans" cxnId="{98C1E7ED-42DA-E84C-B2C3-7230D29CA176}">
      <dgm:prSet/>
      <dgm:spPr/>
      <dgm:t>
        <a:bodyPr/>
        <a:lstStyle/>
        <a:p>
          <a:endParaRPr lang="en-US" b="1"/>
        </a:p>
      </dgm:t>
    </dgm:pt>
    <dgm:pt modelId="{C886056B-B5F2-C940-A69B-DC0E70331A0F}">
      <dgm:prSet phldrT="[Text]"/>
      <dgm:spPr/>
      <dgm:t>
        <a:bodyPr/>
        <a:lstStyle/>
        <a:p>
          <a:r>
            <a:rPr lang="en-US" b="1" dirty="0"/>
            <a:t>Baseline Master</a:t>
          </a:r>
        </a:p>
      </dgm:t>
    </dgm:pt>
    <dgm:pt modelId="{DC3E1EF5-B793-AF4C-8C84-5A79AE631FF8}" type="parTrans" cxnId="{AD69439A-09C3-664D-BDB8-AEF3ECBB88E3}">
      <dgm:prSet/>
      <dgm:spPr/>
      <dgm:t>
        <a:bodyPr/>
        <a:lstStyle/>
        <a:p>
          <a:endParaRPr lang="en-US" b="1"/>
        </a:p>
      </dgm:t>
    </dgm:pt>
    <dgm:pt modelId="{294DCB4F-F081-9D49-8CC5-E4E811C3ACAB}" type="sibTrans" cxnId="{AD69439A-09C3-664D-BDB8-AEF3ECBB88E3}">
      <dgm:prSet/>
      <dgm:spPr/>
      <dgm:t>
        <a:bodyPr/>
        <a:lstStyle/>
        <a:p>
          <a:endParaRPr lang="en-US" b="1"/>
        </a:p>
      </dgm:t>
    </dgm:pt>
    <dgm:pt modelId="{292EC124-D0F8-B746-934C-AA6ED372051D}">
      <dgm:prSet phldrT="[Text]"/>
      <dgm:spPr/>
      <dgm:t>
        <a:bodyPr/>
        <a:lstStyle/>
        <a:p>
          <a:r>
            <a:rPr lang="en-US" b="1" dirty="0"/>
            <a:t>Apply Rules</a:t>
          </a:r>
        </a:p>
      </dgm:t>
    </dgm:pt>
    <dgm:pt modelId="{E4CF9E08-312F-6540-B48E-9CD046BD9832}" type="parTrans" cxnId="{F817B44D-37EB-2C43-8225-3141641A6854}">
      <dgm:prSet/>
      <dgm:spPr/>
      <dgm:t>
        <a:bodyPr/>
        <a:lstStyle/>
        <a:p>
          <a:endParaRPr lang="en-US" b="1"/>
        </a:p>
      </dgm:t>
    </dgm:pt>
    <dgm:pt modelId="{EDB5A8A9-1789-1844-A7DD-8F08A4CDE5AB}" type="sibTrans" cxnId="{F817B44D-37EB-2C43-8225-3141641A6854}">
      <dgm:prSet/>
      <dgm:spPr/>
      <dgm:t>
        <a:bodyPr/>
        <a:lstStyle/>
        <a:p>
          <a:endParaRPr lang="en-US" b="1"/>
        </a:p>
      </dgm:t>
    </dgm:pt>
    <dgm:pt modelId="{9E02FFB9-1C41-CC49-9661-5A7E3A270EE5}">
      <dgm:prSet phldrT="[Text]"/>
      <dgm:spPr/>
      <dgm:t>
        <a:bodyPr/>
        <a:lstStyle/>
        <a:p>
          <a:r>
            <a:rPr lang="en-US" b="1" dirty="0"/>
            <a:t>Presentation</a:t>
          </a:r>
        </a:p>
      </dgm:t>
    </dgm:pt>
    <dgm:pt modelId="{843F9518-735F-554F-AB98-FB719F46638E}" type="parTrans" cxnId="{1031B23E-4877-B34B-AE6E-0E4C6E4B407A}">
      <dgm:prSet/>
      <dgm:spPr/>
      <dgm:t>
        <a:bodyPr/>
        <a:lstStyle/>
        <a:p>
          <a:endParaRPr lang="en-US" b="1"/>
        </a:p>
      </dgm:t>
    </dgm:pt>
    <dgm:pt modelId="{F05A7D24-3BD8-AB44-8171-DF65E648425A}" type="sibTrans" cxnId="{1031B23E-4877-B34B-AE6E-0E4C6E4B407A}">
      <dgm:prSet/>
      <dgm:spPr/>
      <dgm:t>
        <a:bodyPr/>
        <a:lstStyle/>
        <a:p>
          <a:endParaRPr lang="en-US" b="1"/>
        </a:p>
      </dgm:t>
    </dgm:pt>
    <dgm:pt modelId="{003339BB-BA03-FF47-9151-5EBE8D87C339}">
      <dgm:prSet phldrT="[Text]"/>
      <dgm:spPr/>
      <dgm:t>
        <a:bodyPr/>
        <a:lstStyle/>
        <a:p>
          <a:r>
            <a:rPr lang="en-US" b="1" dirty="0"/>
            <a:t>Create Plots</a:t>
          </a:r>
        </a:p>
      </dgm:t>
    </dgm:pt>
    <dgm:pt modelId="{6886A252-9140-114C-ADCA-7221749767E8}" type="parTrans" cxnId="{8CA15CD3-BE95-F14A-AA1C-178740F20B9D}">
      <dgm:prSet/>
      <dgm:spPr/>
      <dgm:t>
        <a:bodyPr/>
        <a:lstStyle/>
        <a:p>
          <a:endParaRPr lang="en-US" b="1"/>
        </a:p>
      </dgm:t>
    </dgm:pt>
    <dgm:pt modelId="{FC9FB426-CE3E-6C4A-9C0E-BED89B817F04}" type="sibTrans" cxnId="{8CA15CD3-BE95-F14A-AA1C-178740F20B9D}">
      <dgm:prSet/>
      <dgm:spPr/>
      <dgm:t>
        <a:bodyPr/>
        <a:lstStyle/>
        <a:p>
          <a:endParaRPr lang="en-US" b="1"/>
        </a:p>
      </dgm:t>
    </dgm:pt>
    <dgm:pt modelId="{EE5E6A54-BF62-B64C-A8AB-05C9BE0C9781}">
      <dgm:prSet phldrT="[Text]"/>
      <dgm:spPr/>
      <dgm:t>
        <a:bodyPr/>
        <a:lstStyle/>
        <a:p>
          <a:r>
            <a:rPr lang="en-US" b="1" dirty="0"/>
            <a:t>Visualize</a:t>
          </a:r>
        </a:p>
      </dgm:t>
    </dgm:pt>
    <dgm:pt modelId="{C66A50E7-D915-DB43-B81B-6C643293356D}" type="parTrans" cxnId="{953CD96B-CF03-8141-861B-73DEEBDA4258}">
      <dgm:prSet/>
      <dgm:spPr/>
      <dgm:t>
        <a:bodyPr/>
        <a:lstStyle/>
        <a:p>
          <a:endParaRPr lang="en-US" b="1"/>
        </a:p>
      </dgm:t>
    </dgm:pt>
    <dgm:pt modelId="{6902D790-7F86-104D-B765-0D60FC3845AC}" type="sibTrans" cxnId="{953CD96B-CF03-8141-861B-73DEEBDA4258}">
      <dgm:prSet/>
      <dgm:spPr/>
      <dgm:t>
        <a:bodyPr/>
        <a:lstStyle/>
        <a:p>
          <a:endParaRPr lang="en-US" b="1"/>
        </a:p>
      </dgm:t>
    </dgm:pt>
    <dgm:pt modelId="{3F89EE8C-0DA9-DB40-8696-1EA05E4B374D}">
      <dgm:prSet phldrT="[Text]"/>
      <dgm:spPr/>
      <dgm:t>
        <a:bodyPr/>
        <a:lstStyle/>
        <a:p>
          <a:r>
            <a:rPr lang="en-US" b="1" dirty="0"/>
            <a:t>Transform </a:t>
          </a:r>
        </a:p>
      </dgm:t>
    </dgm:pt>
    <dgm:pt modelId="{DE4DA32F-4B23-8240-87A6-7A5C67BB6BB1}" type="parTrans" cxnId="{50C532AB-92F6-CF48-862C-529F7E23A073}">
      <dgm:prSet/>
      <dgm:spPr/>
      <dgm:t>
        <a:bodyPr/>
        <a:lstStyle/>
        <a:p>
          <a:endParaRPr lang="en-US" b="1"/>
        </a:p>
      </dgm:t>
    </dgm:pt>
    <dgm:pt modelId="{AF03E264-2B50-0C4F-BEF3-63A605A547BC}" type="sibTrans" cxnId="{50C532AB-92F6-CF48-862C-529F7E23A073}">
      <dgm:prSet/>
      <dgm:spPr/>
      <dgm:t>
        <a:bodyPr/>
        <a:lstStyle/>
        <a:p>
          <a:endParaRPr lang="en-US" b="1"/>
        </a:p>
      </dgm:t>
    </dgm:pt>
    <dgm:pt modelId="{12D973D2-33C8-CB45-B6AB-6F4421893636}">
      <dgm:prSet phldrT="[Text]"/>
      <dgm:spPr/>
      <dgm:t>
        <a:bodyPr/>
        <a:lstStyle/>
        <a:p>
          <a:r>
            <a:rPr lang="en-US" b="1" dirty="0"/>
            <a:t>Evaluate Each Checklist</a:t>
          </a:r>
        </a:p>
      </dgm:t>
    </dgm:pt>
    <dgm:pt modelId="{FDAE53E2-1B17-B541-BB9E-1D10E8BD51E8}" type="parTrans" cxnId="{2156B140-B08D-9446-A8F7-603D3BEF4EB9}">
      <dgm:prSet/>
      <dgm:spPr/>
      <dgm:t>
        <a:bodyPr/>
        <a:lstStyle/>
        <a:p>
          <a:endParaRPr lang="en-US" b="1"/>
        </a:p>
      </dgm:t>
    </dgm:pt>
    <dgm:pt modelId="{70A196EB-ABB6-BB45-AE13-5AB54558235B}" type="sibTrans" cxnId="{2156B140-B08D-9446-A8F7-603D3BEF4EB9}">
      <dgm:prSet/>
      <dgm:spPr/>
      <dgm:t>
        <a:bodyPr/>
        <a:lstStyle/>
        <a:p>
          <a:endParaRPr lang="en-US" b="1"/>
        </a:p>
      </dgm:t>
    </dgm:pt>
    <dgm:pt modelId="{52F43C72-74CF-FE44-B896-A9C80A87EA11}">
      <dgm:prSet phldrT="[Text]"/>
      <dgm:spPr/>
      <dgm:t>
        <a:bodyPr/>
        <a:lstStyle/>
        <a:p>
          <a:r>
            <a:rPr lang="en-US" b="1" dirty="0"/>
            <a:t>Results</a:t>
          </a:r>
        </a:p>
      </dgm:t>
    </dgm:pt>
    <dgm:pt modelId="{7BCE107C-7639-CF48-A624-D9C894CD0701}" type="parTrans" cxnId="{BD9CB0DC-99B9-CA45-9F0C-AF45076996E0}">
      <dgm:prSet/>
      <dgm:spPr/>
      <dgm:t>
        <a:bodyPr/>
        <a:lstStyle/>
        <a:p>
          <a:endParaRPr lang="en-US"/>
        </a:p>
      </dgm:t>
    </dgm:pt>
    <dgm:pt modelId="{01D2EB9B-028D-2A45-8168-CAA698DF9BC1}" type="sibTrans" cxnId="{BD9CB0DC-99B9-CA45-9F0C-AF45076996E0}">
      <dgm:prSet/>
      <dgm:spPr/>
      <dgm:t>
        <a:bodyPr/>
        <a:lstStyle/>
        <a:p>
          <a:endParaRPr lang="en-US"/>
        </a:p>
      </dgm:t>
    </dgm:pt>
    <dgm:pt modelId="{595EFBD7-A263-E648-A793-7315DF65FE9B}" type="pres">
      <dgm:prSet presAssocID="{A29FF34C-B03C-744D-84CB-EC26A996241C}" presName="Name0" presStyleCnt="0">
        <dgm:presLayoutVars>
          <dgm:chPref val="3"/>
          <dgm:dir/>
          <dgm:animLvl val="lvl"/>
          <dgm:resizeHandles/>
        </dgm:presLayoutVars>
      </dgm:prSet>
      <dgm:spPr/>
    </dgm:pt>
    <dgm:pt modelId="{185F0EE3-43C7-0B4E-8364-A2BDB08E0804}" type="pres">
      <dgm:prSet presAssocID="{63A6878D-2B8B-CF4E-A4E8-BA10C61F31CB}" presName="horFlow" presStyleCnt="0"/>
      <dgm:spPr/>
    </dgm:pt>
    <dgm:pt modelId="{AE8EF91A-CCA3-264F-B651-44AACC65DABC}" type="pres">
      <dgm:prSet presAssocID="{63A6878D-2B8B-CF4E-A4E8-BA10C61F31CB}" presName="bigChev" presStyleLbl="node1" presStyleIdx="0" presStyleCnt="3"/>
      <dgm:spPr/>
    </dgm:pt>
    <dgm:pt modelId="{817C39DC-390F-A54E-A2E9-DD44342C30C0}" type="pres">
      <dgm:prSet presAssocID="{6A27B693-54A6-974E-B8A6-0AC65A84FE3F}" presName="parTrans" presStyleCnt="0"/>
      <dgm:spPr/>
    </dgm:pt>
    <dgm:pt modelId="{31DEEEE2-AE4E-4C4B-B13F-CD2C1D54A543}" type="pres">
      <dgm:prSet presAssocID="{9F34A223-03AC-E54A-80B9-8102D735ED16}" presName="node" presStyleLbl="alignAccFollowNode1" presStyleIdx="0" presStyleCnt="9">
        <dgm:presLayoutVars>
          <dgm:bulletEnabled val="1"/>
        </dgm:presLayoutVars>
      </dgm:prSet>
      <dgm:spPr/>
    </dgm:pt>
    <dgm:pt modelId="{F69DD8AC-7A47-674E-91BE-DB2FDA9CD4EC}" type="pres">
      <dgm:prSet presAssocID="{F6B09BCA-BD4C-A147-A34F-09A6AF5E7D1D}" presName="sibTrans" presStyleCnt="0"/>
      <dgm:spPr/>
    </dgm:pt>
    <dgm:pt modelId="{F9F547F1-6D96-9142-8391-D69596C6D47A}" type="pres">
      <dgm:prSet presAssocID="{A7A4CA75-1C9F-ED4A-8033-2FFC89CD93DB}" presName="node" presStyleLbl="alignAccFollowNode1" presStyleIdx="1" presStyleCnt="9">
        <dgm:presLayoutVars>
          <dgm:bulletEnabled val="1"/>
        </dgm:presLayoutVars>
      </dgm:prSet>
      <dgm:spPr/>
    </dgm:pt>
    <dgm:pt modelId="{17C6F1E5-28AF-F44D-AFB0-5C5A4FDB84C6}" type="pres">
      <dgm:prSet presAssocID="{363932EF-8208-2544-B5EF-5892D93903B4}" presName="sibTrans" presStyleCnt="0"/>
      <dgm:spPr/>
    </dgm:pt>
    <dgm:pt modelId="{494A1670-B0A4-0749-BC24-5884493A1366}" type="pres">
      <dgm:prSet presAssocID="{3F89EE8C-0DA9-DB40-8696-1EA05E4B374D}" presName="node" presStyleLbl="alignAccFollowNode1" presStyleIdx="2" presStyleCnt="9">
        <dgm:presLayoutVars>
          <dgm:bulletEnabled val="1"/>
        </dgm:presLayoutVars>
      </dgm:prSet>
      <dgm:spPr/>
    </dgm:pt>
    <dgm:pt modelId="{27105471-BEBC-7F43-9543-518F78536E06}" type="pres">
      <dgm:prSet presAssocID="{63A6878D-2B8B-CF4E-A4E8-BA10C61F31CB}" presName="vSp" presStyleCnt="0"/>
      <dgm:spPr/>
    </dgm:pt>
    <dgm:pt modelId="{7025D91C-5C02-C94D-AADA-CB9917E8D6E9}" type="pres">
      <dgm:prSet presAssocID="{5C38B5DF-0D86-8B41-B2A2-C29CFC94BBF9}" presName="horFlow" presStyleCnt="0"/>
      <dgm:spPr/>
    </dgm:pt>
    <dgm:pt modelId="{D270E1DB-1569-984F-AC4C-A7E2E3B92DE5}" type="pres">
      <dgm:prSet presAssocID="{5C38B5DF-0D86-8B41-B2A2-C29CFC94BBF9}" presName="bigChev" presStyleLbl="node1" presStyleIdx="1" presStyleCnt="3"/>
      <dgm:spPr/>
    </dgm:pt>
    <dgm:pt modelId="{8B0BF7F9-71AC-3547-8D39-7422BF911D6C}" type="pres">
      <dgm:prSet presAssocID="{DC3E1EF5-B793-AF4C-8C84-5A79AE631FF8}" presName="parTrans" presStyleCnt="0"/>
      <dgm:spPr/>
    </dgm:pt>
    <dgm:pt modelId="{B1F08138-EFAD-1740-9E87-A3B14CBB5BC6}" type="pres">
      <dgm:prSet presAssocID="{C886056B-B5F2-C940-A69B-DC0E70331A0F}" presName="node" presStyleLbl="alignAccFollowNode1" presStyleIdx="3" presStyleCnt="9">
        <dgm:presLayoutVars>
          <dgm:bulletEnabled val="1"/>
        </dgm:presLayoutVars>
      </dgm:prSet>
      <dgm:spPr/>
    </dgm:pt>
    <dgm:pt modelId="{CD6A3239-2C73-5648-B6A3-4116C77B8C63}" type="pres">
      <dgm:prSet presAssocID="{294DCB4F-F081-9D49-8CC5-E4E811C3ACAB}" presName="sibTrans" presStyleCnt="0"/>
      <dgm:spPr/>
    </dgm:pt>
    <dgm:pt modelId="{F9C60F6A-A367-CE41-9EF6-DC4A3CF2B4C2}" type="pres">
      <dgm:prSet presAssocID="{292EC124-D0F8-B746-934C-AA6ED372051D}" presName="node" presStyleLbl="alignAccFollowNode1" presStyleIdx="4" presStyleCnt="9">
        <dgm:presLayoutVars>
          <dgm:bulletEnabled val="1"/>
        </dgm:presLayoutVars>
      </dgm:prSet>
      <dgm:spPr/>
    </dgm:pt>
    <dgm:pt modelId="{74EF38BA-F914-A948-9258-0D57A0B1BF52}" type="pres">
      <dgm:prSet presAssocID="{EDB5A8A9-1789-1844-A7DD-8F08A4CDE5AB}" presName="sibTrans" presStyleCnt="0"/>
      <dgm:spPr/>
    </dgm:pt>
    <dgm:pt modelId="{EF10D89B-6F20-8C4F-A13C-0D457CB61F47}" type="pres">
      <dgm:prSet presAssocID="{12D973D2-33C8-CB45-B6AB-6F4421893636}" presName="node" presStyleLbl="alignAccFollowNode1" presStyleIdx="5" presStyleCnt="9">
        <dgm:presLayoutVars>
          <dgm:bulletEnabled val="1"/>
        </dgm:presLayoutVars>
      </dgm:prSet>
      <dgm:spPr/>
    </dgm:pt>
    <dgm:pt modelId="{996EBE5A-1FC6-224D-8FF8-5A7C96343A1A}" type="pres">
      <dgm:prSet presAssocID="{5C38B5DF-0D86-8B41-B2A2-C29CFC94BBF9}" presName="vSp" presStyleCnt="0"/>
      <dgm:spPr/>
    </dgm:pt>
    <dgm:pt modelId="{2F7B010E-F3FB-6446-85DF-15EAF5CAB201}" type="pres">
      <dgm:prSet presAssocID="{9E02FFB9-1C41-CC49-9661-5A7E3A270EE5}" presName="horFlow" presStyleCnt="0"/>
      <dgm:spPr/>
    </dgm:pt>
    <dgm:pt modelId="{CFA2961E-97D0-E049-93CE-1D01A35180F9}" type="pres">
      <dgm:prSet presAssocID="{9E02FFB9-1C41-CC49-9661-5A7E3A270EE5}" presName="bigChev" presStyleLbl="node1" presStyleIdx="2" presStyleCnt="3"/>
      <dgm:spPr/>
    </dgm:pt>
    <dgm:pt modelId="{8A545D2D-99F6-6649-80F8-5C010577FB9C}" type="pres">
      <dgm:prSet presAssocID="{6886A252-9140-114C-ADCA-7221749767E8}" presName="parTrans" presStyleCnt="0"/>
      <dgm:spPr/>
    </dgm:pt>
    <dgm:pt modelId="{C8EDC88E-D073-C443-9830-5438A7DF44C2}" type="pres">
      <dgm:prSet presAssocID="{003339BB-BA03-FF47-9151-5EBE8D87C339}" presName="node" presStyleLbl="alignAccFollowNode1" presStyleIdx="6" presStyleCnt="9">
        <dgm:presLayoutVars>
          <dgm:bulletEnabled val="1"/>
        </dgm:presLayoutVars>
      </dgm:prSet>
      <dgm:spPr/>
    </dgm:pt>
    <dgm:pt modelId="{C56E20A6-9465-8B43-B261-4788C61340EC}" type="pres">
      <dgm:prSet presAssocID="{FC9FB426-CE3E-6C4A-9C0E-BED89B817F04}" presName="sibTrans" presStyleCnt="0"/>
      <dgm:spPr/>
    </dgm:pt>
    <dgm:pt modelId="{65D3E244-2EED-B249-B137-BB8056CAEC97}" type="pres">
      <dgm:prSet presAssocID="{EE5E6A54-BF62-B64C-A8AB-05C9BE0C9781}" presName="node" presStyleLbl="alignAccFollowNode1" presStyleIdx="7" presStyleCnt="9">
        <dgm:presLayoutVars>
          <dgm:bulletEnabled val="1"/>
        </dgm:presLayoutVars>
      </dgm:prSet>
      <dgm:spPr/>
    </dgm:pt>
    <dgm:pt modelId="{746D7A44-E8F8-4C43-884B-8C8947CFB918}" type="pres">
      <dgm:prSet presAssocID="{6902D790-7F86-104D-B765-0D60FC3845AC}" presName="sibTrans" presStyleCnt="0"/>
      <dgm:spPr/>
    </dgm:pt>
    <dgm:pt modelId="{A06304D1-9A78-294B-9812-BF42580534C5}" type="pres">
      <dgm:prSet presAssocID="{52F43C72-74CF-FE44-B896-A9C80A87EA11}" presName="node" presStyleLbl="alignAccFollowNode1" presStyleIdx="8" presStyleCnt="9">
        <dgm:presLayoutVars>
          <dgm:bulletEnabled val="1"/>
        </dgm:presLayoutVars>
      </dgm:prSet>
      <dgm:spPr/>
    </dgm:pt>
  </dgm:ptLst>
  <dgm:cxnLst>
    <dgm:cxn modelId="{00B5D634-04BE-4D4E-8859-EE4AB6556BE6}" type="presOf" srcId="{A7A4CA75-1C9F-ED4A-8033-2FFC89CD93DB}" destId="{F9F547F1-6D96-9142-8391-D69596C6D47A}" srcOrd="0" destOrd="0" presId="urn:microsoft.com/office/officeart/2005/8/layout/lProcess3"/>
    <dgm:cxn modelId="{1031B23E-4877-B34B-AE6E-0E4C6E4B407A}" srcId="{A29FF34C-B03C-744D-84CB-EC26A996241C}" destId="{9E02FFB9-1C41-CC49-9661-5A7E3A270EE5}" srcOrd="2" destOrd="0" parTransId="{843F9518-735F-554F-AB98-FB719F46638E}" sibTransId="{F05A7D24-3BD8-AB44-8171-DF65E648425A}"/>
    <dgm:cxn modelId="{2156B140-B08D-9446-A8F7-603D3BEF4EB9}" srcId="{5C38B5DF-0D86-8B41-B2A2-C29CFC94BBF9}" destId="{12D973D2-33C8-CB45-B6AB-6F4421893636}" srcOrd="2" destOrd="0" parTransId="{FDAE53E2-1B17-B541-BB9E-1D10E8BD51E8}" sibTransId="{70A196EB-ABB6-BB45-AE13-5AB54558235B}"/>
    <dgm:cxn modelId="{6FB1F242-9629-2747-8A4E-1295FFFE69A5}" type="presOf" srcId="{EE5E6A54-BF62-B64C-A8AB-05C9BE0C9781}" destId="{65D3E244-2EED-B249-B137-BB8056CAEC97}" srcOrd="0" destOrd="0" presId="urn:microsoft.com/office/officeart/2005/8/layout/lProcess3"/>
    <dgm:cxn modelId="{EA49BD44-6E83-DA4F-BB28-BCC3CF70DB8E}" type="presOf" srcId="{9E02FFB9-1C41-CC49-9661-5A7E3A270EE5}" destId="{CFA2961E-97D0-E049-93CE-1D01A35180F9}" srcOrd="0" destOrd="0" presId="urn:microsoft.com/office/officeart/2005/8/layout/lProcess3"/>
    <dgm:cxn modelId="{953CD96B-CF03-8141-861B-73DEEBDA4258}" srcId="{9E02FFB9-1C41-CC49-9661-5A7E3A270EE5}" destId="{EE5E6A54-BF62-B64C-A8AB-05C9BE0C9781}" srcOrd="1" destOrd="0" parTransId="{C66A50E7-D915-DB43-B81B-6C643293356D}" sibTransId="{6902D790-7F86-104D-B765-0D60FC3845AC}"/>
    <dgm:cxn modelId="{F817B44D-37EB-2C43-8225-3141641A6854}" srcId="{5C38B5DF-0D86-8B41-B2A2-C29CFC94BBF9}" destId="{292EC124-D0F8-B746-934C-AA6ED372051D}" srcOrd="1" destOrd="0" parTransId="{E4CF9E08-312F-6540-B48E-9CD046BD9832}" sibTransId="{EDB5A8A9-1789-1844-A7DD-8F08A4CDE5AB}"/>
    <dgm:cxn modelId="{386D644F-43B8-D749-8874-36719845CC9C}" type="presOf" srcId="{52F43C72-74CF-FE44-B896-A9C80A87EA11}" destId="{A06304D1-9A78-294B-9812-BF42580534C5}" srcOrd="0" destOrd="0" presId="urn:microsoft.com/office/officeart/2005/8/layout/lProcess3"/>
    <dgm:cxn modelId="{7C038A6F-1764-F847-94DA-71B667B01864}" srcId="{63A6878D-2B8B-CF4E-A4E8-BA10C61F31CB}" destId="{A7A4CA75-1C9F-ED4A-8033-2FFC89CD93DB}" srcOrd="1" destOrd="0" parTransId="{F4945754-F8BE-6642-8939-F62BA52AD5A0}" sibTransId="{363932EF-8208-2544-B5EF-5892D93903B4}"/>
    <dgm:cxn modelId="{7BABEB6F-8AB9-864B-879E-89739188F5B9}" type="presOf" srcId="{A29FF34C-B03C-744D-84CB-EC26A996241C}" destId="{595EFBD7-A263-E648-A793-7315DF65FE9B}" srcOrd="0" destOrd="0" presId="urn:microsoft.com/office/officeart/2005/8/layout/lProcess3"/>
    <dgm:cxn modelId="{CDFB8158-96EC-3B4E-A319-A7CE63D9E2E7}" type="presOf" srcId="{3F89EE8C-0DA9-DB40-8696-1EA05E4B374D}" destId="{494A1670-B0A4-0749-BC24-5884493A1366}" srcOrd="0" destOrd="0" presId="urn:microsoft.com/office/officeart/2005/8/layout/lProcess3"/>
    <dgm:cxn modelId="{3B408683-5B82-224E-BCCE-6A68B9E91BF9}" srcId="{A29FF34C-B03C-744D-84CB-EC26A996241C}" destId="{63A6878D-2B8B-CF4E-A4E8-BA10C61F31CB}" srcOrd="0" destOrd="0" parTransId="{F4F32E65-2335-0443-9088-297BB2DDC628}" sibTransId="{D809CB83-00D2-6A4A-9D1B-66A8A91F4EB6}"/>
    <dgm:cxn modelId="{44A4A08B-FD54-CE4B-9E9A-431356B73ACF}" srcId="{63A6878D-2B8B-CF4E-A4E8-BA10C61F31CB}" destId="{9F34A223-03AC-E54A-80B9-8102D735ED16}" srcOrd="0" destOrd="0" parTransId="{6A27B693-54A6-974E-B8A6-0AC65A84FE3F}" sibTransId="{F6B09BCA-BD4C-A147-A34F-09A6AF5E7D1D}"/>
    <dgm:cxn modelId="{F715349A-E249-BB42-AC1F-A4905E91FC81}" type="presOf" srcId="{C886056B-B5F2-C940-A69B-DC0E70331A0F}" destId="{B1F08138-EFAD-1740-9E87-A3B14CBB5BC6}" srcOrd="0" destOrd="0" presId="urn:microsoft.com/office/officeart/2005/8/layout/lProcess3"/>
    <dgm:cxn modelId="{AD69439A-09C3-664D-BDB8-AEF3ECBB88E3}" srcId="{5C38B5DF-0D86-8B41-B2A2-C29CFC94BBF9}" destId="{C886056B-B5F2-C940-A69B-DC0E70331A0F}" srcOrd="0" destOrd="0" parTransId="{DC3E1EF5-B793-AF4C-8C84-5A79AE631FF8}" sibTransId="{294DCB4F-F081-9D49-8CC5-E4E811C3ACAB}"/>
    <dgm:cxn modelId="{50C532AB-92F6-CF48-862C-529F7E23A073}" srcId="{63A6878D-2B8B-CF4E-A4E8-BA10C61F31CB}" destId="{3F89EE8C-0DA9-DB40-8696-1EA05E4B374D}" srcOrd="2" destOrd="0" parTransId="{DE4DA32F-4B23-8240-87A6-7A5C67BB6BB1}" sibTransId="{AF03E264-2B50-0C4F-BEF3-63A605A547BC}"/>
    <dgm:cxn modelId="{22E7D5AC-13C5-9546-9355-A0C3B534872D}" type="presOf" srcId="{292EC124-D0F8-B746-934C-AA6ED372051D}" destId="{F9C60F6A-A367-CE41-9EF6-DC4A3CF2B4C2}" srcOrd="0" destOrd="0" presId="urn:microsoft.com/office/officeart/2005/8/layout/lProcess3"/>
    <dgm:cxn modelId="{2409EEB6-A42C-4444-8881-C9024D355F58}" type="presOf" srcId="{003339BB-BA03-FF47-9151-5EBE8D87C339}" destId="{C8EDC88E-D073-C443-9830-5438A7DF44C2}" srcOrd="0" destOrd="0" presId="urn:microsoft.com/office/officeart/2005/8/layout/lProcess3"/>
    <dgm:cxn modelId="{8CA15CD3-BE95-F14A-AA1C-178740F20B9D}" srcId="{9E02FFB9-1C41-CC49-9661-5A7E3A270EE5}" destId="{003339BB-BA03-FF47-9151-5EBE8D87C339}" srcOrd="0" destOrd="0" parTransId="{6886A252-9140-114C-ADCA-7221749767E8}" sibTransId="{FC9FB426-CE3E-6C4A-9C0E-BED89B817F04}"/>
    <dgm:cxn modelId="{90F796DA-6B59-C046-B88C-A4F2BF96119B}" type="presOf" srcId="{5C38B5DF-0D86-8B41-B2A2-C29CFC94BBF9}" destId="{D270E1DB-1569-984F-AC4C-A7E2E3B92DE5}" srcOrd="0" destOrd="0" presId="urn:microsoft.com/office/officeart/2005/8/layout/lProcess3"/>
    <dgm:cxn modelId="{CDEDB5DB-DED9-A04F-AD06-122988F8D07D}" type="presOf" srcId="{63A6878D-2B8B-CF4E-A4E8-BA10C61F31CB}" destId="{AE8EF91A-CCA3-264F-B651-44AACC65DABC}" srcOrd="0" destOrd="0" presId="urn:microsoft.com/office/officeart/2005/8/layout/lProcess3"/>
    <dgm:cxn modelId="{BD9CB0DC-99B9-CA45-9F0C-AF45076996E0}" srcId="{9E02FFB9-1C41-CC49-9661-5A7E3A270EE5}" destId="{52F43C72-74CF-FE44-B896-A9C80A87EA11}" srcOrd="2" destOrd="0" parTransId="{7BCE107C-7639-CF48-A624-D9C894CD0701}" sibTransId="{01D2EB9B-028D-2A45-8168-CAA698DF9BC1}"/>
    <dgm:cxn modelId="{320A3CDE-D022-D146-AD06-512595155B98}" type="presOf" srcId="{12D973D2-33C8-CB45-B6AB-6F4421893636}" destId="{EF10D89B-6F20-8C4F-A13C-0D457CB61F47}" srcOrd="0" destOrd="0" presId="urn:microsoft.com/office/officeart/2005/8/layout/lProcess3"/>
    <dgm:cxn modelId="{5BAE7AE7-578F-D342-9C14-6F22B4808C38}" type="presOf" srcId="{9F34A223-03AC-E54A-80B9-8102D735ED16}" destId="{31DEEEE2-AE4E-4C4B-B13F-CD2C1D54A543}" srcOrd="0" destOrd="0" presId="urn:microsoft.com/office/officeart/2005/8/layout/lProcess3"/>
    <dgm:cxn modelId="{98C1E7ED-42DA-E84C-B2C3-7230D29CA176}" srcId="{A29FF34C-B03C-744D-84CB-EC26A996241C}" destId="{5C38B5DF-0D86-8B41-B2A2-C29CFC94BBF9}" srcOrd="1" destOrd="0" parTransId="{85075DE5-0356-F145-888C-9425CFC77D2B}" sibTransId="{9756C20C-E607-544F-A862-A74D7693DE39}"/>
    <dgm:cxn modelId="{47F867F5-B656-9D4F-800C-241064E7FAED}" type="presParOf" srcId="{595EFBD7-A263-E648-A793-7315DF65FE9B}" destId="{185F0EE3-43C7-0B4E-8364-A2BDB08E0804}" srcOrd="0" destOrd="0" presId="urn:microsoft.com/office/officeart/2005/8/layout/lProcess3"/>
    <dgm:cxn modelId="{AE40CA8C-A431-E148-9672-E9E1D97DC6BB}" type="presParOf" srcId="{185F0EE3-43C7-0B4E-8364-A2BDB08E0804}" destId="{AE8EF91A-CCA3-264F-B651-44AACC65DABC}" srcOrd="0" destOrd="0" presId="urn:microsoft.com/office/officeart/2005/8/layout/lProcess3"/>
    <dgm:cxn modelId="{5C8ADBC0-446F-1C43-9355-E17CE784F5D8}" type="presParOf" srcId="{185F0EE3-43C7-0B4E-8364-A2BDB08E0804}" destId="{817C39DC-390F-A54E-A2E9-DD44342C30C0}" srcOrd="1" destOrd="0" presId="urn:microsoft.com/office/officeart/2005/8/layout/lProcess3"/>
    <dgm:cxn modelId="{CC9DE12F-AA70-7745-93FC-59D0E3185DD9}" type="presParOf" srcId="{185F0EE3-43C7-0B4E-8364-A2BDB08E0804}" destId="{31DEEEE2-AE4E-4C4B-B13F-CD2C1D54A543}" srcOrd="2" destOrd="0" presId="urn:microsoft.com/office/officeart/2005/8/layout/lProcess3"/>
    <dgm:cxn modelId="{60B3E03E-A21F-BA42-A822-7748723E64B7}" type="presParOf" srcId="{185F0EE3-43C7-0B4E-8364-A2BDB08E0804}" destId="{F69DD8AC-7A47-674E-91BE-DB2FDA9CD4EC}" srcOrd="3" destOrd="0" presId="urn:microsoft.com/office/officeart/2005/8/layout/lProcess3"/>
    <dgm:cxn modelId="{D6060CB2-A4EE-7744-BBF8-CD6D1874283E}" type="presParOf" srcId="{185F0EE3-43C7-0B4E-8364-A2BDB08E0804}" destId="{F9F547F1-6D96-9142-8391-D69596C6D47A}" srcOrd="4" destOrd="0" presId="urn:microsoft.com/office/officeart/2005/8/layout/lProcess3"/>
    <dgm:cxn modelId="{9828CD60-62F2-DD4B-87F0-7EEAA42FD1CD}" type="presParOf" srcId="{185F0EE3-43C7-0B4E-8364-A2BDB08E0804}" destId="{17C6F1E5-28AF-F44D-AFB0-5C5A4FDB84C6}" srcOrd="5" destOrd="0" presId="urn:microsoft.com/office/officeart/2005/8/layout/lProcess3"/>
    <dgm:cxn modelId="{B0D6AED1-CED8-6940-B75E-2016DF0E9018}" type="presParOf" srcId="{185F0EE3-43C7-0B4E-8364-A2BDB08E0804}" destId="{494A1670-B0A4-0749-BC24-5884493A1366}" srcOrd="6" destOrd="0" presId="urn:microsoft.com/office/officeart/2005/8/layout/lProcess3"/>
    <dgm:cxn modelId="{932385C0-0D26-3242-9458-213F8171B8A0}" type="presParOf" srcId="{595EFBD7-A263-E648-A793-7315DF65FE9B}" destId="{27105471-BEBC-7F43-9543-518F78536E06}" srcOrd="1" destOrd="0" presId="urn:microsoft.com/office/officeart/2005/8/layout/lProcess3"/>
    <dgm:cxn modelId="{7EB73987-C37F-524F-84C7-75A9DAA30F0D}" type="presParOf" srcId="{595EFBD7-A263-E648-A793-7315DF65FE9B}" destId="{7025D91C-5C02-C94D-AADA-CB9917E8D6E9}" srcOrd="2" destOrd="0" presId="urn:microsoft.com/office/officeart/2005/8/layout/lProcess3"/>
    <dgm:cxn modelId="{8F3DAF8B-D367-8F41-BBD0-ED412D215B7B}" type="presParOf" srcId="{7025D91C-5C02-C94D-AADA-CB9917E8D6E9}" destId="{D270E1DB-1569-984F-AC4C-A7E2E3B92DE5}" srcOrd="0" destOrd="0" presId="urn:microsoft.com/office/officeart/2005/8/layout/lProcess3"/>
    <dgm:cxn modelId="{DD6F5EF6-859F-464A-9BAC-3D88F84E1D26}" type="presParOf" srcId="{7025D91C-5C02-C94D-AADA-CB9917E8D6E9}" destId="{8B0BF7F9-71AC-3547-8D39-7422BF911D6C}" srcOrd="1" destOrd="0" presId="urn:microsoft.com/office/officeart/2005/8/layout/lProcess3"/>
    <dgm:cxn modelId="{7055FDAE-964A-6343-840A-D67E8C15C441}" type="presParOf" srcId="{7025D91C-5C02-C94D-AADA-CB9917E8D6E9}" destId="{B1F08138-EFAD-1740-9E87-A3B14CBB5BC6}" srcOrd="2" destOrd="0" presId="urn:microsoft.com/office/officeart/2005/8/layout/lProcess3"/>
    <dgm:cxn modelId="{B72228A3-67AB-F74B-82A1-0916B4F3024E}" type="presParOf" srcId="{7025D91C-5C02-C94D-AADA-CB9917E8D6E9}" destId="{CD6A3239-2C73-5648-B6A3-4116C77B8C63}" srcOrd="3" destOrd="0" presId="urn:microsoft.com/office/officeart/2005/8/layout/lProcess3"/>
    <dgm:cxn modelId="{89806023-A1BB-6C41-8D42-6A4A5E98464B}" type="presParOf" srcId="{7025D91C-5C02-C94D-AADA-CB9917E8D6E9}" destId="{F9C60F6A-A367-CE41-9EF6-DC4A3CF2B4C2}" srcOrd="4" destOrd="0" presId="urn:microsoft.com/office/officeart/2005/8/layout/lProcess3"/>
    <dgm:cxn modelId="{C15235F7-5F94-6240-9E67-6B541A3D8B59}" type="presParOf" srcId="{7025D91C-5C02-C94D-AADA-CB9917E8D6E9}" destId="{74EF38BA-F914-A948-9258-0D57A0B1BF52}" srcOrd="5" destOrd="0" presId="urn:microsoft.com/office/officeart/2005/8/layout/lProcess3"/>
    <dgm:cxn modelId="{29BA4BBE-2AD7-BF4B-A0F3-2762F93E92B0}" type="presParOf" srcId="{7025D91C-5C02-C94D-AADA-CB9917E8D6E9}" destId="{EF10D89B-6F20-8C4F-A13C-0D457CB61F47}" srcOrd="6" destOrd="0" presId="urn:microsoft.com/office/officeart/2005/8/layout/lProcess3"/>
    <dgm:cxn modelId="{65197FCC-829C-8F43-9756-ADF95336BFDD}" type="presParOf" srcId="{595EFBD7-A263-E648-A793-7315DF65FE9B}" destId="{996EBE5A-1FC6-224D-8FF8-5A7C96343A1A}" srcOrd="3" destOrd="0" presId="urn:microsoft.com/office/officeart/2005/8/layout/lProcess3"/>
    <dgm:cxn modelId="{E5BFD873-4847-7147-ADF5-6D71066E09FF}" type="presParOf" srcId="{595EFBD7-A263-E648-A793-7315DF65FE9B}" destId="{2F7B010E-F3FB-6446-85DF-15EAF5CAB201}" srcOrd="4" destOrd="0" presId="urn:microsoft.com/office/officeart/2005/8/layout/lProcess3"/>
    <dgm:cxn modelId="{B63FED66-4CF8-324B-8C78-3504444548C9}" type="presParOf" srcId="{2F7B010E-F3FB-6446-85DF-15EAF5CAB201}" destId="{CFA2961E-97D0-E049-93CE-1D01A35180F9}" srcOrd="0" destOrd="0" presId="urn:microsoft.com/office/officeart/2005/8/layout/lProcess3"/>
    <dgm:cxn modelId="{B50CA136-9CE8-9B4F-80D6-BD7EE6D63A66}" type="presParOf" srcId="{2F7B010E-F3FB-6446-85DF-15EAF5CAB201}" destId="{8A545D2D-99F6-6649-80F8-5C010577FB9C}" srcOrd="1" destOrd="0" presId="urn:microsoft.com/office/officeart/2005/8/layout/lProcess3"/>
    <dgm:cxn modelId="{4B1604EF-E269-3544-8D85-98C9F8780CCB}" type="presParOf" srcId="{2F7B010E-F3FB-6446-85DF-15EAF5CAB201}" destId="{C8EDC88E-D073-C443-9830-5438A7DF44C2}" srcOrd="2" destOrd="0" presId="urn:microsoft.com/office/officeart/2005/8/layout/lProcess3"/>
    <dgm:cxn modelId="{24747298-B3AE-9243-9509-5D1F250B6101}" type="presParOf" srcId="{2F7B010E-F3FB-6446-85DF-15EAF5CAB201}" destId="{C56E20A6-9465-8B43-B261-4788C61340EC}" srcOrd="3" destOrd="0" presId="urn:microsoft.com/office/officeart/2005/8/layout/lProcess3"/>
    <dgm:cxn modelId="{2E4AE4B4-D984-9948-99C8-64994EE2E44C}" type="presParOf" srcId="{2F7B010E-F3FB-6446-85DF-15EAF5CAB201}" destId="{65D3E244-2EED-B249-B137-BB8056CAEC97}" srcOrd="4" destOrd="0" presId="urn:microsoft.com/office/officeart/2005/8/layout/lProcess3"/>
    <dgm:cxn modelId="{24F25A4F-6750-FD42-8E9F-47FBD280CCB2}" type="presParOf" srcId="{2F7B010E-F3FB-6446-85DF-15EAF5CAB201}" destId="{746D7A44-E8F8-4C43-884B-8C8947CFB918}" srcOrd="5" destOrd="0" presId="urn:microsoft.com/office/officeart/2005/8/layout/lProcess3"/>
    <dgm:cxn modelId="{BD7ABAC1-C9CC-7541-8BFE-D7DE1A6C0F00}" type="presParOf" srcId="{2F7B010E-F3FB-6446-85DF-15EAF5CAB201}" destId="{A06304D1-9A78-294B-9812-BF42580534C5}"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EF91A-CCA3-264F-B651-44AACC65DABC}">
      <dsp:nvSpPr>
        <dsp:cNvPr id="0" name=""/>
        <dsp:cNvSpPr/>
      </dsp:nvSpPr>
      <dsp:spPr>
        <a:xfrm>
          <a:off x="407808" y="782"/>
          <a:ext cx="3310535" cy="1324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Data Cleansing</a:t>
          </a:r>
        </a:p>
      </dsp:txBody>
      <dsp:txXfrm>
        <a:off x="1069915" y="782"/>
        <a:ext cx="1986321" cy="1324214"/>
      </dsp:txXfrm>
    </dsp:sp>
    <dsp:sp modelId="{31DEEEE2-AE4E-4C4B-B13F-CD2C1D54A543}">
      <dsp:nvSpPr>
        <dsp:cNvPr id="0" name=""/>
        <dsp:cNvSpPr/>
      </dsp:nvSpPr>
      <dsp:spPr>
        <a:xfrm>
          <a:off x="3287975" y="113340"/>
          <a:ext cx="2747744" cy="109909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Analyze Data</a:t>
          </a:r>
        </a:p>
      </dsp:txBody>
      <dsp:txXfrm>
        <a:off x="3837524" y="113340"/>
        <a:ext cx="1648647" cy="1099097"/>
      </dsp:txXfrm>
    </dsp:sp>
    <dsp:sp modelId="{F9F547F1-6D96-9142-8391-D69596C6D47A}">
      <dsp:nvSpPr>
        <dsp:cNvPr id="0" name=""/>
        <dsp:cNvSpPr/>
      </dsp:nvSpPr>
      <dsp:spPr>
        <a:xfrm>
          <a:off x="5651035" y="113340"/>
          <a:ext cx="2747744" cy="109909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Cleanse </a:t>
          </a:r>
        </a:p>
      </dsp:txBody>
      <dsp:txXfrm>
        <a:off x="6200584" y="113340"/>
        <a:ext cx="1648647" cy="1099097"/>
      </dsp:txXfrm>
    </dsp:sp>
    <dsp:sp modelId="{494A1670-B0A4-0749-BC24-5884493A1366}">
      <dsp:nvSpPr>
        <dsp:cNvPr id="0" name=""/>
        <dsp:cNvSpPr/>
      </dsp:nvSpPr>
      <dsp:spPr>
        <a:xfrm>
          <a:off x="8014096" y="113340"/>
          <a:ext cx="2747744" cy="109909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Transform </a:t>
          </a:r>
        </a:p>
      </dsp:txBody>
      <dsp:txXfrm>
        <a:off x="8563645" y="113340"/>
        <a:ext cx="1648647" cy="1099097"/>
      </dsp:txXfrm>
    </dsp:sp>
    <dsp:sp modelId="{D270E1DB-1569-984F-AC4C-A7E2E3B92DE5}">
      <dsp:nvSpPr>
        <dsp:cNvPr id="0" name=""/>
        <dsp:cNvSpPr/>
      </dsp:nvSpPr>
      <dsp:spPr>
        <a:xfrm>
          <a:off x="407808" y="1510386"/>
          <a:ext cx="3310535" cy="1324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Analytics</a:t>
          </a:r>
        </a:p>
      </dsp:txBody>
      <dsp:txXfrm>
        <a:off x="1069915" y="1510386"/>
        <a:ext cx="1986321" cy="1324214"/>
      </dsp:txXfrm>
    </dsp:sp>
    <dsp:sp modelId="{B1F08138-EFAD-1740-9E87-A3B14CBB5BC6}">
      <dsp:nvSpPr>
        <dsp:cNvPr id="0" name=""/>
        <dsp:cNvSpPr/>
      </dsp:nvSpPr>
      <dsp:spPr>
        <a:xfrm>
          <a:off x="3287975" y="1622945"/>
          <a:ext cx="2747744" cy="109909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Baseline Master</a:t>
          </a:r>
        </a:p>
      </dsp:txBody>
      <dsp:txXfrm>
        <a:off x="3837524" y="1622945"/>
        <a:ext cx="1648647" cy="1099097"/>
      </dsp:txXfrm>
    </dsp:sp>
    <dsp:sp modelId="{F9C60F6A-A367-CE41-9EF6-DC4A3CF2B4C2}">
      <dsp:nvSpPr>
        <dsp:cNvPr id="0" name=""/>
        <dsp:cNvSpPr/>
      </dsp:nvSpPr>
      <dsp:spPr>
        <a:xfrm>
          <a:off x="5651035" y="1622945"/>
          <a:ext cx="2747744" cy="109909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Apply Rules</a:t>
          </a:r>
        </a:p>
      </dsp:txBody>
      <dsp:txXfrm>
        <a:off x="6200584" y="1622945"/>
        <a:ext cx="1648647" cy="1099097"/>
      </dsp:txXfrm>
    </dsp:sp>
    <dsp:sp modelId="{EF10D89B-6F20-8C4F-A13C-0D457CB61F47}">
      <dsp:nvSpPr>
        <dsp:cNvPr id="0" name=""/>
        <dsp:cNvSpPr/>
      </dsp:nvSpPr>
      <dsp:spPr>
        <a:xfrm>
          <a:off x="8014096" y="1622945"/>
          <a:ext cx="2747744" cy="109909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Evaluate Each Checklist</a:t>
          </a:r>
        </a:p>
      </dsp:txBody>
      <dsp:txXfrm>
        <a:off x="8563645" y="1622945"/>
        <a:ext cx="1648647" cy="1099097"/>
      </dsp:txXfrm>
    </dsp:sp>
    <dsp:sp modelId="{CFA2961E-97D0-E049-93CE-1D01A35180F9}">
      <dsp:nvSpPr>
        <dsp:cNvPr id="0" name=""/>
        <dsp:cNvSpPr/>
      </dsp:nvSpPr>
      <dsp:spPr>
        <a:xfrm>
          <a:off x="407808" y="3019991"/>
          <a:ext cx="3310535" cy="132421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Presentation</a:t>
          </a:r>
        </a:p>
      </dsp:txBody>
      <dsp:txXfrm>
        <a:off x="1069915" y="3019991"/>
        <a:ext cx="1986321" cy="1324214"/>
      </dsp:txXfrm>
    </dsp:sp>
    <dsp:sp modelId="{C8EDC88E-D073-C443-9830-5438A7DF44C2}">
      <dsp:nvSpPr>
        <dsp:cNvPr id="0" name=""/>
        <dsp:cNvSpPr/>
      </dsp:nvSpPr>
      <dsp:spPr>
        <a:xfrm>
          <a:off x="3287975" y="3132549"/>
          <a:ext cx="2747744" cy="109909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Create Plots</a:t>
          </a:r>
        </a:p>
      </dsp:txBody>
      <dsp:txXfrm>
        <a:off x="3837524" y="3132549"/>
        <a:ext cx="1648647" cy="1099097"/>
      </dsp:txXfrm>
    </dsp:sp>
    <dsp:sp modelId="{65D3E244-2EED-B249-B137-BB8056CAEC97}">
      <dsp:nvSpPr>
        <dsp:cNvPr id="0" name=""/>
        <dsp:cNvSpPr/>
      </dsp:nvSpPr>
      <dsp:spPr>
        <a:xfrm>
          <a:off x="5651035" y="3132549"/>
          <a:ext cx="2747744" cy="109909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Visualize</a:t>
          </a:r>
        </a:p>
      </dsp:txBody>
      <dsp:txXfrm>
        <a:off x="6200584" y="3132549"/>
        <a:ext cx="1648647" cy="1099097"/>
      </dsp:txXfrm>
    </dsp:sp>
    <dsp:sp modelId="{A06304D1-9A78-294B-9812-BF42580534C5}">
      <dsp:nvSpPr>
        <dsp:cNvPr id="0" name=""/>
        <dsp:cNvSpPr/>
      </dsp:nvSpPr>
      <dsp:spPr>
        <a:xfrm>
          <a:off x="8014096" y="3132549"/>
          <a:ext cx="2747744" cy="109909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Results</a:t>
          </a:r>
        </a:p>
      </dsp:txBody>
      <dsp:txXfrm>
        <a:off x="8563645" y="3132549"/>
        <a:ext cx="1648647" cy="109909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04-11-2018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04-11-2018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latin typeface="+mn-lt"/>
              </a:rPr>
              <a:t>INVESTMENT CASE STUDY </a:t>
            </a:r>
            <a:br>
              <a:rPr lang="en-IN" sz="2800" dirty="0">
                <a:latin typeface="+mn-lt"/>
              </a:rPr>
            </a:br>
            <a:br>
              <a:rPr lang="en-IN" sz="2800" dirty="0">
                <a:latin typeface="+mn-lt"/>
              </a:rPr>
            </a:br>
            <a:r>
              <a:rPr lang="en-IN" sz="2800" dirty="0">
                <a:latin typeface="+mn-lt"/>
              </a:rPr>
              <a:t>SUBMISSION </a:t>
            </a:r>
          </a:p>
        </p:txBody>
      </p:sp>
      <p:sp>
        <p:nvSpPr>
          <p:cNvPr id="3" name="Subtitle 2"/>
          <p:cNvSpPr>
            <a:spLocks noGrp="1"/>
          </p:cNvSpPr>
          <p:nvPr>
            <p:ph type="subTitle" idx="1"/>
          </p:nvPr>
        </p:nvSpPr>
        <p:spPr>
          <a:xfrm>
            <a:off x="388442" y="4793845"/>
            <a:ext cx="6138856" cy="1531917"/>
          </a:xfrm>
        </p:spPr>
        <p:txBody>
          <a:bodyPr>
            <a:normAutofit fontScale="70000" lnSpcReduction="20000"/>
          </a:bodyPr>
          <a:lstStyle/>
          <a:p>
            <a:pPr algn="l"/>
            <a:r>
              <a:rPr lang="en-IN" sz="1200" dirty="0">
                <a:latin typeface="+mn-lt"/>
              </a:rPr>
              <a:t> </a:t>
            </a:r>
            <a:r>
              <a:rPr lang="en-IN" sz="2000" b="1" dirty="0">
                <a:latin typeface="+mn-lt"/>
              </a:rPr>
              <a:t>Group Name:</a:t>
            </a:r>
          </a:p>
          <a:p>
            <a:pPr marL="457200" indent="-457200" algn="l">
              <a:buFont typeface="+mj-lt"/>
              <a:buAutoNum type="arabicPeriod"/>
            </a:pPr>
            <a:r>
              <a:rPr lang="en-IN" dirty="0">
                <a:latin typeface="+mn-lt"/>
              </a:rPr>
              <a:t> </a:t>
            </a:r>
            <a:r>
              <a:rPr lang="en-IN" b="1" i="1" dirty="0">
                <a:latin typeface="+mn-lt"/>
              </a:rPr>
              <a:t>Srinivasan. G </a:t>
            </a:r>
          </a:p>
          <a:p>
            <a:pPr marL="457200" indent="-457200" algn="l">
              <a:buFont typeface="+mj-lt"/>
              <a:buAutoNum type="arabicPeriod"/>
            </a:pPr>
            <a:r>
              <a:rPr lang="en-IN" b="1" i="1" dirty="0" err="1">
                <a:latin typeface="+mn-lt"/>
              </a:rPr>
              <a:t>Naveed.J</a:t>
            </a:r>
            <a:endParaRPr lang="en-IN" b="1" i="1" dirty="0">
              <a:latin typeface="+mn-lt"/>
            </a:endParaRPr>
          </a:p>
          <a:p>
            <a:pPr marL="457200" indent="-457200" algn="l">
              <a:buFont typeface="+mj-lt"/>
              <a:buAutoNum type="arabicPeriod"/>
            </a:pPr>
            <a:r>
              <a:rPr lang="en-IN" b="1" i="1" dirty="0" err="1">
                <a:latin typeface="+mn-lt"/>
              </a:rPr>
              <a:t>Denny.J</a:t>
            </a:r>
            <a:r>
              <a:rPr lang="en-IN" b="1" i="1" dirty="0">
                <a:latin typeface="+mn-lt"/>
              </a:rPr>
              <a:t> </a:t>
            </a:r>
          </a:p>
          <a:p>
            <a:pPr marL="457200" indent="-457200" algn="l">
              <a:buFont typeface="+mj-lt"/>
              <a:buAutoNum type="arabicPeriod"/>
            </a:pPr>
            <a:r>
              <a:rPr lang="en-IN" b="1" i="1" dirty="0" err="1">
                <a:latin typeface="+mn-lt"/>
              </a:rPr>
              <a:t>Kumar.A</a:t>
            </a:r>
            <a:endParaRPr lang="en-IN" sz="1800" dirty="0">
              <a:latin typeface="+mn-lt"/>
            </a:endParaRP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E1A09-8C9F-6345-9ABA-60F4362C30B3}"/>
              </a:ext>
            </a:extLst>
          </p:cNvPr>
          <p:cNvSpPr txBox="1"/>
          <p:nvPr/>
        </p:nvSpPr>
        <p:spPr>
          <a:xfrm>
            <a:off x="1133341" y="5731099"/>
            <a:ext cx="10290220" cy="369332"/>
          </a:xfrm>
          <a:prstGeom prst="rect">
            <a:avLst/>
          </a:prstGeom>
          <a:noFill/>
        </p:spPr>
        <p:txBody>
          <a:bodyPr wrap="square" rtlCol="0">
            <a:spAutoFit/>
          </a:bodyPr>
          <a:lstStyle/>
          <a:p>
            <a:r>
              <a:rPr lang="en-US" dirty="0"/>
              <a:t> Top 9  English Speaking countries Invested in Venture Which of which Top3 happens to be USA, IND and GBR</a:t>
            </a:r>
          </a:p>
        </p:txBody>
      </p:sp>
      <p:pic>
        <p:nvPicPr>
          <p:cNvPr id="4" name="Picture 3">
            <a:extLst>
              <a:ext uri="{FF2B5EF4-FFF2-40B4-BE49-F238E27FC236}">
                <a16:creationId xmlns:a16="http://schemas.microsoft.com/office/drawing/2014/main" id="{AB00FA4A-2D3C-654D-A0F2-C1FEB62EBBE5}"/>
              </a:ext>
            </a:extLst>
          </p:cNvPr>
          <p:cNvPicPr>
            <a:picLocks noChangeAspect="1"/>
          </p:cNvPicPr>
          <p:nvPr/>
        </p:nvPicPr>
        <p:blipFill>
          <a:blip r:embed="rId2"/>
          <a:stretch>
            <a:fillRect/>
          </a:stretch>
        </p:blipFill>
        <p:spPr>
          <a:xfrm>
            <a:off x="835333" y="1236372"/>
            <a:ext cx="10098830" cy="4172755"/>
          </a:xfrm>
          <a:prstGeom prst="rect">
            <a:avLst/>
          </a:prstGeom>
        </p:spPr>
      </p:pic>
    </p:spTree>
    <p:extLst>
      <p:ext uri="{BB962C8B-B14F-4D97-AF65-F5344CB8AC3E}">
        <p14:creationId xmlns:p14="http://schemas.microsoft.com/office/powerpoint/2010/main" val="301997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0E1371AA-6078-408A-A5A1-581D9EB03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33" y="891024"/>
            <a:ext cx="10025354" cy="5511508"/>
          </a:xfrm>
          <a:prstGeom prst="rect">
            <a:avLst/>
          </a:prstGeom>
        </p:spPr>
      </p:pic>
      <p:sp>
        <p:nvSpPr>
          <p:cNvPr id="2" name="TextBox 1">
            <a:extLst>
              <a:ext uri="{FF2B5EF4-FFF2-40B4-BE49-F238E27FC236}">
                <a16:creationId xmlns:a16="http://schemas.microsoft.com/office/drawing/2014/main" id="{6B0E1A09-8C9F-6345-9ABA-60F4362C30B3}"/>
              </a:ext>
            </a:extLst>
          </p:cNvPr>
          <p:cNvSpPr txBox="1"/>
          <p:nvPr/>
        </p:nvSpPr>
        <p:spPr>
          <a:xfrm>
            <a:off x="8000214" y="5416034"/>
            <a:ext cx="4071623" cy="369332"/>
          </a:xfrm>
          <a:prstGeom prst="rect">
            <a:avLst/>
          </a:prstGeom>
          <a:noFill/>
        </p:spPr>
        <p:txBody>
          <a:bodyPr wrap="square" rtlCol="0">
            <a:spAutoFit/>
          </a:bodyPr>
          <a:lstStyle/>
          <a:p>
            <a:r>
              <a:rPr lang="en-US" dirty="0"/>
              <a:t> Top 3 Invested Sectors of Top 3 Countries</a:t>
            </a:r>
          </a:p>
        </p:txBody>
      </p:sp>
    </p:spTree>
    <p:extLst>
      <p:ext uri="{BB962C8B-B14F-4D97-AF65-F5344CB8AC3E}">
        <p14:creationId xmlns:p14="http://schemas.microsoft.com/office/powerpoint/2010/main" val="52740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400" dirty="0"/>
          </a:p>
          <a:p>
            <a:r>
              <a:rPr lang="en-IN" sz="2000" dirty="0">
                <a:latin typeface="+mn-lt"/>
              </a:rPr>
              <a:t>Considering Spark fund’s Investment Strategy of investing 5M to 15M USD and investing in sectors where other investors are investing we recommend that Venture Funding Type of Companies be chosen for Investment</a:t>
            </a:r>
          </a:p>
          <a:p>
            <a:r>
              <a:rPr lang="en-IN" sz="2000" dirty="0">
                <a:latin typeface="+mn-lt"/>
              </a:rPr>
              <a:t>Amongst the top English speaking countries it has been found that USA , GBR and IND top the lists globally where they invest.</a:t>
            </a:r>
          </a:p>
          <a:p>
            <a:r>
              <a:rPr lang="en-IN" sz="2000" dirty="0">
                <a:latin typeface="+mn-lt"/>
              </a:rPr>
              <a:t>Country wise and sector wise we recommend the following sectors can be chosen for investment in Venture Type of companies</a:t>
            </a:r>
          </a:p>
          <a:p>
            <a:r>
              <a:rPr lang="en-IN" sz="2000" dirty="0">
                <a:latin typeface="+mn-lt"/>
              </a:rPr>
              <a:t>USA -  Others / Social, Finance, Analytics &amp; Advertising / Cleantech/Semiconductors</a:t>
            </a:r>
          </a:p>
          <a:p>
            <a:r>
              <a:rPr lang="en-IN" sz="2000" dirty="0">
                <a:latin typeface="+mn-lt"/>
              </a:rPr>
              <a:t>GBR - Others / Social, Finance, Analytics &amp; Advertising / Cleantech/Semiconductors</a:t>
            </a:r>
          </a:p>
          <a:p>
            <a:r>
              <a:rPr lang="en-IN" sz="2000" dirty="0">
                <a:latin typeface="+mn-lt"/>
              </a:rPr>
              <a:t>IND. - Others / Social, Finance, Analytics &amp; Advertising /  News, Search and Messaging</a:t>
            </a:r>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b="1" dirty="0"/>
              <a:t>Conclusion  -- Recommendation</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b="1" dirty="0"/>
              <a:t> </a:t>
            </a:r>
            <a:r>
              <a:rPr lang="en-IN" sz="2800" b="1" dirty="0">
                <a:latin typeface="+mn-lt"/>
              </a:rPr>
              <a:t>Sparks Fund Business Goal</a:t>
            </a:r>
            <a:endParaRPr lang="en-IN" sz="2800" dirty="0">
              <a:latin typeface="+mn-lt"/>
            </a:endParaRPr>
          </a:p>
        </p:txBody>
      </p:sp>
      <p:sp>
        <p:nvSpPr>
          <p:cNvPr id="3" name="Content Placeholder 2"/>
          <p:cNvSpPr>
            <a:spLocks noGrp="1"/>
          </p:cNvSpPr>
          <p:nvPr>
            <p:ph idx="1"/>
          </p:nvPr>
        </p:nvSpPr>
        <p:spPr/>
        <p:txBody>
          <a:bodyPr>
            <a:normAutofit/>
          </a:bodyPr>
          <a:lstStyle/>
          <a:p>
            <a:pPr>
              <a:buFontTx/>
              <a:buChar char="-"/>
            </a:pPr>
            <a:r>
              <a:rPr lang="en-IN" dirty="0">
                <a:latin typeface="+mn-lt"/>
              </a:rPr>
              <a:t>To make investments in a few companies.</a:t>
            </a:r>
          </a:p>
          <a:p>
            <a:pPr>
              <a:buFontTx/>
              <a:buChar char="-"/>
            </a:pPr>
            <a:r>
              <a:rPr lang="en-IN" dirty="0">
                <a:latin typeface="+mn-lt"/>
              </a:rPr>
              <a:t>To invest between 5 to 15 million USD per round of investment</a:t>
            </a:r>
          </a:p>
          <a:p>
            <a:pPr>
              <a:buFontTx/>
              <a:buChar char="-"/>
            </a:pPr>
            <a:r>
              <a:rPr lang="en-IN" dirty="0">
                <a:latin typeface="+mn-lt"/>
              </a:rPr>
              <a:t>To invest only in English-speaking countries</a:t>
            </a:r>
          </a:p>
          <a:p>
            <a:pPr>
              <a:buFontTx/>
              <a:buChar char="-"/>
            </a:pPr>
            <a:r>
              <a:rPr lang="en-IN" dirty="0">
                <a:latin typeface="+mn-lt"/>
              </a:rPr>
              <a:t>To Find suitable sector and companies for investing</a:t>
            </a:r>
          </a:p>
          <a:p>
            <a:pPr>
              <a:buFontTx/>
              <a:buChar char="-"/>
            </a:pPr>
            <a:r>
              <a:rPr lang="en-IN" dirty="0">
                <a:latin typeface="+mn-lt"/>
              </a:rPr>
              <a:t>To invest where most other investors are investing</a:t>
            </a:r>
          </a:p>
          <a:p>
            <a:pPr>
              <a:buFontTx/>
              <a:buChar char="-"/>
            </a:pPr>
            <a:endParaRPr lang="en-IN" dirty="0">
              <a:latin typeface="+mn-lt"/>
            </a:endParaRPr>
          </a:p>
          <a:p>
            <a:pPr marL="0" indent="0">
              <a:buNone/>
            </a:pPr>
            <a:endParaRPr lang="en-IN" sz="1400" dirty="0"/>
          </a:p>
        </p:txBody>
      </p:sp>
    </p:spTree>
    <p:extLst>
      <p:ext uri="{BB962C8B-B14F-4D97-AF65-F5344CB8AC3E}">
        <p14:creationId xmlns:p14="http://schemas.microsoft.com/office/powerpoint/2010/main" val="386975474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849A15B-9771-1F42-A012-8B39A0D94718}"/>
              </a:ext>
            </a:extLst>
          </p:cNvPr>
          <p:cNvGraphicFramePr>
            <a:graphicFrameLocks noGrp="1"/>
          </p:cNvGraphicFramePr>
          <p:nvPr>
            <p:ph idx="1"/>
            <p:extLst>
              <p:ext uri="{D42A27DB-BD31-4B8C-83A1-F6EECF244321}">
                <p14:modId xmlns:p14="http://schemas.microsoft.com/office/powerpoint/2010/main" val="2854879463"/>
              </p:ext>
            </p:extLst>
          </p:nvPr>
        </p:nvGraphicFramePr>
        <p:xfrm>
          <a:off x="404813" y="1854200"/>
          <a:ext cx="11169650" cy="4344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a:t>
            </a:r>
            <a:r>
              <a:rPr lang="en-IN" sz="2800" b="1" dirty="0">
                <a:latin typeface="+mn-lt"/>
              </a:rPr>
              <a:t>Data Analytics methodology</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519D-9E83-A24B-A2D4-40914AE4A568}"/>
              </a:ext>
            </a:extLst>
          </p:cNvPr>
          <p:cNvSpPr>
            <a:spLocks noGrp="1"/>
          </p:cNvSpPr>
          <p:nvPr>
            <p:ph type="title"/>
          </p:nvPr>
        </p:nvSpPr>
        <p:spPr/>
        <p:txBody>
          <a:bodyPr/>
          <a:lstStyle/>
          <a:p>
            <a:r>
              <a:rPr lang="en-US" sz="2800" b="1" dirty="0">
                <a:latin typeface="+mn-lt"/>
              </a:rPr>
              <a:t>Assumptions</a:t>
            </a:r>
          </a:p>
        </p:txBody>
      </p:sp>
      <p:sp>
        <p:nvSpPr>
          <p:cNvPr id="3" name="Content Placeholder 2">
            <a:extLst>
              <a:ext uri="{FF2B5EF4-FFF2-40B4-BE49-F238E27FC236}">
                <a16:creationId xmlns:a16="http://schemas.microsoft.com/office/drawing/2014/main" id="{FF66777E-1CA1-B14D-A761-FF42D1C5686F}"/>
              </a:ext>
            </a:extLst>
          </p:cNvPr>
          <p:cNvSpPr>
            <a:spLocks noGrp="1"/>
          </p:cNvSpPr>
          <p:nvPr>
            <p:ph idx="1"/>
          </p:nvPr>
        </p:nvSpPr>
        <p:spPr/>
        <p:txBody>
          <a:bodyPr/>
          <a:lstStyle/>
          <a:p>
            <a:r>
              <a:rPr lang="en-IN" sz="2400" dirty="0">
                <a:latin typeface="+mn-lt"/>
              </a:rPr>
              <a:t>Data provided include even “Closed” status companies</a:t>
            </a:r>
          </a:p>
          <a:p>
            <a:pPr lvl="1"/>
            <a:r>
              <a:rPr lang="en-IN" sz="2000" dirty="0">
                <a:latin typeface="+mn-lt"/>
              </a:rPr>
              <a:t>This has not been removed from our analysis as amount of closed companies in the filtered count has been found to be negligible</a:t>
            </a:r>
          </a:p>
          <a:p>
            <a:pPr lvl="1"/>
            <a:r>
              <a:rPr lang="en-IN" sz="2000" dirty="0">
                <a:latin typeface="+mn-lt"/>
              </a:rPr>
              <a:t>Assumed that they need to be ignored in our analysis</a:t>
            </a:r>
          </a:p>
          <a:p>
            <a:r>
              <a:rPr lang="en-IN" sz="2400" dirty="0">
                <a:latin typeface="+mn-lt"/>
              </a:rPr>
              <a:t>Data provided includes companies as old as 1982 when they were last funded</a:t>
            </a:r>
          </a:p>
          <a:p>
            <a:pPr lvl="1"/>
            <a:r>
              <a:rPr lang="en-IN" sz="2000" dirty="0">
                <a:latin typeface="+mn-lt"/>
              </a:rPr>
              <a:t>Understand that the Business Goal has been to invest where other companies are investing but the data found in this category has been found to be negligible</a:t>
            </a:r>
          </a:p>
          <a:p>
            <a:pPr lvl="1">
              <a:buFontTx/>
              <a:buChar char="-"/>
            </a:pPr>
            <a:endParaRPr lang="en-IN" sz="2000" dirty="0">
              <a:latin typeface="+mn-lt"/>
            </a:endParaRPr>
          </a:p>
          <a:p>
            <a:endParaRPr lang="en-US" dirty="0"/>
          </a:p>
        </p:txBody>
      </p:sp>
    </p:spTree>
    <p:extLst>
      <p:ext uri="{BB962C8B-B14F-4D97-AF65-F5344CB8AC3E}">
        <p14:creationId xmlns:p14="http://schemas.microsoft.com/office/powerpoint/2010/main" val="86424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b="1" dirty="0">
                <a:latin typeface="+mn-lt"/>
              </a:rPr>
              <a:t>Data Cleansing</a:t>
            </a:r>
          </a:p>
        </p:txBody>
      </p:sp>
      <p:sp>
        <p:nvSpPr>
          <p:cNvPr id="3" name="Content Placeholder 2"/>
          <p:cNvSpPr>
            <a:spLocks noGrp="1"/>
          </p:cNvSpPr>
          <p:nvPr>
            <p:ph idx="1"/>
          </p:nvPr>
        </p:nvSpPr>
        <p:spPr>
          <a:xfrm>
            <a:off x="404949" y="1573824"/>
            <a:ext cx="11168742" cy="4625364"/>
          </a:xfrm>
        </p:spPr>
        <p:txBody>
          <a:bodyPr>
            <a:normAutofit/>
          </a:bodyPr>
          <a:lstStyle/>
          <a:p>
            <a:r>
              <a:rPr lang="en-IN" sz="2400" dirty="0">
                <a:latin typeface="+mn-lt"/>
              </a:rPr>
              <a:t>Load companies, rounds2 and  mapping data in to data frames (‘iso-8859-1’  format)</a:t>
            </a:r>
          </a:p>
          <a:p>
            <a:r>
              <a:rPr lang="en-IN" sz="2400" dirty="0">
                <a:latin typeface="+mn-lt"/>
              </a:rPr>
              <a:t>Remove unnecessary special characters </a:t>
            </a:r>
          </a:p>
          <a:p>
            <a:r>
              <a:rPr lang="en-IN" sz="2400" dirty="0">
                <a:latin typeface="+mn-lt"/>
              </a:rPr>
              <a:t>Clean up ‘permalink’ of companies and rounds 2</a:t>
            </a:r>
          </a:p>
          <a:p>
            <a:r>
              <a:rPr lang="en-IN" sz="2400" dirty="0">
                <a:latin typeface="+mn-lt"/>
              </a:rPr>
              <a:t>Use  ‘permalink’ columns to merge to a master data frame</a:t>
            </a:r>
          </a:p>
          <a:p>
            <a:r>
              <a:rPr lang="en-IN" sz="2400" dirty="0">
                <a:latin typeface="+mn-lt"/>
              </a:rPr>
              <a:t>Remove duplicate rows and identify unique number of rows</a:t>
            </a:r>
          </a:p>
          <a:p>
            <a:r>
              <a:rPr lang="en-IN" sz="2400" dirty="0">
                <a:latin typeface="+mn-lt"/>
              </a:rPr>
              <a:t>Remove unnecessary columns which are not required for analysis from master</a:t>
            </a:r>
          </a:p>
          <a:p>
            <a:r>
              <a:rPr lang="en-IN" sz="2400" dirty="0">
                <a:latin typeface="+mn-lt"/>
              </a:rPr>
              <a:t>Impute missing name columns with appropriate values </a:t>
            </a:r>
          </a:p>
          <a:p>
            <a:r>
              <a:rPr lang="en-IN" sz="2400" dirty="0">
                <a:latin typeface="+mn-lt"/>
              </a:rPr>
              <a:t>Verify percentages of ‘</a:t>
            </a:r>
            <a:r>
              <a:rPr lang="en-IN" sz="2400" dirty="0" err="1">
                <a:latin typeface="+mn-lt"/>
              </a:rPr>
              <a:t>NaN</a:t>
            </a:r>
            <a:r>
              <a:rPr lang="en-IN" sz="2400" dirty="0">
                <a:latin typeface="+mn-lt"/>
              </a:rPr>
              <a:t>’ values in each columns </a:t>
            </a:r>
          </a:p>
          <a:p>
            <a:r>
              <a:rPr lang="en-IN" sz="2400" dirty="0">
                <a:latin typeface="+mn-lt"/>
              </a:rPr>
              <a:t>Remove rows for the columns impacted or null values </a:t>
            </a:r>
          </a:p>
          <a:p>
            <a:r>
              <a:rPr lang="en-IN" sz="2400" dirty="0">
                <a:latin typeface="+mn-lt"/>
              </a:rPr>
              <a:t>Produce good percentage (approximately 77%) of cleaned data available for analysis</a:t>
            </a:r>
          </a:p>
          <a:p>
            <a:pPr>
              <a:buFontTx/>
              <a:buChar char="-"/>
            </a:pPr>
            <a:endParaRPr lang="en-IN" sz="1600" dirty="0">
              <a:latin typeface="+mn-lt"/>
            </a:endParaRP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b="1" dirty="0">
                <a:latin typeface="+mn-lt"/>
              </a:rPr>
              <a:t>Data Analytics</a:t>
            </a:r>
          </a:p>
        </p:txBody>
      </p:sp>
      <p:sp>
        <p:nvSpPr>
          <p:cNvPr id="3" name="Content Placeholder 2"/>
          <p:cNvSpPr>
            <a:spLocks noGrp="1"/>
          </p:cNvSpPr>
          <p:nvPr>
            <p:ph idx="1"/>
          </p:nvPr>
        </p:nvSpPr>
        <p:spPr>
          <a:xfrm>
            <a:off x="404949" y="1424355"/>
            <a:ext cx="11168742" cy="5196254"/>
          </a:xfrm>
        </p:spPr>
        <p:txBody>
          <a:bodyPr>
            <a:normAutofit lnSpcReduction="10000"/>
          </a:bodyPr>
          <a:lstStyle/>
          <a:p>
            <a:r>
              <a:rPr lang="en-IN" sz="2400" dirty="0">
                <a:latin typeface="+mn-lt"/>
              </a:rPr>
              <a:t>Fund Type Analysis</a:t>
            </a:r>
          </a:p>
          <a:p>
            <a:pPr lvl="1"/>
            <a:r>
              <a:rPr lang="en-IN" sz="2000" dirty="0">
                <a:latin typeface="+mn-lt"/>
              </a:rPr>
              <a:t>Choose one out four potential investment types below based on Average Investments </a:t>
            </a:r>
          </a:p>
          <a:p>
            <a:pPr lvl="2"/>
            <a:r>
              <a:rPr lang="en-IN" sz="1600" dirty="0">
                <a:latin typeface="+mn-lt"/>
              </a:rPr>
              <a:t>Venture, Angel, Seed and Private Equity</a:t>
            </a:r>
          </a:p>
          <a:p>
            <a:r>
              <a:rPr lang="en-IN" sz="2400" dirty="0">
                <a:latin typeface="+mn-lt"/>
              </a:rPr>
              <a:t>Country Analysis</a:t>
            </a:r>
          </a:p>
          <a:p>
            <a:pPr lvl="1"/>
            <a:r>
              <a:rPr lang="en-US" sz="2100" dirty="0">
                <a:latin typeface="+mn-lt"/>
              </a:rPr>
              <a:t>Find out the countries with the highest amount of funding for the chosen investment type based on</a:t>
            </a:r>
            <a:endParaRPr lang="en-IN" sz="2100" dirty="0">
              <a:latin typeface="+mn-lt"/>
            </a:endParaRPr>
          </a:p>
          <a:p>
            <a:pPr lvl="2"/>
            <a:r>
              <a:rPr lang="en-IN" sz="1600" dirty="0">
                <a:latin typeface="+mn-lt"/>
              </a:rPr>
              <a:t>Top Investment Fund Type </a:t>
            </a:r>
          </a:p>
          <a:p>
            <a:pPr lvl="2"/>
            <a:r>
              <a:rPr lang="en-IN" sz="1600" dirty="0">
                <a:latin typeface="+mn-lt"/>
              </a:rPr>
              <a:t>Top 9 and then Top 3 English speaking countries </a:t>
            </a:r>
          </a:p>
          <a:p>
            <a:pPr marL="342900" lvl="1" indent="-342900">
              <a:spcBef>
                <a:spcPts val="1000"/>
              </a:spcBef>
            </a:pPr>
            <a:r>
              <a:rPr lang="en-IN" dirty="0">
                <a:latin typeface="+mn-lt"/>
              </a:rPr>
              <a:t>Sector Analysis</a:t>
            </a:r>
          </a:p>
          <a:p>
            <a:pPr marL="800100" lvl="2" indent="-342900">
              <a:spcBef>
                <a:spcPts val="1000"/>
              </a:spcBef>
            </a:pPr>
            <a:r>
              <a:rPr lang="en-IN" dirty="0">
                <a:latin typeface="+mn-lt"/>
              </a:rPr>
              <a:t>Find out eight main sectors (based on primary sectors)</a:t>
            </a:r>
          </a:p>
          <a:p>
            <a:pPr marL="1200150" lvl="3" indent="-285750">
              <a:spcBef>
                <a:spcPts val="1000"/>
              </a:spcBef>
            </a:pPr>
            <a:r>
              <a:rPr lang="en-IN" dirty="0">
                <a:latin typeface="+mn-lt"/>
              </a:rPr>
              <a:t>Top Funding type and investment amount in the range of 5 M to 15M USD</a:t>
            </a:r>
          </a:p>
          <a:p>
            <a:pPr marL="1200150" lvl="3" indent="-285750">
              <a:spcBef>
                <a:spcPts val="1000"/>
              </a:spcBef>
            </a:pPr>
            <a:r>
              <a:rPr lang="en-IN" dirty="0">
                <a:latin typeface="+mn-lt"/>
              </a:rPr>
              <a:t>Top 3 English speaking destination  </a:t>
            </a:r>
          </a:p>
          <a:p>
            <a:pPr marL="1200150" lvl="3" indent="-285750">
              <a:spcBef>
                <a:spcPts val="1000"/>
              </a:spcBef>
            </a:pPr>
            <a:r>
              <a:rPr lang="en-IN" dirty="0">
                <a:latin typeface="+mn-lt"/>
              </a:rPr>
              <a:t>Highest number and average of investments </a:t>
            </a:r>
          </a:p>
          <a:p>
            <a:pPr marL="342900" lvl="1" indent="-342900">
              <a:spcBef>
                <a:spcPts val="1000"/>
              </a:spcBef>
            </a:pPr>
            <a:r>
              <a:rPr lang="en-IN" dirty="0">
                <a:latin typeface="+mn-lt"/>
              </a:rPr>
              <a:t>Evaluate the metrics fund type, destination and sectors  where spark funds can invest in.</a:t>
            </a:r>
          </a:p>
          <a:p>
            <a:pPr lvl="1">
              <a:buFontTx/>
              <a:buChar char="-"/>
            </a:pPr>
            <a:endParaRPr lang="en-IN" sz="2000" dirty="0">
              <a:latin typeface="+mn-lt"/>
            </a:endParaRPr>
          </a:p>
          <a:p>
            <a:pPr lvl="1">
              <a:buFontTx/>
              <a:buChar char="-"/>
            </a:pPr>
            <a:endParaRPr lang="en-IN" sz="1600" dirty="0">
              <a:latin typeface="+mn-lt"/>
            </a:endParaRPr>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b="1" dirty="0">
                <a:latin typeface="+mn-lt"/>
              </a:rPr>
              <a:t>Presentation</a:t>
            </a:r>
          </a:p>
        </p:txBody>
      </p:sp>
      <p:sp>
        <p:nvSpPr>
          <p:cNvPr id="3" name="Content Placeholder 2"/>
          <p:cNvSpPr>
            <a:spLocks noGrp="1"/>
          </p:cNvSpPr>
          <p:nvPr>
            <p:ph idx="1"/>
          </p:nvPr>
        </p:nvSpPr>
        <p:spPr/>
        <p:txBody>
          <a:bodyPr>
            <a:normAutofit/>
          </a:bodyPr>
          <a:lstStyle/>
          <a:p>
            <a:r>
              <a:rPr lang="en-IN" sz="2400" dirty="0">
                <a:latin typeface="+mn-lt"/>
              </a:rPr>
              <a:t>Different Plots are created in the below order</a:t>
            </a:r>
          </a:p>
          <a:p>
            <a:pPr lvl="1"/>
            <a:r>
              <a:rPr lang="en-IN" sz="2000" dirty="0">
                <a:latin typeface="+mn-lt"/>
              </a:rPr>
              <a:t>To understand the distribution of total investments percentage and average total investments across all Venture types</a:t>
            </a:r>
          </a:p>
          <a:p>
            <a:pPr lvl="1"/>
            <a:r>
              <a:rPr lang="en-IN" sz="2000" dirty="0">
                <a:latin typeface="+mn-lt"/>
              </a:rPr>
              <a:t>To understand the distribution of </a:t>
            </a:r>
            <a:r>
              <a:rPr lang="en-IN" sz="2000" dirty="0"/>
              <a:t>total investments percentage and average total investments across the 4 fund types viz. angel, seed, private equity and venture</a:t>
            </a:r>
          </a:p>
          <a:p>
            <a:pPr lvl="1"/>
            <a:r>
              <a:rPr lang="en-IN" sz="2000" dirty="0">
                <a:latin typeface="+mn-lt"/>
              </a:rPr>
              <a:t>Since strategy is to invest in 5-15 Million USD, focus on this Raised Amount of Funding Types</a:t>
            </a:r>
          </a:p>
          <a:p>
            <a:pPr lvl="1"/>
            <a:r>
              <a:rPr lang="en-IN" sz="2000" dirty="0">
                <a:latin typeface="+mn-lt"/>
              </a:rPr>
              <a:t>To understand Top 9 English speaking countries of this Funding Type</a:t>
            </a:r>
          </a:p>
          <a:p>
            <a:pPr lvl="1"/>
            <a:r>
              <a:rPr lang="en-IN" sz="2000" dirty="0">
                <a:latin typeface="+mn-lt"/>
              </a:rPr>
              <a:t>To understand Top 3 amongst this Top 9 countries</a:t>
            </a:r>
          </a:p>
          <a:p>
            <a:pPr lvl="1"/>
            <a:r>
              <a:rPr lang="en-IN" sz="2000" dirty="0">
                <a:latin typeface="+mn-lt"/>
              </a:rPr>
              <a:t>To choose Top 3 sectors in terms of number of investments in this Top3 countries</a:t>
            </a:r>
          </a:p>
        </p:txBody>
      </p:sp>
    </p:spTree>
    <p:extLst>
      <p:ext uri="{BB962C8B-B14F-4D97-AF65-F5344CB8AC3E}">
        <p14:creationId xmlns:p14="http://schemas.microsoft.com/office/powerpoint/2010/main" val="199681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54B042-E1C0-2244-A29F-E9756D7D3DCE}"/>
              </a:ext>
            </a:extLst>
          </p:cNvPr>
          <p:cNvPicPr>
            <a:picLocks noChangeAspect="1"/>
          </p:cNvPicPr>
          <p:nvPr/>
        </p:nvPicPr>
        <p:blipFill>
          <a:blip r:embed="rId2"/>
          <a:stretch>
            <a:fillRect/>
          </a:stretch>
        </p:blipFill>
        <p:spPr>
          <a:xfrm>
            <a:off x="656823" y="940158"/>
            <a:ext cx="10084157" cy="4507605"/>
          </a:xfrm>
          <a:prstGeom prst="rect">
            <a:avLst/>
          </a:prstGeom>
        </p:spPr>
      </p:pic>
      <p:sp>
        <p:nvSpPr>
          <p:cNvPr id="2" name="TextBox 1">
            <a:extLst>
              <a:ext uri="{FF2B5EF4-FFF2-40B4-BE49-F238E27FC236}">
                <a16:creationId xmlns:a16="http://schemas.microsoft.com/office/drawing/2014/main" id="{3A0D8921-0E45-F640-9449-C45C487AA66C}"/>
              </a:ext>
            </a:extLst>
          </p:cNvPr>
          <p:cNvSpPr txBox="1"/>
          <p:nvPr/>
        </p:nvSpPr>
        <p:spPr>
          <a:xfrm>
            <a:off x="850005" y="5834130"/>
            <a:ext cx="10201925" cy="369332"/>
          </a:xfrm>
          <a:prstGeom prst="rect">
            <a:avLst/>
          </a:prstGeom>
          <a:noFill/>
        </p:spPr>
        <p:txBody>
          <a:bodyPr wrap="square" rtlCol="0">
            <a:spAutoFit/>
          </a:bodyPr>
          <a:lstStyle/>
          <a:p>
            <a:r>
              <a:rPr lang="en-US" dirty="0"/>
              <a:t>Globally it shows all </a:t>
            </a:r>
            <a:r>
              <a:rPr lang="en-US" b="1" dirty="0"/>
              <a:t>Venture</a:t>
            </a:r>
            <a:r>
              <a:rPr lang="en-US" dirty="0"/>
              <a:t> Types with the Total Investments in % and Average Investments in USD</a:t>
            </a:r>
          </a:p>
        </p:txBody>
      </p:sp>
    </p:spTree>
    <p:extLst>
      <p:ext uri="{BB962C8B-B14F-4D97-AF65-F5344CB8AC3E}">
        <p14:creationId xmlns:p14="http://schemas.microsoft.com/office/powerpoint/2010/main" val="250846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3D5779-E6FE-5744-B65B-004BB0E3834D}"/>
              </a:ext>
            </a:extLst>
          </p:cNvPr>
          <p:cNvPicPr>
            <a:picLocks noChangeAspect="1"/>
          </p:cNvPicPr>
          <p:nvPr/>
        </p:nvPicPr>
        <p:blipFill>
          <a:blip r:embed="rId2"/>
          <a:stretch>
            <a:fillRect/>
          </a:stretch>
        </p:blipFill>
        <p:spPr>
          <a:xfrm>
            <a:off x="1210613" y="824248"/>
            <a:ext cx="9594761" cy="3754102"/>
          </a:xfrm>
          <a:prstGeom prst="rect">
            <a:avLst/>
          </a:prstGeom>
        </p:spPr>
      </p:pic>
      <p:sp>
        <p:nvSpPr>
          <p:cNvPr id="2" name="TextBox 1">
            <a:extLst>
              <a:ext uri="{FF2B5EF4-FFF2-40B4-BE49-F238E27FC236}">
                <a16:creationId xmlns:a16="http://schemas.microsoft.com/office/drawing/2014/main" id="{7375E6BD-8EE8-F449-BFE9-B19F969867A2}"/>
              </a:ext>
            </a:extLst>
          </p:cNvPr>
          <p:cNvSpPr txBox="1"/>
          <p:nvPr/>
        </p:nvSpPr>
        <p:spPr>
          <a:xfrm>
            <a:off x="1094704" y="5138670"/>
            <a:ext cx="8384147" cy="369332"/>
          </a:xfrm>
          <a:prstGeom prst="rect">
            <a:avLst/>
          </a:prstGeom>
          <a:noFill/>
        </p:spPr>
        <p:txBody>
          <a:bodyPr wrap="square" rtlCol="0">
            <a:spAutoFit/>
          </a:bodyPr>
          <a:lstStyle/>
          <a:p>
            <a:r>
              <a:rPr lang="en-US" dirty="0"/>
              <a:t>Venture Type has the average Investment amount between 5 M to 15 M USD</a:t>
            </a:r>
          </a:p>
        </p:txBody>
      </p:sp>
    </p:spTree>
    <p:extLst>
      <p:ext uri="{BB962C8B-B14F-4D97-AF65-F5344CB8AC3E}">
        <p14:creationId xmlns:p14="http://schemas.microsoft.com/office/powerpoint/2010/main" val="35821739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533</TotalTime>
  <Words>641</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INVESTMENT CASE STUDY   SUBMISSION </vt:lpstr>
      <vt:lpstr> Sparks Fund Business Goal</vt:lpstr>
      <vt:lpstr> Data Analytics methodology</vt:lpstr>
      <vt:lpstr>Assumptions</vt:lpstr>
      <vt:lpstr> Data Cleansing</vt:lpstr>
      <vt:lpstr> Data Analytics</vt:lpstr>
      <vt:lpstr> Presentation</vt:lpstr>
      <vt:lpstr>PowerPoint Presentation</vt:lpstr>
      <vt:lpstr>PowerPoint Presentation</vt:lpstr>
      <vt:lpstr>PowerPoint Presentation</vt:lpstr>
      <vt:lpstr>PowerPoint Presentation</vt:lpstr>
      <vt:lpstr> Conclusion  --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Srinivasan Gopalakrishnan</cp:lastModifiedBy>
  <cp:revision>61</cp:revision>
  <dcterms:created xsi:type="dcterms:W3CDTF">2016-06-09T08:16:28Z</dcterms:created>
  <dcterms:modified xsi:type="dcterms:W3CDTF">2018-11-04T14:02:26Z</dcterms:modified>
</cp:coreProperties>
</file>