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1"/>
  </p:sldMasterIdLst>
  <p:notesMasterIdLst>
    <p:notesMasterId r:id="rId31"/>
  </p:notesMasterIdLst>
  <p:sldIdLst>
    <p:sldId id="300" r:id="rId2"/>
    <p:sldId id="286" r:id="rId3"/>
    <p:sldId id="287" r:id="rId4"/>
    <p:sldId id="294" r:id="rId5"/>
    <p:sldId id="297" r:id="rId6"/>
    <p:sldId id="298" r:id="rId7"/>
    <p:sldId id="268" r:id="rId8"/>
    <p:sldId id="261" r:id="rId9"/>
    <p:sldId id="262" r:id="rId10"/>
    <p:sldId id="266" r:id="rId11"/>
    <p:sldId id="267" r:id="rId12"/>
    <p:sldId id="263" r:id="rId13"/>
    <p:sldId id="264" r:id="rId14"/>
    <p:sldId id="265" r:id="rId15"/>
    <p:sldId id="269" r:id="rId16"/>
    <p:sldId id="271" r:id="rId17"/>
    <p:sldId id="272" r:id="rId18"/>
    <p:sldId id="290" r:id="rId19"/>
    <p:sldId id="291" r:id="rId20"/>
    <p:sldId id="276" r:id="rId21"/>
    <p:sldId id="293" r:id="rId22"/>
    <p:sldId id="280" r:id="rId23"/>
    <p:sldId id="282" r:id="rId24"/>
    <p:sldId id="288" r:id="rId25"/>
    <p:sldId id="283" r:id="rId26"/>
    <p:sldId id="289" r:id="rId27"/>
    <p:sldId id="284" r:id="rId28"/>
    <p:sldId id="285" r:id="rId29"/>
    <p:sldId id="29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82DA7E-E6A4-4270-9526-542BEA6AA02F}" v="10" dt="2024-03-01T17:42:38.7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962" autoAdjust="0"/>
  </p:normalViewPr>
  <p:slideViewPr>
    <p:cSldViewPr snapToGrid="0" snapToObjects="1">
      <p:cViewPr varScale="1">
        <p:scale>
          <a:sx n="139" d="100"/>
          <a:sy n="139" d="100"/>
        </p:scale>
        <p:origin x="1068" y="13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n Shaikhul Hadi" userId="7cd2cd3b-0a3d-4432-bf97-04e32817e346" providerId="ADAL" clId="{F12C9D79-E081-4832-8BC6-827E787BD974}"/>
    <pc:docChg chg="modSld">
      <pc:chgData name="Khan Shaikhul Hadi" userId="7cd2cd3b-0a3d-4432-bf97-04e32817e346" providerId="ADAL" clId="{F12C9D79-E081-4832-8BC6-827E787BD974}" dt="2024-03-02T03:40:06.718" v="6" actId="207"/>
      <pc:docMkLst>
        <pc:docMk/>
      </pc:docMkLst>
      <pc:sldChg chg="modSp mod">
        <pc:chgData name="Khan Shaikhul Hadi" userId="7cd2cd3b-0a3d-4432-bf97-04e32817e346" providerId="ADAL" clId="{F12C9D79-E081-4832-8BC6-827E787BD974}" dt="2024-03-02T03:40:06.718" v="6" actId="207"/>
        <pc:sldMkLst>
          <pc:docMk/>
          <pc:sldMk cId="1218228839" sldId="261"/>
        </pc:sldMkLst>
        <pc:spChg chg="mod">
          <ac:chgData name="Khan Shaikhul Hadi" userId="7cd2cd3b-0a3d-4432-bf97-04e32817e346" providerId="ADAL" clId="{F12C9D79-E081-4832-8BC6-827E787BD974}" dt="2024-03-02T03:40:06.718" v="6" actId="207"/>
          <ac:spMkLst>
            <pc:docMk/>
            <pc:sldMk cId="1218228839" sldId="261"/>
            <ac:spMk id="6" creationId="{70A8AABE-CF44-86CD-FA97-EC3908415111}"/>
          </ac:spMkLst>
        </pc:spChg>
      </pc:sldChg>
      <pc:sldChg chg="modSp mod">
        <pc:chgData name="Khan Shaikhul Hadi" userId="7cd2cd3b-0a3d-4432-bf97-04e32817e346" providerId="ADAL" clId="{F12C9D79-E081-4832-8BC6-827E787BD974}" dt="2024-03-02T03:39:42.199" v="2" actId="207"/>
        <pc:sldMkLst>
          <pc:docMk/>
          <pc:sldMk cId="4004412504" sldId="282"/>
        </pc:sldMkLst>
        <pc:spChg chg="mod">
          <ac:chgData name="Khan Shaikhul Hadi" userId="7cd2cd3b-0a3d-4432-bf97-04e32817e346" providerId="ADAL" clId="{F12C9D79-E081-4832-8BC6-827E787BD974}" dt="2024-03-02T03:39:42.199" v="2" actId="207"/>
          <ac:spMkLst>
            <pc:docMk/>
            <pc:sldMk cId="4004412504" sldId="282"/>
            <ac:spMk id="6" creationId="{41CA2689-CE9E-24BF-1A05-A839D5D6B751}"/>
          </ac:spMkLst>
        </pc:spChg>
      </pc:sldChg>
      <pc:sldChg chg="modSp mod modShow">
        <pc:chgData name="Khan Shaikhul Hadi" userId="7cd2cd3b-0a3d-4432-bf97-04e32817e346" providerId="ADAL" clId="{F12C9D79-E081-4832-8BC6-827E787BD974}" dt="2024-03-02T03:39:50.481" v="4" actId="207"/>
        <pc:sldMkLst>
          <pc:docMk/>
          <pc:sldMk cId="1228254384" sldId="283"/>
        </pc:sldMkLst>
        <pc:spChg chg="mod">
          <ac:chgData name="Khan Shaikhul Hadi" userId="7cd2cd3b-0a3d-4432-bf97-04e32817e346" providerId="ADAL" clId="{F12C9D79-E081-4832-8BC6-827E787BD974}" dt="2024-03-02T03:39:50.481" v="4" actId="207"/>
          <ac:spMkLst>
            <pc:docMk/>
            <pc:sldMk cId="1228254384" sldId="283"/>
            <ac:spMk id="6" creationId="{01346107-A4FB-E58D-98DE-DF08FCC8960A}"/>
          </ac:spMkLst>
        </pc:spChg>
      </pc:sldChg>
      <pc:sldChg chg="modSp mod">
        <pc:chgData name="Khan Shaikhul Hadi" userId="7cd2cd3b-0a3d-4432-bf97-04e32817e346" providerId="ADAL" clId="{F12C9D79-E081-4832-8BC6-827E787BD974}" dt="2024-03-02T03:39:46.950" v="3" actId="207"/>
        <pc:sldMkLst>
          <pc:docMk/>
          <pc:sldMk cId="4220285710" sldId="288"/>
        </pc:sldMkLst>
        <pc:spChg chg="mod">
          <ac:chgData name="Khan Shaikhul Hadi" userId="7cd2cd3b-0a3d-4432-bf97-04e32817e346" providerId="ADAL" clId="{F12C9D79-E081-4832-8BC6-827E787BD974}" dt="2024-03-02T03:39:46.950" v="3" actId="207"/>
          <ac:spMkLst>
            <pc:docMk/>
            <pc:sldMk cId="4220285710" sldId="288"/>
            <ac:spMk id="6" creationId="{41CA2689-CE9E-24BF-1A05-A839D5D6B751}"/>
          </ac:spMkLst>
        </pc:spChg>
      </pc:sldChg>
      <pc:sldChg chg="modSp mod modShow">
        <pc:chgData name="Khan Shaikhul Hadi" userId="7cd2cd3b-0a3d-4432-bf97-04e32817e346" providerId="ADAL" clId="{F12C9D79-E081-4832-8BC6-827E787BD974}" dt="2024-03-02T03:39:54.082" v="5" actId="207"/>
        <pc:sldMkLst>
          <pc:docMk/>
          <pc:sldMk cId="3077934272" sldId="289"/>
        </pc:sldMkLst>
        <pc:spChg chg="mod">
          <ac:chgData name="Khan Shaikhul Hadi" userId="7cd2cd3b-0a3d-4432-bf97-04e32817e346" providerId="ADAL" clId="{F12C9D79-E081-4832-8BC6-827E787BD974}" dt="2024-03-02T03:39:54.082" v="5" actId="207"/>
          <ac:spMkLst>
            <pc:docMk/>
            <pc:sldMk cId="3077934272" sldId="289"/>
            <ac:spMk id="6" creationId="{01346107-A4FB-E58D-98DE-DF08FCC8960A}"/>
          </ac:spMkLst>
        </pc:spChg>
      </pc:sldChg>
    </pc:docChg>
  </pc:docChgLst>
  <pc:docChgLst>
    <pc:chgData name="Khan Shaikhul Hadi" userId="7cd2cd3b-0a3d-4432-bf97-04e32817e346" providerId="ADAL" clId="{9E82DA7E-E6A4-4270-9526-542BEA6AA02F}"/>
    <pc:docChg chg="undo custSel addSld delSld modSld">
      <pc:chgData name="Khan Shaikhul Hadi" userId="7cd2cd3b-0a3d-4432-bf97-04e32817e346" providerId="ADAL" clId="{9E82DA7E-E6A4-4270-9526-542BEA6AA02F}" dt="2024-03-01T17:43:15.596" v="68" actId="47"/>
      <pc:docMkLst>
        <pc:docMk/>
      </pc:docMkLst>
      <pc:sldChg chg="addSp delSp modSp del mod">
        <pc:chgData name="Khan Shaikhul Hadi" userId="7cd2cd3b-0a3d-4432-bf97-04e32817e346" providerId="ADAL" clId="{9E82DA7E-E6A4-4270-9526-542BEA6AA02F}" dt="2024-03-01T17:43:15.596" v="68" actId="47"/>
        <pc:sldMkLst>
          <pc:docMk/>
          <pc:sldMk cId="2108343050" sldId="256"/>
        </pc:sldMkLst>
        <pc:picChg chg="add mod ord">
          <ac:chgData name="Khan Shaikhul Hadi" userId="7cd2cd3b-0a3d-4432-bf97-04e32817e346" providerId="ADAL" clId="{9E82DA7E-E6A4-4270-9526-542BEA6AA02F}" dt="2024-03-01T17:41:06.154" v="24" actId="171"/>
          <ac:picMkLst>
            <pc:docMk/>
            <pc:sldMk cId="2108343050" sldId="256"/>
            <ac:picMk id="2" creationId="{6B3D3E33-5705-3C89-45EA-52CCD72A7423}"/>
          </ac:picMkLst>
        </pc:picChg>
        <pc:picChg chg="add mod">
          <ac:chgData name="Khan Shaikhul Hadi" userId="7cd2cd3b-0a3d-4432-bf97-04e32817e346" providerId="ADAL" clId="{9E82DA7E-E6A4-4270-9526-542BEA6AA02F}" dt="2024-03-01T17:41:14.213" v="26"/>
          <ac:picMkLst>
            <pc:docMk/>
            <pc:sldMk cId="2108343050" sldId="256"/>
            <ac:picMk id="3" creationId="{4C27BDBF-7FFD-0F41-DD47-16204B03C62F}"/>
          </ac:picMkLst>
        </pc:picChg>
        <pc:picChg chg="del">
          <ac:chgData name="Khan Shaikhul Hadi" userId="7cd2cd3b-0a3d-4432-bf97-04e32817e346" providerId="ADAL" clId="{9E82DA7E-E6A4-4270-9526-542BEA6AA02F}" dt="2024-03-01T17:42:33.037" v="61" actId="478"/>
          <ac:picMkLst>
            <pc:docMk/>
            <pc:sldMk cId="2108343050" sldId="256"/>
            <ac:picMk id="13" creationId="{CE751C59-3A35-D82B-2AB6-CA61E4479683}"/>
          </ac:picMkLst>
        </pc:picChg>
      </pc:sldChg>
      <pc:sldChg chg="del">
        <pc:chgData name="Khan Shaikhul Hadi" userId="7cd2cd3b-0a3d-4432-bf97-04e32817e346" providerId="ADAL" clId="{9E82DA7E-E6A4-4270-9526-542BEA6AA02F}" dt="2024-03-01T17:41:08.491" v="25" actId="47"/>
        <pc:sldMkLst>
          <pc:docMk/>
          <pc:sldMk cId="924781189" sldId="257"/>
        </pc:sldMkLst>
      </pc:sldChg>
      <pc:sldChg chg="delSp modSp del mod">
        <pc:chgData name="Khan Shaikhul Hadi" userId="7cd2cd3b-0a3d-4432-bf97-04e32817e346" providerId="ADAL" clId="{9E82DA7E-E6A4-4270-9526-542BEA6AA02F}" dt="2024-03-01T17:39:41.364" v="2" actId="47"/>
        <pc:sldMkLst>
          <pc:docMk/>
          <pc:sldMk cId="1994075443" sldId="259"/>
        </pc:sldMkLst>
        <pc:spChg chg="mod">
          <ac:chgData name="Khan Shaikhul Hadi" userId="7cd2cd3b-0a3d-4432-bf97-04e32817e346" providerId="ADAL" clId="{9E82DA7E-E6A4-4270-9526-542BEA6AA02F}" dt="2024-03-01T17:38:34.479" v="0"/>
          <ac:spMkLst>
            <pc:docMk/>
            <pc:sldMk cId="1994075443" sldId="259"/>
            <ac:spMk id="2" creationId="{87219810-325F-864E-8513-DF49A10F36E3}"/>
          </ac:spMkLst>
        </pc:spChg>
        <pc:spChg chg="mod">
          <ac:chgData name="Khan Shaikhul Hadi" userId="7cd2cd3b-0a3d-4432-bf97-04e32817e346" providerId="ADAL" clId="{9E82DA7E-E6A4-4270-9526-542BEA6AA02F}" dt="2024-03-01T17:38:34.479" v="0"/>
          <ac:spMkLst>
            <pc:docMk/>
            <pc:sldMk cId="1994075443" sldId="259"/>
            <ac:spMk id="3" creationId="{B1CAFABC-5F63-3646-852D-15348FE6DAF1}"/>
          </ac:spMkLst>
        </pc:spChg>
        <pc:spChg chg="mod">
          <ac:chgData name="Khan Shaikhul Hadi" userId="7cd2cd3b-0a3d-4432-bf97-04e32817e346" providerId="ADAL" clId="{9E82DA7E-E6A4-4270-9526-542BEA6AA02F}" dt="2024-03-01T17:38:34.479" v="0"/>
          <ac:spMkLst>
            <pc:docMk/>
            <pc:sldMk cId="1994075443" sldId="259"/>
            <ac:spMk id="4" creationId="{1FA4C372-3717-9C44-984C-9F2F48B34CC3}"/>
          </ac:spMkLst>
        </pc:spChg>
        <pc:picChg chg="del">
          <ac:chgData name="Khan Shaikhul Hadi" userId="7cd2cd3b-0a3d-4432-bf97-04e32817e346" providerId="ADAL" clId="{9E82DA7E-E6A4-4270-9526-542BEA6AA02F}" dt="2024-03-01T17:39:38.140" v="1" actId="478"/>
          <ac:picMkLst>
            <pc:docMk/>
            <pc:sldMk cId="1994075443" sldId="259"/>
            <ac:picMk id="5" creationId="{0EA4C71C-E76A-C57F-8920-A0D3A92B1A94}"/>
          </ac:picMkLst>
        </pc:picChg>
      </pc:sldChg>
      <pc:sldChg chg="modSp">
        <pc:chgData name="Khan Shaikhul Hadi" userId="7cd2cd3b-0a3d-4432-bf97-04e32817e346" providerId="ADAL" clId="{9E82DA7E-E6A4-4270-9526-542BEA6AA02F}" dt="2024-03-01T17:38:34.479" v="0"/>
        <pc:sldMkLst>
          <pc:docMk/>
          <pc:sldMk cId="1169683582" sldId="276"/>
        </pc:sldMkLst>
        <pc:spChg chg="mod">
          <ac:chgData name="Khan Shaikhul Hadi" userId="7cd2cd3b-0a3d-4432-bf97-04e32817e346" providerId="ADAL" clId="{9E82DA7E-E6A4-4270-9526-542BEA6AA02F}" dt="2024-03-01T17:38:34.479" v="0"/>
          <ac:spMkLst>
            <pc:docMk/>
            <pc:sldMk cId="1169683582" sldId="276"/>
            <ac:spMk id="2" creationId="{5CFA528E-7256-F9FC-D150-144D661A7560}"/>
          </ac:spMkLst>
        </pc:spChg>
      </pc:sldChg>
      <pc:sldChg chg="modSp">
        <pc:chgData name="Khan Shaikhul Hadi" userId="7cd2cd3b-0a3d-4432-bf97-04e32817e346" providerId="ADAL" clId="{9E82DA7E-E6A4-4270-9526-542BEA6AA02F}" dt="2024-03-01T17:38:34.479" v="0"/>
        <pc:sldMkLst>
          <pc:docMk/>
          <pc:sldMk cId="749906772" sldId="280"/>
        </pc:sldMkLst>
        <pc:spChg chg="mod">
          <ac:chgData name="Khan Shaikhul Hadi" userId="7cd2cd3b-0a3d-4432-bf97-04e32817e346" providerId="ADAL" clId="{9E82DA7E-E6A4-4270-9526-542BEA6AA02F}" dt="2024-03-01T17:38:34.479" v="0"/>
          <ac:spMkLst>
            <pc:docMk/>
            <pc:sldMk cId="749906772" sldId="280"/>
            <ac:spMk id="2" creationId="{5CFA528E-7256-F9FC-D150-144D661A7560}"/>
          </ac:spMkLst>
        </pc:spChg>
      </pc:sldChg>
      <pc:sldChg chg="modSp">
        <pc:chgData name="Khan Shaikhul Hadi" userId="7cd2cd3b-0a3d-4432-bf97-04e32817e346" providerId="ADAL" clId="{9E82DA7E-E6A4-4270-9526-542BEA6AA02F}" dt="2024-03-01T17:38:34.479" v="0"/>
        <pc:sldMkLst>
          <pc:docMk/>
          <pc:sldMk cId="547838889" sldId="285"/>
        </pc:sldMkLst>
        <pc:spChg chg="mod">
          <ac:chgData name="Khan Shaikhul Hadi" userId="7cd2cd3b-0a3d-4432-bf97-04e32817e346" providerId="ADAL" clId="{9E82DA7E-E6A4-4270-9526-542BEA6AA02F}" dt="2024-03-01T17:38:34.479" v="0"/>
          <ac:spMkLst>
            <pc:docMk/>
            <pc:sldMk cId="547838889" sldId="285"/>
            <ac:spMk id="2" creationId="{F9684848-260C-8B08-2749-94BA7A6B1BE9}"/>
          </ac:spMkLst>
        </pc:spChg>
      </pc:sldChg>
      <pc:sldChg chg="modSp">
        <pc:chgData name="Khan Shaikhul Hadi" userId="7cd2cd3b-0a3d-4432-bf97-04e32817e346" providerId="ADAL" clId="{9E82DA7E-E6A4-4270-9526-542BEA6AA02F}" dt="2024-03-01T17:38:34.479" v="0"/>
        <pc:sldMkLst>
          <pc:docMk/>
          <pc:sldMk cId="3461513863" sldId="286"/>
        </pc:sldMkLst>
        <pc:spChg chg="mod">
          <ac:chgData name="Khan Shaikhul Hadi" userId="7cd2cd3b-0a3d-4432-bf97-04e32817e346" providerId="ADAL" clId="{9E82DA7E-E6A4-4270-9526-542BEA6AA02F}" dt="2024-03-01T17:38:34.479" v="0"/>
          <ac:spMkLst>
            <pc:docMk/>
            <pc:sldMk cId="3461513863" sldId="286"/>
            <ac:spMk id="2" creationId="{329CA793-7DF2-3F42-7396-B4DF6862E681}"/>
          </ac:spMkLst>
        </pc:spChg>
      </pc:sldChg>
      <pc:sldChg chg="modSp">
        <pc:chgData name="Khan Shaikhul Hadi" userId="7cd2cd3b-0a3d-4432-bf97-04e32817e346" providerId="ADAL" clId="{9E82DA7E-E6A4-4270-9526-542BEA6AA02F}" dt="2024-03-01T17:38:34.479" v="0"/>
        <pc:sldMkLst>
          <pc:docMk/>
          <pc:sldMk cId="1909311823" sldId="293"/>
        </pc:sldMkLst>
        <pc:spChg chg="mod">
          <ac:chgData name="Khan Shaikhul Hadi" userId="7cd2cd3b-0a3d-4432-bf97-04e32817e346" providerId="ADAL" clId="{9E82DA7E-E6A4-4270-9526-542BEA6AA02F}" dt="2024-03-01T17:38:34.479" v="0"/>
          <ac:spMkLst>
            <pc:docMk/>
            <pc:sldMk cId="1909311823" sldId="293"/>
            <ac:spMk id="2" creationId="{5CFA528E-7256-F9FC-D150-144D661A7560}"/>
          </ac:spMkLst>
        </pc:spChg>
      </pc:sldChg>
      <pc:sldChg chg="addSp modSp new mod">
        <pc:chgData name="Khan Shaikhul Hadi" userId="7cd2cd3b-0a3d-4432-bf97-04e32817e346" providerId="ADAL" clId="{9E82DA7E-E6A4-4270-9526-542BEA6AA02F}" dt="2024-03-01T17:40:20.100" v="19" actId="122"/>
        <pc:sldMkLst>
          <pc:docMk/>
          <pc:sldMk cId="2126476697" sldId="299"/>
        </pc:sldMkLst>
        <pc:spChg chg="add mod">
          <ac:chgData name="Khan Shaikhul Hadi" userId="7cd2cd3b-0a3d-4432-bf97-04e32817e346" providerId="ADAL" clId="{9E82DA7E-E6A4-4270-9526-542BEA6AA02F}" dt="2024-03-01T17:40:20.100" v="19" actId="122"/>
          <ac:spMkLst>
            <pc:docMk/>
            <pc:sldMk cId="2126476697" sldId="299"/>
            <ac:spMk id="5" creationId="{15BF349E-517A-B4F5-FBB0-836FEC2AC5B4}"/>
          </ac:spMkLst>
        </pc:spChg>
        <pc:picChg chg="add mod">
          <ac:chgData name="Khan Shaikhul Hadi" userId="7cd2cd3b-0a3d-4432-bf97-04e32817e346" providerId="ADAL" clId="{9E82DA7E-E6A4-4270-9526-542BEA6AA02F}" dt="2024-03-01T17:39:54.524" v="5" actId="14100"/>
          <ac:picMkLst>
            <pc:docMk/>
            <pc:sldMk cId="2126476697" sldId="299"/>
            <ac:picMk id="4" creationId="{A74671D7-6CE8-2C5F-1DD8-48F456AA7E52}"/>
          </ac:picMkLst>
        </pc:picChg>
      </pc:sldChg>
      <pc:sldChg chg="addSp modSp new mod">
        <pc:chgData name="Khan Shaikhul Hadi" userId="7cd2cd3b-0a3d-4432-bf97-04e32817e346" providerId="ADAL" clId="{9E82DA7E-E6A4-4270-9526-542BEA6AA02F}" dt="2024-03-01T17:43:06.782" v="67" actId="1076"/>
        <pc:sldMkLst>
          <pc:docMk/>
          <pc:sldMk cId="3177314517" sldId="300"/>
        </pc:sldMkLst>
        <pc:spChg chg="add mod">
          <ac:chgData name="Khan Shaikhul Hadi" userId="7cd2cd3b-0a3d-4432-bf97-04e32817e346" providerId="ADAL" clId="{9E82DA7E-E6A4-4270-9526-542BEA6AA02F}" dt="2024-03-01T17:42:28.481" v="60" actId="1076"/>
          <ac:spMkLst>
            <pc:docMk/>
            <pc:sldMk cId="3177314517" sldId="300"/>
            <ac:spMk id="5" creationId="{5839F26A-020F-CD6C-706A-ACAD80DEDB29}"/>
          </ac:spMkLst>
        </pc:spChg>
        <pc:spChg chg="add mod">
          <ac:chgData name="Khan Shaikhul Hadi" userId="7cd2cd3b-0a3d-4432-bf97-04e32817e346" providerId="ADAL" clId="{9E82DA7E-E6A4-4270-9526-542BEA6AA02F}" dt="2024-03-01T17:43:06.782" v="67" actId="1076"/>
          <ac:spMkLst>
            <pc:docMk/>
            <pc:sldMk cId="3177314517" sldId="300"/>
            <ac:spMk id="6" creationId="{185A6108-94F8-9A83-D400-9954C2F3F26D}"/>
          </ac:spMkLst>
        </pc:spChg>
        <pc:picChg chg="add mod">
          <ac:chgData name="Khan Shaikhul Hadi" userId="7cd2cd3b-0a3d-4432-bf97-04e32817e346" providerId="ADAL" clId="{9E82DA7E-E6A4-4270-9526-542BEA6AA02F}" dt="2024-03-01T17:42:00.958" v="57" actId="29295"/>
          <ac:picMkLst>
            <pc:docMk/>
            <pc:sldMk cId="3177314517" sldId="300"/>
            <ac:picMk id="4" creationId="{5291BFF4-E189-7B34-8F82-CE0BDD87ECA2}"/>
          </ac:picMkLst>
        </pc:picChg>
        <pc:picChg chg="add mod">
          <ac:chgData name="Khan Shaikhul Hadi" userId="7cd2cd3b-0a3d-4432-bf97-04e32817e346" providerId="ADAL" clId="{9E82DA7E-E6A4-4270-9526-542BEA6AA02F}" dt="2024-03-01T17:43:02.862" v="66" actId="1076"/>
          <ac:picMkLst>
            <pc:docMk/>
            <pc:sldMk cId="3177314517" sldId="300"/>
            <ac:picMk id="7" creationId="{3EFAC11E-C331-0CE1-F02D-A863CE468FAC}"/>
          </ac:picMkLst>
        </pc:picChg>
      </pc:sldChg>
    </pc:docChg>
  </pc:docChgLst>
  <pc:docChgLst>
    <pc:chgData name="Khan Shaikhul Hadi" userId="d77936d0-9506-4cba-b3e5-19bdc57b058b" providerId="ADAL" clId="{15D5D995-373C-4F81-919A-B0FC0ED6E64B}"/>
    <pc:docChg chg="custSel delSld modSld">
      <pc:chgData name="Khan Shaikhul Hadi" userId="d77936d0-9506-4cba-b3e5-19bdc57b058b" providerId="ADAL" clId="{15D5D995-373C-4F81-919A-B0FC0ED6E64B}" dt="2023-06-04T18:38:42.092" v="11104"/>
      <pc:docMkLst>
        <pc:docMk/>
      </pc:docMkLst>
      <pc:sldChg chg="addSp delSp modSp mod modTransition modAnim">
        <pc:chgData name="Khan Shaikhul Hadi" userId="d77936d0-9506-4cba-b3e5-19bdc57b058b" providerId="ADAL" clId="{15D5D995-373C-4F81-919A-B0FC0ED6E64B}" dt="2023-06-04T18:38:42.092" v="11104"/>
        <pc:sldMkLst>
          <pc:docMk/>
          <pc:sldMk cId="2108343050" sldId="256"/>
        </pc:sldMkLst>
        <pc:picChg chg="add del mod">
          <ac:chgData name="Khan Shaikhul Hadi" userId="d77936d0-9506-4cba-b3e5-19bdc57b058b" providerId="ADAL" clId="{15D5D995-373C-4F81-919A-B0FC0ED6E64B}" dt="2023-06-04T18:35:45.091" v="11096"/>
          <ac:picMkLst>
            <pc:docMk/>
            <pc:sldMk cId="2108343050" sldId="256"/>
            <ac:picMk id="8" creationId="{70C8FECA-FF20-F739-A4A1-8984796AAFB0}"/>
          </ac:picMkLst>
        </pc:picChg>
        <pc:picChg chg="add del mod">
          <ac:chgData name="Khan Shaikhul Hadi" userId="d77936d0-9506-4cba-b3e5-19bdc57b058b" providerId="ADAL" clId="{15D5D995-373C-4F81-919A-B0FC0ED6E64B}" dt="2023-06-04T18:35:57.898" v="11099"/>
          <ac:picMkLst>
            <pc:docMk/>
            <pc:sldMk cId="2108343050" sldId="256"/>
            <ac:picMk id="10" creationId="{87B03A04-EB26-E4B1-198B-6DA8D4254289}"/>
          </ac:picMkLst>
        </pc:picChg>
        <pc:picChg chg="add mod ord">
          <ac:chgData name="Khan Shaikhul Hadi" userId="d77936d0-9506-4cba-b3e5-19bdc57b058b" providerId="ADAL" clId="{15D5D995-373C-4F81-919A-B0FC0ED6E64B}" dt="2023-06-04T18:35:57.803" v="11098" actId="34307"/>
          <ac:picMkLst>
            <pc:docMk/>
            <pc:sldMk cId="2108343050" sldId="256"/>
            <ac:picMk id="13" creationId="{CE751C59-3A35-D82B-2AB6-CA61E4479683}"/>
          </ac:picMkLst>
        </pc:picChg>
      </pc:sldChg>
      <pc:sldChg chg="addSp delSp modSp mod modTransition modAnim">
        <pc:chgData name="Khan Shaikhul Hadi" userId="d77936d0-9506-4cba-b3e5-19bdc57b058b" providerId="ADAL" clId="{15D5D995-373C-4F81-919A-B0FC0ED6E64B}" dt="2023-06-04T18:38:42.092" v="11104"/>
        <pc:sldMkLst>
          <pc:docMk/>
          <pc:sldMk cId="924781189" sldId="257"/>
        </pc:sldMkLst>
        <pc:picChg chg="add del mod">
          <ac:chgData name="Khan Shaikhul Hadi" userId="d77936d0-9506-4cba-b3e5-19bdc57b058b" providerId="ADAL" clId="{15D5D995-373C-4F81-919A-B0FC0ED6E64B}" dt="2023-06-04T18:35:45.091" v="11096"/>
          <ac:picMkLst>
            <pc:docMk/>
            <pc:sldMk cId="924781189" sldId="257"/>
            <ac:picMk id="6" creationId="{4FA0080E-BE83-9343-F38B-23EF6CFB0744}"/>
          </ac:picMkLst>
        </pc:picChg>
        <pc:picChg chg="add del mod">
          <ac:chgData name="Khan Shaikhul Hadi" userId="d77936d0-9506-4cba-b3e5-19bdc57b058b" providerId="ADAL" clId="{15D5D995-373C-4F81-919A-B0FC0ED6E64B}" dt="2023-06-04T18:35:57.898" v="11099"/>
          <ac:picMkLst>
            <pc:docMk/>
            <pc:sldMk cId="924781189" sldId="257"/>
            <ac:picMk id="7" creationId="{1A3F3B10-9E91-91EF-E84F-7009F885FE0E}"/>
          </ac:picMkLst>
        </pc:picChg>
        <pc:picChg chg="add del mod ord">
          <ac:chgData name="Khan Shaikhul Hadi" userId="d77936d0-9506-4cba-b3e5-19bdc57b058b" providerId="ADAL" clId="{15D5D995-373C-4F81-919A-B0FC0ED6E64B}" dt="2023-06-04T18:36:02.562" v="11100"/>
          <ac:picMkLst>
            <pc:docMk/>
            <pc:sldMk cId="924781189" sldId="257"/>
            <ac:picMk id="8" creationId="{D1E07A1A-F7BB-C0ED-E093-87564AF6D553}"/>
          </ac:picMkLst>
        </pc:picChg>
        <pc:picChg chg="add del mod">
          <ac:chgData name="Khan Shaikhul Hadi" userId="d77936d0-9506-4cba-b3e5-19bdc57b058b" providerId="ADAL" clId="{15D5D995-373C-4F81-919A-B0FC0ED6E64B}" dt="2023-06-04T18:36:07.791" v="11102"/>
          <ac:picMkLst>
            <pc:docMk/>
            <pc:sldMk cId="924781189" sldId="257"/>
            <ac:picMk id="9" creationId="{0E0DE0B5-DDB1-6860-C9C6-CE296B5D8793}"/>
          </ac:picMkLst>
        </pc:picChg>
        <pc:picChg chg="add del mod ord">
          <ac:chgData name="Khan Shaikhul Hadi" userId="d77936d0-9506-4cba-b3e5-19bdc57b058b" providerId="ADAL" clId="{15D5D995-373C-4F81-919A-B0FC0ED6E64B}" dt="2023-06-04T18:36:16.008" v="11103"/>
          <ac:picMkLst>
            <pc:docMk/>
            <pc:sldMk cId="924781189" sldId="257"/>
            <ac:picMk id="12" creationId="{877D5486-71BC-F86F-8C2E-E87D3A09D4A1}"/>
          </ac:picMkLst>
        </pc:picChg>
        <pc:picChg chg="add del mod">
          <ac:chgData name="Khan Shaikhul Hadi" userId="d77936d0-9506-4cba-b3e5-19bdc57b058b" providerId="ADAL" clId="{15D5D995-373C-4F81-919A-B0FC0ED6E64B}" dt="2023-06-04T18:38:42.092" v="11104"/>
          <ac:picMkLst>
            <pc:docMk/>
            <pc:sldMk cId="924781189" sldId="257"/>
            <ac:picMk id="13" creationId="{14E601DC-93F4-BD19-B62F-4828247515E9}"/>
          </ac:picMkLst>
        </pc:picChg>
      </pc:sldChg>
      <pc:sldChg chg="modTransition">
        <pc:chgData name="Khan Shaikhul Hadi" userId="d77936d0-9506-4cba-b3e5-19bdc57b058b" providerId="ADAL" clId="{15D5D995-373C-4F81-919A-B0FC0ED6E64B}" dt="2023-06-04T18:38:42.092" v="11104"/>
        <pc:sldMkLst>
          <pc:docMk/>
          <pc:sldMk cId="1994075443" sldId="259"/>
        </pc:sldMkLst>
      </pc:sldChg>
      <pc:sldChg chg="modTransition modNotesTx">
        <pc:chgData name="Khan Shaikhul Hadi" userId="d77936d0-9506-4cba-b3e5-19bdc57b058b" providerId="ADAL" clId="{15D5D995-373C-4F81-919A-B0FC0ED6E64B}" dt="2023-06-04T18:38:42.092" v="11104"/>
        <pc:sldMkLst>
          <pc:docMk/>
          <pc:sldMk cId="1218228839" sldId="261"/>
        </pc:sldMkLst>
      </pc:sldChg>
      <pc:sldChg chg="modTransition modNotesTx">
        <pc:chgData name="Khan Shaikhul Hadi" userId="d77936d0-9506-4cba-b3e5-19bdc57b058b" providerId="ADAL" clId="{15D5D995-373C-4F81-919A-B0FC0ED6E64B}" dt="2023-06-04T18:38:42.092" v="11104"/>
        <pc:sldMkLst>
          <pc:docMk/>
          <pc:sldMk cId="696156758" sldId="262"/>
        </pc:sldMkLst>
      </pc:sldChg>
      <pc:sldChg chg="modTransition modNotesTx">
        <pc:chgData name="Khan Shaikhul Hadi" userId="d77936d0-9506-4cba-b3e5-19bdc57b058b" providerId="ADAL" clId="{15D5D995-373C-4F81-919A-B0FC0ED6E64B}" dt="2023-06-04T18:38:42.092" v="11104"/>
        <pc:sldMkLst>
          <pc:docMk/>
          <pc:sldMk cId="1977555542" sldId="263"/>
        </pc:sldMkLst>
      </pc:sldChg>
      <pc:sldChg chg="modTransition modNotesTx">
        <pc:chgData name="Khan Shaikhul Hadi" userId="d77936d0-9506-4cba-b3e5-19bdc57b058b" providerId="ADAL" clId="{15D5D995-373C-4F81-919A-B0FC0ED6E64B}" dt="2023-06-04T18:38:42.092" v="11104"/>
        <pc:sldMkLst>
          <pc:docMk/>
          <pc:sldMk cId="2341213578" sldId="264"/>
        </pc:sldMkLst>
      </pc:sldChg>
      <pc:sldChg chg="modTransition modNotesTx">
        <pc:chgData name="Khan Shaikhul Hadi" userId="d77936d0-9506-4cba-b3e5-19bdc57b058b" providerId="ADAL" clId="{15D5D995-373C-4F81-919A-B0FC0ED6E64B}" dt="2023-06-04T18:38:42.092" v="11104"/>
        <pc:sldMkLst>
          <pc:docMk/>
          <pc:sldMk cId="351174759" sldId="265"/>
        </pc:sldMkLst>
      </pc:sldChg>
      <pc:sldChg chg="modTransition modNotesTx">
        <pc:chgData name="Khan Shaikhul Hadi" userId="d77936d0-9506-4cba-b3e5-19bdc57b058b" providerId="ADAL" clId="{15D5D995-373C-4F81-919A-B0FC0ED6E64B}" dt="2023-06-04T18:38:42.092" v="11104"/>
        <pc:sldMkLst>
          <pc:docMk/>
          <pc:sldMk cId="877982181" sldId="266"/>
        </pc:sldMkLst>
      </pc:sldChg>
      <pc:sldChg chg="modTransition modNotesTx">
        <pc:chgData name="Khan Shaikhul Hadi" userId="d77936d0-9506-4cba-b3e5-19bdc57b058b" providerId="ADAL" clId="{15D5D995-373C-4F81-919A-B0FC0ED6E64B}" dt="2023-06-04T18:38:42.092" v="11104"/>
        <pc:sldMkLst>
          <pc:docMk/>
          <pc:sldMk cId="2501384547" sldId="267"/>
        </pc:sldMkLst>
      </pc:sldChg>
      <pc:sldChg chg="modTransition">
        <pc:chgData name="Khan Shaikhul Hadi" userId="d77936d0-9506-4cba-b3e5-19bdc57b058b" providerId="ADAL" clId="{15D5D995-373C-4F81-919A-B0FC0ED6E64B}" dt="2023-06-04T18:38:42.092" v="11104"/>
        <pc:sldMkLst>
          <pc:docMk/>
          <pc:sldMk cId="2656626699" sldId="268"/>
        </pc:sldMkLst>
      </pc:sldChg>
      <pc:sldChg chg="modTransition modNotesTx">
        <pc:chgData name="Khan Shaikhul Hadi" userId="d77936d0-9506-4cba-b3e5-19bdc57b058b" providerId="ADAL" clId="{15D5D995-373C-4F81-919A-B0FC0ED6E64B}" dt="2023-06-04T18:38:42.092" v="11104"/>
        <pc:sldMkLst>
          <pc:docMk/>
          <pc:sldMk cId="1553865148" sldId="269"/>
        </pc:sldMkLst>
      </pc:sldChg>
      <pc:sldChg chg="modTransition modNotesTx">
        <pc:chgData name="Khan Shaikhul Hadi" userId="d77936d0-9506-4cba-b3e5-19bdc57b058b" providerId="ADAL" clId="{15D5D995-373C-4F81-919A-B0FC0ED6E64B}" dt="2023-06-04T18:38:42.092" v="11104"/>
        <pc:sldMkLst>
          <pc:docMk/>
          <pc:sldMk cId="1379476436" sldId="271"/>
        </pc:sldMkLst>
      </pc:sldChg>
      <pc:sldChg chg="modTransition modNotesTx">
        <pc:chgData name="Khan Shaikhul Hadi" userId="d77936d0-9506-4cba-b3e5-19bdc57b058b" providerId="ADAL" clId="{15D5D995-373C-4F81-919A-B0FC0ED6E64B}" dt="2023-06-04T18:38:42.092" v="11104"/>
        <pc:sldMkLst>
          <pc:docMk/>
          <pc:sldMk cId="463541385" sldId="272"/>
        </pc:sldMkLst>
      </pc:sldChg>
      <pc:sldChg chg="modTransition modNotesTx">
        <pc:chgData name="Khan Shaikhul Hadi" userId="d77936d0-9506-4cba-b3e5-19bdc57b058b" providerId="ADAL" clId="{15D5D995-373C-4F81-919A-B0FC0ED6E64B}" dt="2023-06-04T18:38:42.092" v="11104"/>
        <pc:sldMkLst>
          <pc:docMk/>
          <pc:sldMk cId="1169683582" sldId="276"/>
        </pc:sldMkLst>
      </pc:sldChg>
      <pc:sldChg chg="modSp mod modTransition">
        <pc:chgData name="Khan Shaikhul Hadi" userId="d77936d0-9506-4cba-b3e5-19bdc57b058b" providerId="ADAL" clId="{15D5D995-373C-4F81-919A-B0FC0ED6E64B}" dt="2023-06-04T18:38:42.092" v="11104"/>
        <pc:sldMkLst>
          <pc:docMk/>
          <pc:sldMk cId="78560177" sldId="278"/>
        </pc:sldMkLst>
        <pc:spChg chg="mod">
          <ac:chgData name="Khan Shaikhul Hadi" userId="d77936d0-9506-4cba-b3e5-19bdc57b058b" providerId="ADAL" clId="{15D5D995-373C-4F81-919A-B0FC0ED6E64B}" dt="2023-05-11T18:25:54.689" v="0" actId="20577"/>
          <ac:spMkLst>
            <pc:docMk/>
            <pc:sldMk cId="78560177" sldId="278"/>
            <ac:spMk id="3" creationId="{23397389-1F52-732D-11CC-7028A41FB648}"/>
          </ac:spMkLst>
        </pc:spChg>
      </pc:sldChg>
      <pc:sldChg chg="modTransition">
        <pc:chgData name="Khan Shaikhul Hadi" userId="d77936d0-9506-4cba-b3e5-19bdc57b058b" providerId="ADAL" clId="{15D5D995-373C-4F81-919A-B0FC0ED6E64B}" dt="2023-06-04T18:38:42.092" v="11104"/>
        <pc:sldMkLst>
          <pc:docMk/>
          <pc:sldMk cId="682863427" sldId="279"/>
        </pc:sldMkLst>
      </pc:sldChg>
      <pc:sldChg chg="modTransition modNotesTx">
        <pc:chgData name="Khan Shaikhul Hadi" userId="d77936d0-9506-4cba-b3e5-19bdc57b058b" providerId="ADAL" clId="{15D5D995-373C-4F81-919A-B0FC0ED6E64B}" dt="2023-06-04T18:38:42.092" v="11104"/>
        <pc:sldMkLst>
          <pc:docMk/>
          <pc:sldMk cId="749906772" sldId="280"/>
        </pc:sldMkLst>
      </pc:sldChg>
      <pc:sldChg chg="del">
        <pc:chgData name="Khan Shaikhul Hadi" userId="d77936d0-9506-4cba-b3e5-19bdc57b058b" providerId="ADAL" clId="{15D5D995-373C-4F81-919A-B0FC0ED6E64B}" dt="2023-05-11T18:39:00.256" v="1" actId="2696"/>
        <pc:sldMkLst>
          <pc:docMk/>
          <pc:sldMk cId="3183596917" sldId="281"/>
        </pc:sldMkLst>
      </pc:sldChg>
      <pc:sldChg chg="modTransition modNotesTx">
        <pc:chgData name="Khan Shaikhul Hadi" userId="d77936d0-9506-4cba-b3e5-19bdc57b058b" providerId="ADAL" clId="{15D5D995-373C-4F81-919A-B0FC0ED6E64B}" dt="2023-06-04T18:38:42.092" v="11104"/>
        <pc:sldMkLst>
          <pc:docMk/>
          <pc:sldMk cId="4004412504" sldId="282"/>
        </pc:sldMkLst>
      </pc:sldChg>
      <pc:sldChg chg="modTransition modNotesTx">
        <pc:chgData name="Khan Shaikhul Hadi" userId="d77936d0-9506-4cba-b3e5-19bdc57b058b" providerId="ADAL" clId="{15D5D995-373C-4F81-919A-B0FC0ED6E64B}" dt="2023-06-04T18:38:42.092" v="11104"/>
        <pc:sldMkLst>
          <pc:docMk/>
          <pc:sldMk cId="1228254384" sldId="283"/>
        </pc:sldMkLst>
      </pc:sldChg>
      <pc:sldChg chg="modTransition modNotesTx">
        <pc:chgData name="Khan Shaikhul Hadi" userId="d77936d0-9506-4cba-b3e5-19bdc57b058b" providerId="ADAL" clId="{15D5D995-373C-4F81-919A-B0FC0ED6E64B}" dt="2023-06-04T18:38:42.092" v="11104"/>
        <pc:sldMkLst>
          <pc:docMk/>
          <pc:sldMk cId="2054425494" sldId="284"/>
        </pc:sldMkLst>
      </pc:sldChg>
      <pc:sldChg chg="modTransition modNotesTx">
        <pc:chgData name="Khan Shaikhul Hadi" userId="d77936d0-9506-4cba-b3e5-19bdc57b058b" providerId="ADAL" clId="{15D5D995-373C-4F81-919A-B0FC0ED6E64B}" dt="2023-06-04T18:38:42.092" v="11104"/>
        <pc:sldMkLst>
          <pc:docMk/>
          <pc:sldMk cId="547838889" sldId="285"/>
        </pc:sldMkLst>
      </pc:sldChg>
      <pc:sldChg chg="modTransition">
        <pc:chgData name="Khan Shaikhul Hadi" userId="d77936d0-9506-4cba-b3e5-19bdc57b058b" providerId="ADAL" clId="{15D5D995-373C-4F81-919A-B0FC0ED6E64B}" dt="2023-06-04T18:38:42.092" v="11104"/>
        <pc:sldMkLst>
          <pc:docMk/>
          <pc:sldMk cId="3461513863" sldId="286"/>
        </pc:sldMkLst>
      </pc:sldChg>
      <pc:sldChg chg="modTransition modAnim modNotesTx">
        <pc:chgData name="Khan Shaikhul Hadi" userId="d77936d0-9506-4cba-b3e5-19bdc57b058b" providerId="ADAL" clId="{15D5D995-373C-4F81-919A-B0FC0ED6E64B}" dt="2023-06-04T18:38:42.092" v="11104"/>
        <pc:sldMkLst>
          <pc:docMk/>
          <pc:sldMk cId="1622371957" sldId="287"/>
        </pc:sldMkLst>
      </pc:sldChg>
      <pc:sldChg chg="modTransition modNotesTx">
        <pc:chgData name="Khan Shaikhul Hadi" userId="d77936d0-9506-4cba-b3e5-19bdc57b058b" providerId="ADAL" clId="{15D5D995-373C-4F81-919A-B0FC0ED6E64B}" dt="2023-06-04T18:38:42.092" v="11104"/>
        <pc:sldMkLst>
          <pc:docMk/>
          <pc:sldMk cId="4220285710" sldId="288"/>
        </pc:sldMkLst>
      </pc:sldChg>
      <pc:sldChg chg="modTransition modNotesTx">
        <pc:chgData name="Khan Shaikhul Hadi" userId="d77936d0-9506-4cba-b3e5-19bdc57b058b" providerId="ADAL" clId="{15D5D995-373C-4F81-919A-B0FC0ED6E64B}" dt="2023-06-04T18:38:42.092" v="11104"/>
        <pc:sldMkLst>
          <pc:docMk/>
          <pc:sldMk cId="3077934272" sldId="289"/>
        </pc:sldMkLst>
      </pc:sldChg>
      <pc:sldChg chg="modTransition modNotesTx">
        <pc:chgData name="Khan Shaikhul Hadi" userId="d77936d0-9506-4cba-b3e5-19bdc57b058b" providerId="ADAL" clId="{15D5D995-373C-4F81-919A-B0FC0ED6E64B}" dt="2023-06-04T18:38:42.092" v="11104"/>
        <pc:sldMkLst>
          <pc:docMk/>
          <pc:sldMk cId="1224773515" sldId="290"/>
        </pc:sldMkLst>
      </pc:sldChg>
      <pc:sldChg chg="modTransition modNotesTx">
        <pc:chgData name="Khan Shaikhul Hadi" userId="d77936d0-9506-4cba-b3e5-19bdc57b058b" providerId="ADAL" clId="{15D5D995-373C-4F81-919A-B0FC0ED6E64B}" dt="2023-06-04T18:38:42.092" v="11104"/>
        <pc:sldMkLst>
          <pc:docMk/>
          <pc:sldMk cId="3411145024" sldId="291"/>
        </pc:sldMkLst>
      </pc:sldChg>
      <pc:sldChg chg="modTransition modNotesTx">
        <pc:chgData name="Khan Shaikhul Hadi" userId="d77936d0-9506-4cba-b3e5-19bdc57b058b" providerId="ADAL" clId="{15D5D995-373C-4F81-919A-B0FC0ED6E64B}" dt="2023-06-04T18:38:42.092" v="11104"/>
        <pc:sldMkLst>
          <pc:docMk/>
          <pc:sldMk cId="1909311823" sldId="293"/>
        </pc:sldMkLst>
      </pc:sldChg>
      <pc:sldChg chg="modTransition modNotesTx">
        <pc:chgData name="Khan Shaikhul Hadi" userId="d77936d0-9506-4cba-b3e5-19bdc57b058b" providerId="ADAL" clId="{15D5D995-373C-4F81-919A-B0FC0ED6E64B}" dt="2023-06-04T18:38:42.092" v="11104"/>
        <pc:sldMkLst>
          <pc:docMk/>
          <pc:sldMk cId="65700244" sldId="294"/>
        </pc:sldMkLst>
      </pc:sldChg>
      <pc:sldChg chg="addSp delSp modSp mod modTransition delAnim modAnim modNotesTx">
        <pc:chgData name="Khan Shaikhul Hadi" userId="d77936d0-9506-4cba-b3e5-19bdc57b058b" providerId="ADAL" clId="{15D5D995-373C-4F81-919A-B0FC0ED6E64B}" dt="2023-06-04T18:38:42.092" v="11104"/>
        <pc:sldMkLst>
          <pc:docMk/>
          <pc:sldMk cId="998739891" sldId="297"/>
        </pc:sldMkLst>
        <pc:spChg chg="add del mod">
          <ac:chgData name="Khan Shaikhul Hadi" userId="d77936d0-9506-4cba-b3e5-19bdc57b058b" providerId="ADAL" clId="{15D5D995-373C-4F81-919A-B0FC0ED6E64B}" dt="2023-05-14T00:48:56.288" v="1805" actId="478"/>
          <ac:spMkLst>
            <pc:docMk/>
            <pc:sldMk cId="998739891" sldId="297"/>
            <ac:spMk id="10" creationId="{6C794C23-D390-B2FE-7D21-22985EC2E956}"/>
          </ac:spMkLst>
        </pc:spChg>
      </pc:sldChg>
      <pc:sldChg chg="modTransition modNotesTx">
        <pc:chgData name="Khan Shaikhul Hadi" userId="d77936d0-9506-4cba-b3e5-19bdc57b058b" providerId="ADAL" clId="{15D5D995-373C-4F81-919A-B0FC0ED6E64B}" dt="2023-06-04T18:38:42.092" v="11104"/>
        <pc:sldMkLst>
          <pc:docMk/>
          <pc:sldMk cId="610736827" sldId="298"/>
        </pc:sldMkLst>
      </pc:sldChg>
      <pc:sldChg chg="modTransition">
        <pc:chgData name="Khan Shaikhul Hadi" userId="d77936d0-9506-4cba-b3e5-19bdc57b058b" providerId="ADAL" clId="{15D5D995-373C-4F81-919A-B0FC0ED6E64B}" dt="2023-06-04T18:38:42.092" v="11104"/>
        <pc:sldMkLst>
          <pc:docMk/>
          <pc:sldMk cId="3701349960" sldId="299"/>
        </pc:sldMkLst>
      </pc:sldChg>
      <pc:sldChg chg="modTransition">
        <pc:chgData name="Khan Shaikhul Hadi" userId="d77936d0-9506-4cba-b3e5-19bdc57b058b" providerId="ADAL" clId="{15D5D995-373C-4F81-919A-B0FC0ED6E64B}" dt="2023-06-04T18:38:42.092" v="11104"/>
        <pc:sldMkLst>
          <pc:docMk/>
          <pc:sldMk cId="2884561158" sldId="300"/>
        </pc:sldMkLst>
      </pc:sldChg>
    </pc:docChg>
  </pc:docChgLst>
  <pc:docChgLst>
    <pc:chgData name="Khan Shaikhul Hadi" userId="d77936d0-9506-4cba-b3e5-19bdc57b058b" providerId="ADAL" clId="{6FD0C1A7-D8D7-4FB1-A251-491744F84067}"/>
    <pc:docChg chg="modSld">
      <pc:chgData name="Khan Shaikhul Hadi" userId="d77936d0-9506-4cba-b3e5-19bdc57b058b" providerId="ADAL" clId="{6FD0C1A7-D8D7-4FB1-A251-491744F84067}" dt="2023-06-05T16:12:29.779" v="132" actId="20577"/>
      <pc:docMkLst>
        <pc:docMk/>
      </pc:docMkLst>
      <pc:sldChg chg="modNotesTx">
        <pc:chgData name="Khan Shaikhul Hadi" userId="d77936d0-9506-4cba-b3e5-19bdc57b058b" providerId="ADAL" clId="{6FD0C1A7-D8D7-4FB1-A251-491744F84067}" dt="2023-06-05T16:12:29.779" v="132" actId="20577"/>
        <pc:sldMkLst>
          <pc:docMk/>
          <pc:sldMk cId="2054425494" sldId="284"/>
        </pc:sldMkLst>
      </pc:sldChg>
    </pc:docChg>
  </pc:docChgLst>
  <pc:docChgLst>
    <pc:chgData name="Khan Shaikhul Hadi" userId="7cd2cd3b-0a3d-4432-bf97-04e32817e346" providerId="ADAL" clId="{7C5D961B-4A8D-43A3-8FCA-9C1BEA1FCB49}"/>
    <pc:docChg chg="delSld">
      <pc:chgData name="Khan Shaikhul Hadi" userId="7cd2cd3b-0a3d-4432-bf97-04e32817e346" providerId="ADAL" clId="{7C5D961B-4A8D-43A3-8FCA-9C1BEA1FCB49}" dt="2024-01-14T17:24:24.877" v="2" actId="47"/>
      <pc:docMkLst>
        <pc:docMk/>
      </pc:docMkLst>
      <pc:sldChg chg="del">
        <pc:chgData name="Khan Shaikhul Hadi" userId="7cd2cd3b-0a3d-4432-bf97-04e32817e346" providerId="ADAL" clId="{7C5D961B-4A8D-43A3-8FCA-9C1BEA1FCB49}" dt="2024-01-14T17:24:23.392" v="1" actId="47"/>
        <pc:sldMkLst>
          <pc:docMk/>
          <pc:sldMk cId="78560177" sldId="278"/>
        </pc:sldMkLst>
      </pc:sldChg>
      <pc:sldChg chg="del">
        <pc:chgData name="Khan Shaikhul Hadi" userId="7cd2cd3b-0a3d-4432-bf97-04e32817e346" providerId="ADAL" clId="{7C5D961B-4A8D-43A3-8FCA-9C1BEA1FCB49}" dt="2024-01-14T17:24:24.877" v="2" actId="47"/>
        <pc:sldMkLst>
          <pc:docMk/>
          <pc:sldMk cId="682863427" sldId="279"/>
        </pc:sldMkLst>
      </pc:sldChg>
      <pc:sldChg chg="del">
        <pc:chgData name="Khan Shaikhul Hadi" userId="7cd2cd3b-0a3d-4432-bf97-04e32817e346" providerId="ADAL" clId="{7C5D961B-4A8D-43A3-8FCA-9C1BEA1FCB49}" dt="2024-01-14T17:24:13.376" v="0" actId="47"/>
        <pc:sldMkLst>
          <pc:docMk/>
          <pc:sldMk cId="3701349960" sldId="299"/>
        </pc:sldMkLst>
      </pc:sldChg>
      <pc:sldChg chg="del">
        <pc:chgData name="Khan Shaikhul Hadi" userId="7cd2cd3b-0a3d-4432-bf97-04e32817e346" providerId="ADAL" clId="{7C5D961B-4A8D-43A3-8FCA-9C1BEA1FCB49}" dt="2024-01-14T17:24:13.376" v="0" actId="47"/>
        <pc:sldMkLst>
          <pc:docMk/>
          <pc:sldMk cId="2884561158" sldId="300"/>
        </pc:sldMkLst>
      </pc:sldChg>
    </pc:docChg>
  </pc:docChgLst>
  <pc:docChgLst>
    <pc:chgData name="Khan Shaikhul Hadi" userId="d77936d0-9506-4cba-b3e5-19bdc57b058b" providerId="ADAL" clId="{2438B5EB-EA4A-4D18-BD5B-D845B386F344}"/>
    <pc:docChg chg="undo custSel addSld delSld modSld sldOrd">
      <pc:chgData name="Khan Shaikhul Hadi" userId="d77936d0-9506-4cba-b3e5-19bdc57b058b" providerId="ADAL" clId="{2438B5EB-EA4A-4D18-BD5B-D845B386F344}" dt="2023-05-15T14:01:03.724" v="7978" actId="729"/>
      <pc:docMkLst>
        <pc:docMk/>
      </pc:docMkLst>
      <pc:sldChg chg="addSp delSp modSp mod">
        <pc:chgData name="Khan Shaikhul Hadi" userId="d77936d0-9506-4cba-b3e5-19bdc57b058b" providerId="ADAL" clId="{2438B5EB-EA4A-4D18-BD5B-D845B386F344}" dt="2023-05-11T00:43:50.995" v="1954" actId="1076"/>
        <pc:sldMkLst>
          <pc:docMk/>
          <pc:sldMk cId="2108343050" sldId="256"/>
        </pc:sldMkLst>
        <pc:spChg chg="del">
          <ac:chgData name="Khan Shaikhul Hadi" userId="d77936d0-9506-4cba-b3e5-19bdc57b058b" providerId="ADAL" clId="{2438B5EB-EA4A-4D18-BD5B-D845B386F344}" dt="2023-05-08T17:39:52.185" v="6" actId="478"/>
          <ac:spMkLst>
            <pc:docMk/>
            <pc:sldMk cId="2108343050" sldId="256"/>
            <ac:spMk id="2" creationId="{21DEEB03-8380-DA47-BBA6-C12D32F83634}"/>
          </ac:spMkLst>
        </pc:spChg>
        <pc:spChg chg="del">
          <ac:chgData name="Khan Shaikhul Hadi" userId="d77936d0-9506-4cba-b3e5-19bdc57b058b" providerId="ADAL" clId="{2438B5EB-EA4A-4D18-BD5B-D845B386F344}" dt="2023-05-08T17:39:55.501" v="7" actId="478"/>
          <ac:spMkLst>
            <pc:docMk/>
            <pc:sldMk cId="2108343050" sldId="256"/>
            <ac:spMk id="3" creationId="{171A3850-C971-D441-8B6B-1B4905A46C86}"/>
          </ac:spMkLst>
        </pc:spChg>
        <pc:spChg chg="add mod">
          <ac:chgData name="Khan Shaikhul Hadi" userId="d77936d0-9506-4cba-b3e5-19bdc57b058b" providerId="ADAL" clId="{2438B5EB-EA4A-4D18-BD5B-D845B386F344}" dt="2023-05-08T17:40:01.678" v="9" actId="1076"/>
          <ac:spMkLst>
            <pc:docMk/>
            <pc:sldMk cId="2108343050" sldId="256"/>
            <ac:spMk id="4" creationId="{AA1B8E62-E244-58AA-586C-78E8800D3B32}"/>
          </ac:spMkLst>
        </pc:spChg>
        <pc:spChg chg="add mod">
          <ac:chgData name="Khan Shaikhul Hadi" userId="d77936d0-9506-4cba-b3e5-19bdc57b058b" providerId="ADAL" clId="{2438B5EB-EA4A-4D18-BD5B-D845B386F344}" dt="2023-05-11T00:43:46.348" v="1953" actId="20577"/>
          <ac:spMkLst>
            <pc:docMk/>
            <pc:sldMk cId="2108343050" sldId="256"/>
            <ac:spMk id="5" creationId="{D5613FD2-4407-51E1-5627-FBD784B83244}"/>
          </ac:spMkLst>
        </pc:spChg>
        <pc:picChg chg="add del mod">
          <ac:chgData name="Khan Shaikhul Hadi" userId="d77936d0-9506-4cba-b3e5-19bdc57b058b" providerId="ADAL" clId="{2438B5EB-EA4A-4D18-BD5B-D845B386F344}" dt="2023-05-08T17:43:27.317" v="24" actId="478"/>
          <ac:picMkLst>
            <pc:docMk/>
            <pc:sldMk cId="2108343050" sldId="256"/>
            <ac:picMk id="7" creationId="{EF0EE594-11DD-96BA-1BEF-E1EC104CEF3F}"/>
          </ac:picMkLst>
        </pc:picChg>
        <pc:picChg chg="add mod">
          <ac:chgData name="Khan Shaikhul Hadi" userId="d77936d0-9506-4cba-b3e5-19bdc57b058b" providerId="ADAL" clId="{2438B5EB-EA4A-4D18-BD5B-D845B386F344}" dt="2023-05-11T00:43:50.995" v="1954" actId="1076"/>
          <ac:picMkLst>
            <pc:docMk/>
            <pc:sldMk cId="2108343050" sldId="256"/>
            <ac:picMk id="9" creationId="{E9087E4A-6A4B-9183-7F93-3D524D9B5259}"/>
          </ac:picMkLst>
        </pc:picChg>
      </pc:sldChg>
      <pc:sldChg chg="del">
        <pc:chgData name="Khan Shaikhul Hadi" userId="d77936d0-9506-4cba-b3e5-19bdc57b058b" providerId="ADAL" clId="{2438B5EB-EA4A-4D18-BD5B-D845B386F344}" dt="2023-05-13T20:35:06.559" v="4783" actId="47"/>
        <pc:sldMkLst>
          <pc:docMk/>
          <pc:sldMk cId="1176475789" sldId="258"/>
        </pc:sldMkLst>
      </pc:sldChg>
      <pc:sldChg chg="addSp modSp mod">
        <pc:chgData name="Khan Shaikhul Hadi" userId="d77936d0-9506-4cba-b3e5-19bdc57b058b" providerId="ADAL" clId="{2438B5EB-EA4A-4D18-BD5B-D845B386F344}" dt="2023-05-08T17:39:10.556" v="3"/>
        <pc:sldMkLst>
          <pc:docMk/>
          <pc:sldMk cId="1994075443" sldId="259"/>
        </pc:sldMkLst>
        <pc:spChg chg="add mod">
          <ac:chgData name="Khan Shaikhul Hadi" userId="d77936d0-9506-4cba-b3e5-19bdc57b058b" providerId="ADAL" clId="{2438B5EB-EA4A-4D18-BD5B-D845B386F344}" dt="2023-05-08T17:39:10.556" v="3"/>
          <ac:spMkLst>
            <pc:docMk/>
            <pc:sldMk cId="1994075443" sldId="259"/>
            <ac:spMk id="6" creationId="{B252966B-94B5-031A-6BF2-37520AE4D07D}"/>
          </ac:spMkLst>
        </pc:spChg>
        <pc:picChg chg="add mod">
          <ac:chgData name="Khan Shaikhul Hadi" userId="d77936d0-9506-4cba-b3e5-19bdc57b058b" providerId="ADAL" clId="{2438B5EB-EA4A-4D18-BD5B-D845B386F344}" dt="2023-05-08T17:39:01.694" v="2" actId="14100"/>
          <ac:picMkLst>
            <pc:docMk/>
            <pc:sldMk cId="1994075443" sldId="259"/>
            <ac:picMk id="5" creationId="{0EA4C71C-E76A-C57F-8920-A0D3A92B1A94}"/>
          </ac:picMkLst>
        </pc:picChg>
      </pc:sldChg>
      <pc:sldChg chg="addSp delSp modSp add del mod setBg">
        <pc:chgData name="Khan Shaikhul Hadi" userId="d77936d0-9506-4cba-b3e5-19bdc57b058b" providerId="ADAL" clId="{2438B5EB-EA4A-4D18-BD5B-D845B386F344}" dt="2023-05-13T23:33:44.670" v="4874" actId="47"/>
        <pc:sldMkLst>
          <pc:docMk/>
          <pc:sldMk cId="3050175953" sldId="260"/>
        </pc:sldMkLst>
        <pc:spChg chg="mod">
          <ac:chgData name="Khan Shaikhul Hadi" userId="d77936d0-9506-4cba-b3e5-19bdc57b058b" providerId="ADAL" clId="{2438B5EB-EA4A-4D18-BD5B-D845B386F344}" dt="2023-05-13T20:24:08.399" v="4397" actId="20577"/>
          <ac:spMkLst>
            <pc:docMk/>
            <pc:sldMk cId="3050175953" sldId="260"/>
            <ac:spMk id="2" creationId="{64C95D01-25A6-6C4F-820B-9996863D96A0}"/>
          </ac:spMkLst>
        </pc:spChg>
        <pc:spChg chg="del mod">
          <ac:chgData name="Khan Shaikhul Hadi" userId="d77936d0-9506-4cba-b3e5-19bdc57b058b" providerId="ADAL" clId="{2438B5EB-EA4A-4D18-BD5B-D845B386F344}" dt="2023-05-08T17:44:55.109" v="35" actId="478"/>
          <ac:spMkLst>
            <pc:docMk/>
            <pc:sldMk cId="3050175953" sldId="260"/>
            <ac:spMk id="3" creationId="{25564B45-E345-024F-93A5-9693A579D86F}"/>
          </ac:spMkLst>
        </pc:spChg>
        <pc:spChg chg="add del mod">
          <ac:chgData name="Khan Shaikhul Hadi" userId="d77936d0-9506-4cba-b3e5-19bdc57b058b" providerId="ADAL" clId="{2438B5EB-EA4A-4D18-BD5B-D845B386F344}" dt="2023-05-08T17:45:08.571" v="41" actId="478"/>
          <ac:spMkLst>
            <pc:docMk/>
            <pc:sldMk cId="3050175953" sldId="260"/>
            <ac:spMk id="5" creationId="{C1DF0FA6-D068-5C27-0396-3B57F30EFF34}"/>
          </ac:spMkLst>
        </pc:spChg>
        <pc:spChg chg="add del mod">
          <ac:chgData name="Khan Shaikhul Hadi" userId="d77936d0-9506-4cba-b3e5-19bdc57b058b" providerId="ADAL" clId="{2438B5EB-EA4A-4D18-BD5B-D845B386F344}" dt="2023-05-13T20:26:07.203" v="4544" actId="478"/>
          <ac:spMkLst>
            <pc:docMk/>
            <pc:sldMk cId="3050175953" sldId="260"/>
            <ac:spMk id="6" creationId="{78489AE1-ED2B-5617-3EC8-B655E71CC1E6}"/>
          </ac:spMkLst>
        </pc:spChg>
        <pc:graphicFrameChg chg="add mod modGraphic">
          <ac:chgData name="Khan Shaikhul Hadi" userId="d77936d0-9506-4cba-b3e5-19bdc57b058b" providerId="ADAL" clId="{2438B5EB-EA4A-4D18-BD5B-D845B386F344}" dt="2023-05-13T20:27:40.265" v="4635" actId="20577"/>
          <ac:graphicFrameMkLst>
            <pc:docMk/>
            <pc:sldMk cId="3050175953" sldId="260"/>
            <ac:graphicFrameMk id="3" creationId="{9BF027BB-8163-B9E7-DC62-483D0E544847}"/>
          </ac:graphicFrameMkLst>
        </pc:graphicFrameChg>
      </pc:sldChg>
      <pc:sldChg chg="addSp delSp modSp new mod ord modNotesTx">
        <pc:chgData name="Khan Shaikhul Hadi" userId="d77936d0-9506-4cba-b3e5-19bdc57b058b" providerId="ADAL" clId="{2438B5EB-EA4A-4D18-BD5B-D845B386F344}" dt="2023-05-15T13:44:56.747" v="7517" actId="20577"/>
        <pc:sldMkLst>
          <pc:docMk/>
          <pc:sldMk cId="1218228839" sldId="261"/>
        </pc:sldMkLst>
        <pc:spChg chg="del">
          <ac:chgData name="Khan Shaikhul Hadi" userId="d77936d0-9506-4cba-b3e5-19bdc57b058b" providerId="ADAL" clId="{2438B5EB-EA4A-4D18-BD5B-D845B386F344}" dt="2023-05-08T17:46:12.729" v="51" actId="478"/>
          <ac:spMkLst>
            <pc:docMk/>
            <pc:sldMk cId="1218228839" sldId="261"/>
            <ac:spMk id="2" creationId="{F80667A4-3C63-2FAB-282D-C300FF7F89F1}"/>
          </ac:spMkLst>
        </pc:spChg>
        <pc:spChg chg="del">
          <ac:chgData name="Khan Shaikhul Hadi" userId="d77936d0-9506-4cba-b3e5-19bdc57b058b" providerId="ADAL" clId="{2438B5EB-EA4A-4D18-BD5B-D845B386F344}" dt="2023-05-08T17:46:10.285" v="50" actId="478"/>
          <ac:spMkLst>
            <pc:docMk/>
            <pc:sldMk cId="1218228839" sldId="261"/>
            <ac:spMk id="3" creationId="{EAD68630-36E8-529A-D551-00E8D382403B}"/>
          </ac:spMkLst>
        </pc:spChg>
        <pc:spChg chg="add del mod">
          <ac:chgData name="Khan Shaikhul Hadi" userId="d77936d0-9506-4cba-b3e5-19bdc57b058b" providerId="ADAL" clId="{2438B5EB-EA4A-4D18-BD5B-D845B386F344}" dt="2023-05-12T17:55:47.787" v="2613" actId="478"/>
          <ac:spMkLst>
            <pc:docMk/>
            <pc:sldMk cId="1218228839" sldId="261"/>
            <ac:spMk id="4" creationId="{564E4B6E-D998-756E-C08C-5B4DD9C4A2D2}"/>
          </ac:spMkLst>
        </pc:spChg>
        <pc:spChg chg="add mod">
          <ac:chgData name="Khan Shaikhul Hadi" userId="d77936d0-9506-4cba-b3e5-19bdc57b058b" providerId="ADAL" clId="{2438B5EB-EA4A-4D18-BD5B-D845B386F344}" dt="2023-05-12T17:29:04.906" v="2134" actId="20577"/>
          <ac:spMkLst>
            <pc:docMk/>
            <pc:sldMk cId="1218228839" sldId="261"/>
            <ac:spMk id="6" creationId="{70A8AABE-CF44-86CD-FA97-EC3908415111}"/>
          </ac:spMkLst>
        </pc:spChg>
        <pc:spChg chg="mod">
          <ac:chgData name="Khan Shaikhul Hadi" userId="d77936d0-9506-4cba-b3e5-19bdc57b058b" providerId="ADAL" clId="{2438B5EB-EA4A-4D18-BD5B-D845B386F344}" dt="2023-05-09T02:21:18.064" v="475" actId="2711"/>
          <ac:spMkLst>
            <pc:docMk/>
            <pc:sldMk cId="1218228839" sldId="261"/>
            <ac:spMk id="9" creationId="{B0A53E58-BD80-825E-30AC-9D1FFA85A0C7}"/>
          </ac:spMkLst>
        </pc:spChg>
        <pc:spChg chg="mod">
          <ac:chgData name="Khan Shaikhul Hadi" userId="d77936d0-9506-4cba-b3e5-19bdc57b058b" providerId="ADAL" clId="{2438B5EB-EA4A-4D18-BD5B-D845B386F344}" dt="2023-05-09T02:21:18.064" v="475" actId="2711"/>
          <ac:spMkLst>
            <pc:docMk/>
            <pc:sldMk cId="1218228839" sldId="261"/>
            <ac:spMk id="10" creationId="{F8E39FE2-5FAF-111E-127A-84EBEC640F32}"/>
          </ac:spMkLst>
        </pc:spChg>
        <pc:spChg chg="mod">
          <ac:chgData name="Khan Shaikhul Hadi" userId="d77936d0-9506-4cba-b3e5-19bdc57b058b" providerId="ADAL" clId="{2438B5EB-EA4A-4D18-BD5B-D845B386F344}" dt="2023-05-09T02:21:18.064" v="475" actId="2711"/>
          <ac:spMkLst>
            <pc:docMk/>
            <pc:sldMk cId="1218228839" sldId="261"/>
            <ac:spMk id="11" creationId="{4E09F955-6E46-9215-0F62-57016AADEEA8}"/>
          </ac:spMkLst>
        </pc:spChg>
        <pc:spChg chg="mod">
          <ac:chgData name="Khan Shaikhul Hadi" userId="d77936d0-9506-4cba-b3e5-19bdc57b058b" providerId="ADAL" clId="{2438B5EB-EA4A-4D18-BD5B-D845B386F344}" dt="2023-05-09T02:21:18.064" v="475" actId="2711"/>
          <ac:spMkLst>
            <pc:docMk/>
            <pc:sldMk cId="1218228839" sldId="261"/>
            <ac:spMk id="12" creationId="{BEC275A1-1ED1-CFB4-E832-53251A90835A}"/>
          </ac:spMkLst>
        </pc:spChg>
        <pc:spChg chg="mod">
          <ac:chgData name="Khan Shaikhul Hadi" userId="d77936d0-9506-4cba-b3e5-19bdc57b058b" providerId="ADAL" clId="{2438B5EB-EA4A-4D18-BD5B-D845B386F344}" dt="2023-05-09T02:21:18.064" v="475" actId="2711"/>
          <ac:spMkLst>
            <pc:docMk/>
            <pc:sldMk cId="1218228839" sldId="261"/>
            <ac:spMk id="13" creationId="{AA1B386A-6C73-D653-FFF0-9AB1B7FC4D66}"/>
          </ac:spMkLst>
        </pc:spChg>
        <pc:spChg chg="mod">
          <ac:chgData name="Khan Shaikhul Hadi" userId="d77936d0-9506-4cba-b3e5-19bdc57b058b" providerId="ADAL" clId="{2438B5EB-EA4A-4D18-BD5B-D845B386F344}" dt="2023-05-09T02:21:18.064" v="475" actId="2711"/>
          <ac:spMkLst>
            <pc:docMk/>
            <pc:sldMk cId="1218228839" sldId="261"/>
            <ac:spMk id="14" creationId="{1A6DD08C-A7CB-93CA-5F2B-E99F17681EE6}"/>
          </ac:spMkLst>
        </pc:spChg>
        <pc:spChg chg="mod">
          <ac:chgData name="Khan Shaikhul Hadi" userId="d77936d0-9506-4cba-b3e5-19bdc57b058b" providerId="ADAL" clId="{2438B5EB-EA4A-4D18-BD5B-D845B386F344}" dt="2023-05-09T02:21:18.064" v="475" actId="2711"/>
          <ac:spMkLst>
            <pc:docMk/>
            <pc:sldMk cId="1218228839" sldId="261"/>
            <ac:spMk id="15" creationId="{E201A136-DE4A-846C-F708-68700B777BAC}"/>
          </ac:spMkLst>
        </pc:spChg>
        <pc:spChg chg="mod">
          <ac:chgData name="Khan Shaikhul Hadi" userId="d77936d0-9506-4cba-b3e5-19bdc57b058b" providerId="ADAL" clId="{2438B5EB-EA4A-4D18-BD5B-D845B386F344}" dt="2023-05-09T02:21:18.064" v="475" actId="2711"/>
          <ac:spMkLst>
            <pc:docMk/>
            <pc:sldMk cId="1218228839" sldId="261"/>
            <ac:spMk id="18" creationId="{C42E6CB2-F233-586E-DB31-42281834F408}"/>
          </ac:spMkLst>
        </pc:spChg>
        <pc:spChg chg="mod">
          <ac:chgData name="Khan Shaikhul Hadi" userId="d77936d0-9506-4cba-b3e5-19bdc57b058b" providerId="ADAL" clId="{2438B5EB-EA4A-4D18-BD5B-D845B386F344}" dt="2023-05-09T02:21:18.064" v="475" actId="2711"/>
          <ac:spMkLst>
            <pc:docMk/>
            <pc:sldMk cId="1218228839" sldId="261"/>
            <ac:spMk id="19" creationId="{FB7294E7-DFB9-E19B-3636-17EBFB5E03F0}"/>
          </ac:spMkLst>
        </pc:spChg>
        <pc:spChg chg="mod">
          <ac:chgData name="Khan Shaikhul Hadi" userId="d77936d0-9506-4cba-b3e5-19bdc57b058b" providerId="ADAL" clId="{2438B5EB-EA4A-4D18-BD5B-D845B386F344}" dt="2023-05-09T02:21:18.064" v="475" actId="2711"/>
          <ac:spMkLst>
            <pc:docMk/>
            <pc:sldMk cId="1218228839" sldId="261"/>
            <ac:spMk id="20" creationId="{8848E753-E179-471B-0C11-CBD53909B222}"/>
          </ac:spMkLst>
        </pc:spChg>
        <pc:spChg chg="mod">
          <ac:chgData name="Khan Shaikhul Hadi" userId="d77936d0-9506-4cba-b3e5-19bdc57b058b" providerId="ADAL" clId="{2438B5EB-EA4A-4D18-BD5B-D845B386F344}" dt="2023-05-09T02:21:18.064" v="475" actId="2711"/>
          <ac:spMkLst>
            <pc:docMk/>
            <pc:sldMk cId="1218228839" sldId="261"/>
            <ac:spMk id="21" creationId="{1D8BFD68-92EB-4291-6ABD-9BF2DC477C56}"/>
          </ac:spMkLst>
        </pc:spChg>
        <pc:spChg chg="mod">
          <ac:chgData name="Khan Shaikhul Hadi" userId="d77936d0-9506-4cba-b3e5-19bdc57b058b" providerId="ADAL" clId="{2438B5EB-EA4A-4D18-BD5B-D845B386F344}" dt="2023-05-09T02:21:18.064" v="475" actId="2711"/>
          <ac:spMkLst>
            <pc:docMk/>
            <pc:sldMk cId="1218228839" sldId="261"/>
            <ac:spMk id="22" creationId="{E6C2612C-8C14-42E5-7DA7-95C97FB3EEC4}"/>
          </ac:spMkLst>
        </pc:spChg>
        <pc:spChg chg="mod">
          <ac:chgData name="Khan Shaikhul Hadi" userId="d77936d0-9506-4cba-b3e5-19bdc57b058b" providerId="ADAL" clId="{2438B5EB-EA4A-4D18-BD5B-D845B386F344}" dt="2023-05-12T17:28:24.343" v="2051" actId="6549"/>
          <ac:spMkLst>
            <pc:docMk/>
            <pc:sldMk cId="1218228839" sldId="261"/>
            <ac:spMk id="23" creationId="{63414036-9D8A-425B-2F3E-DCB89998AC11}"/>
          </ac:spMkLst>
        </pc:spChg>
        <pc:spChg chg="mod">
          <ac:chgData name="Khan Shaikhul Hadi" userId="d77936d0-9506-4cba-b3e5-19bdc57b058b" providerId="ADAL" clId="{2438B5EB-EA4A-4D18-BD5B-D845B386F344}" dt="2023-05-09T02:21:18.064" v="475" actId="2711"/>
          <ac:spMkLst>
            <pc:docMk/>
            <pc:sldMk cId="1218228839" sldId="261"/>
            <ac:spMk id="24" creationId="{76861D2D-3C33-7723-A46D-01FDCEA2E504}"/>
          </ac:spMkLst>
        </pc:spChg>
        <pc:spChg chg="add mod">
          <ac:chgData name="Khan Shaikhul Hadi" userId="d77936d0-9506-4cba-b3e5-19bdc57b058b" providerId="ADAL" clId="{2438B5EB-EA4A-4D18-BD5B-D845B386F344}" dt="2023-05-12T17:29:10.254" v="2135" actId="1076"/>
          <ac:spMkLst>
            <pc:docMk/>
            <pc:sldMk cId="1218228839" sldId="261"/>
            <ac:spMk id="25" creationId="{B1A6940D-106E-AA60-8F32-0A6B3E291B12}"/>
          </ac:spMkLst>
        </pc:spChg>
        <pc:spChg chg="add mod">
          <ac:chgData name="Khan Shaikhul Hadi" userId="d77936d0-9506-4cba-b3e5-19bdc57b058b" providerId="ADAL" clId="{2438B5EB-EA4A-4D18-BD5B-D845B386F344}" dt="2023-05-12T17:29:10.254" v="2135" actId="1076"/>
          <ac:spMkLst>
            <pc:docMk/>
            <pc:sldMk cId="1218228839" sldId="261"/>
            <ac:spMk id="26" creationId="{56B8C350-36E8-3A9B-091E-82192B61806D}"/>
          </ac:spMkLst>
        </pc:spChg>
        <pc:spChg chg="add mod">
          <ac:chgData name="Khan Shaikhul Hadi" userId="d77936d0-9506-4cba-b3e5-19bdc57b058b" providerId="ADAL" clId="{2438B5EB-EA4A-4D18-BD5B-D845B386F344}" dt="2023-05-12T17:29:10.254" v="2135" actId="1076"/>
          <ac:spMkLst>
            <pc:docMk/>
            <pc:sldMk cId="1218228839" sldId="261"/>
            <ac:spMk id="28" creationId="{860D15F3-BDCA-F95F-3982-EBED029DE73B}"/>
          </ac:spMkLst>
        </pc:spChg>
        <pc:spChg chg="add del mod">
          <ac:chgData name="Khan Shaikhul Hadi" userId="d77936d0-9506-4cba-b3e5-19bdc57b058b" providerId="ADAL" clId="{2438B5EB-EA4A-4D18-BD5B-D845B386F344}" dt="2023-05-12T17:28:27.103" v="2053" actId="478"/>
          <ac:spMkLst>
            <pc:docMk/>
            <pc:sldMk cId="1218228839" sldId="261"/>
            <ac:spMk id="29" creationId="{84C18C31-D615-14EC-A0CE-DFA0542C4A9B}"/>
          </ac:spMkLst>
        </pc:spChg>
        <pc:spChg chg="add mod">
          <ac:chgData name="Khan Shaikhul Hadi" userId="d77936d0-9506-4cba-b3e5-19bdc57b058b" providerId="ADAL" clId="{2438B5EB-EA4A-4D18-BD5B-D845B386F344}" dt="2023-05-12T17:30:56.145" v="2166" actId="164"/>
          <ac:spMkLst>
            <pc:docMk/>
            <pc:sldMk cId="1218228839" sldId="261"/>
            <ac:spMk id="30" creationId="{6E710419-25A2-2BF3-40AF-1EA4E6ED5883}"/>
          </ac:spMkLst>
        </pc:spChg>
        <pc:spChg chg="mod">
          <ac:chgData name="Khan Shaikhul Hadi" userId="d77936d0-9506-4cba-b3e5-19bdc57b058b" providerId="ADAL" clId="{2438B5EB-EA4A-4D18-BD5B-D845B386F344}" dt="2023-05-12T17:31:16.527" v="2216" actId="20577"/>
          <ac:spMkLst>
            <pc:docMk/>
            <pc:sldMk cId="1218228839" sldId="261"/>
            <ac:spMk id="34" creationId="{601AE3EF-160D-A8E4-4A87-98327CD03BA3}"/>
          </ac:spMkLst>
        </pc:spChg>
        <pc:spChg chg="mod">
          <ac:chgData name="Khan Shaikhul Hadi" userId="d77936d0-9506-4cba-b3e5-19bdc57b058b" providerId="ADAL" clId="{2438B5EB-EA4A-4D18-BD5B-D845B386F344}" dt="2023-05-12T17:33:01.881" v="2233"/>
          <ac:spMkLst>
            <pc:docMk/>
            <pc:sldMk cId="1218228839" sldId="261"/>
            <ac:spMk id="40" creationId="{90BE6BFD-ACF5-37D4-F52D-1F8E1F0CFA8E}"/>
          </ac:spMkLst>
        </pc:spChg>
        <pc:spChg chg="mod">
          <ac:chgData name="Khan Shaikhul Hadi" userId="d77936d0-9506-4cba-b3e5-19bdc57b058b" providerId="ADAL" clId="{2438B5EB-EA4A-4D18-BD5B-D845B386F344}" dt="2023-05-12T17:33:01.881" v="2233"/>
          <ac:spMkLst>
            <pc:docMk/>
            <pc:sldMk cId="1218228839" sldId="261"/>
            <ac:spMk id="42" creationId="{F25479C8-CE45-F88B-06F5-E10723EBEEF1}"/>
          </ac:spMkLst>
        </pc:spChg>
        <pc:grpChg chg="add del mod">
          <ac:chgData name="Khan Shaikhul Hadi" userId="d77936d0-9506-4cba-b3e5-19bdc57b058b" providerId="ADAL" clId="{2438B5EB-EA4A-4D18-BD5B-D845B386F344}" dt="2023-05-12T17:28:23.684" v="2050" actId="478"/>
          <ac:grpSpMkLst>
            <pc:docMk/>
            <pc:sldMk cId="1218228839" sldId="261"/>
            <ac:grpSpMk id="7" creationId="{00AF1A90-6A22-E13E-C92A-DC14CF79CF3C}"/>
          </ac:grpSpMkLst>
        </pc:grpChg>
        <pc:grpChg chg="mod">
          <ac:chgData name="Khan Shaikhul Hadi" userId="d77936d0-9506-4cba-b3e5-19bdc57b058b" providerId="ADAL" clId="{2438B5EB-EA4A-4D18-BD5B-D845B386F344}" dt="2023-05-08T17:46:06.910" v="49"/>
          <ac:grpSpMkLst>
            <pc:docMk/>
            <pc:sldMk cId="1218228839" sldId="261"/>
            <ac:grpSpMk id="8" creationId="{465A5576-99B8-53DD-D162-3076E2C1D5C6}"/>
          </ac:grpSpMkLst>
        </pc:grpChg>
        <pc:grpChg chg="add del mod">
          <ac:chgData name="Khan Shaikhul Hadi" userId="d77936d0-9506-4cba-b3e5-19bdc57b058b" providerId="ADAL" clId="{2438B5EB-EA4A-4D18-BD5B-D845B386F344}" dt="2023-05-12T17:28:25.495" v="2052" actId="478"/>
          <ac:grpSpMkLst>
            <pc:docMk/>
            <pc:sldMk cId="1218228839" sldId="261"/>
            <ac:grpSpMk id="16" creationId="{A7BEC2DC-2089-7555-5BDA-DD3AEE55BE5C}"/>
          </ac:grpSpMkLst>
        </pc:grpChg>
        <pc:grpChg chg="mod">
          <ac:chgData name="Khan Shaikhul Hadi" userId="d77936d0-9506-4cba-b3e5-19bdc57b058b" providerId="ADAL" clId="{2438B5EB-EA4A-4D18-BD5B-D845B386F344}" dt="2023-05-08T17:46:06.910" v="49"/>
          <ac:grpSpMkLst>
            <pc:docMk/>
            <pc:sldMk cId="1218228839" sldId="261"/>
            <ac:grpSpMk id="17" creationId="{A0F0B0EE-2608-528E-2614-3E80D7267E03}"/>
          </ac:grpSpMkLst>
        </pc:grpChg>
        <pc:grpChg chg="add mod">
          <ac:chgData name="Khan Shaikhul Hadi" userId="d77936d0-9506-4cba-b3e5-19bdc57b058b" providerId="ADAL" clId="{2438B5EB-EA4A-4D18-BD5B-D845B386F344}" dt="2023-05-12T17:31:27.553" v="2218" actId="164"/>
          <ac:grpSpMkLst>
            <pc:docMk/>
            <pc:sldMk cId="1218228839" sldId="261"/>
            <ac:grpSpMk id="31" creationId="{03B7A9A5-AC49-102E-ACC4-8FE0F0C3112A}"/>
          </ac:grpSpMkLst>
        </pc:grpChg>
        <pc:grpChg chg="add mod">
          <ac:chgData name="Khan Shaikhul Hadi" userId="d77936d0-9506-4cba-b3e5-19bdc57b058b" providerId="ADAL" clId="{2438B5EB-EA4A-4D18-BD5B-D845B386F344}" dt="2023-05-12T17:31:27.553" v="2218" actId="164"/>
          <ac:grpSpMkLst>
            <pc:docMk/>
            <pc:sldMk cId="1218228839" sldId="261"/>
            <ac:grpSpMk id="32" creationId="{EB30DF92-EA5A-38CB-3B7D-B3EF9AF56F0D}"/>
          </ac:grpSpMkLst>
        </pc:grpChg>
        <pc:grpChg chg="add mod">
          <ac:chgData name="Khan Shaikhul Hadi" userId="d77936d0-9506-4cba-b3e5-19bdc57b058b" providerId="ADAL" clId="{2438B5EB-EA4A-4D18-BD5B-D845B386F344}" dt="2023-05-12T17:35:21.546" v="2306" actId="1076"/>
          <ac:grpSpMkLst>
            <pc:docMk/>
            <pc:sldMk cId="1218228839" sldId="261"/>
            <ac:grpSpMk id="35" creationId="{096C20EF-39AD-2ECF-7E84-2B8B9364A2A2}"/>
          </ac:grpSpMkLst>
        </pc:grpChg>
        <pc:grpChg chg="add del mod">
          <ac:chgData name="Khan Shaikhul Hadi" userId="d77936d0-9506-4cba-b3e5-19bdc57b058b" providerId="ADAL" clId="{2438B5EB-EA4A-4D18-BD5B-D845B386F344}" dt="2023-05-12T17:33:03.495" v="2234"/>
          <ac:grpSpMkLst>
            <pc:docMk/>
            <pc:sldMk cId="1218228839" sldId="261"/>
            <ac:grpSpMk id="36" creationId="{6445AD6E-EA07-43AB-25DC-F8D934C7CA0B}"/>
          </ac:grpSpMkLst>
        </pc:grpChg>
        <pc:grpChg chg="mod">
          <ac:chgData name="Khan Shaikhul Hadi" userId="d77936d0-9506-4cba-b3e5-19bdc57b058b" providerId="ADAL" clId="{2438B5EB-EA4A-4D18-BD5B-D845B386F344}" dt="2023-05-12T17:33:01.881" v="2233"/>
          <ac:grpSpMkLst>
            <pc:docMk/>
            <pc:sldMk cId="1218228839" sldId="261"/>
            <ac:grpSpMk id="37" creationId="{2F88D6C1-A973-4D75-C9A7-838196415813}"/>
          </ac:grpSpMkLst>
        </pc:grpChg>
        <pc:grpChg chg="mod">
          <ac:chgData name="Khan Shaikhul Hadi" userId="d77936d0-9506-4cba-b3e5-19bdc57b058b" providerId="ADAL" clId="{2438B5EB-EA4A-4D18-BD5B-D845B386F344}" dt="2023-05-12T17:33:01.881" v="2233"/>
          <ac:grpSpMkLst>
            <pc:docMk/>
            <pc:sldMk cId="1218228839" sldId="261"/>
            <ac:grpSpMk id="38" creationId="{DD94773D-98BD-9862-6B5B-4B31DAF037AE}"/>
          </ac:grpSpMkLst>
        </pc:grpChg>
        <pc:picChg chg="add del mod">
          <ac:chgData name="Khan Shaikhul Hadi" userId="d77936d0-9506-4cba-b3e5-19bdc57b058b" providerId="ADAL" clId="{2438B5EB-EA4A-4D18-BD5B-D845B386F344}" dt="2023-05-12T17:55:48.408" v="2614" actId="478"/>
          <ac:picMkLst>
            <pc:docMk/>
            <pc:sldMk cId="1218228839" sldId="261"/>
            <ac:picMk id="5" creationId="{6DA4C674-044F-9040-87D2-36D066DAE331}"/>
          </ac:picMkLst>
        </pc:picChg>
        <pc:cxnChg chg="add mod">
          <ac:chgData name="Khan Shaikhul Hadi" userId="d77936d0-9506-4cba-b3e5-19bdc57b058b" providerId="ADAL" clId="{2438B5EB-EA4A-4D18-BD5B-D845B386F344}" dt="2023-05-12T17:30:56.145" v="2166" actId="164"/>
          <ac:cxnSpMkLst>
            <pc:docMk/>
            <pc:sldMk cId="1218228839" sldId="261"/>
            <ac:cxnSpMk id="3" creationId="{E520A08F-8B1E-47B8-3E52-840D5CC53AE9}"/>
          </ac:cxnSpMkLst>
        </pc:cxnChg>
        <pc:cxnChg chg="add mod">
          <ac:chgData name="Khan Shaikhul Hadi" userId="d77936d0-9506-4cba-b3e5-19bdc57b058b" providerId="ADAL" clId="{2438B5EB-EA4A-4D18-BD5B-D845B386F344}" dt="2023-05-12T17:29:10.254" v="2135" actId="1076"/>
          <ac:cxnSpMkLst>
            <pc:docMk/>
            <pc:sldMk cId="1218228839" sldId="261"/>
            <ac:cxnSpMk id="27" creationId="{59444F72-0A7A-8592-E8E5-C589955C988A}"/>
          </ac:cxnSpMkLst>
        </pc:cxnChg>
        <pc:cxnChg chg="mod">
          <ac:chgData name="Khan Shaikhul Hadi" userId="d77936d0-9506-4cba-b3e5-19bdc57b058b" providerId="ADAL" clId="{2438B5EB-EA4A-4D18-BD5B-D845B386F344}" dt="2023-05-12T17:31:21.172" v="2217" actId="692"/>
          <ac:cxnSpMkLst>
            <pc:docMk/>
            <pc:sldMk cId="1218228839" sldId="261"/>
            <ac:cxnSpMk id="33" creationId="{40C36454-E1E5-6C68-5332-DCEF24219C42}"/>
          </ac:cxnSpMkLst>
        </pc:cxnChg>
        <pc:cxnChg chg="mod">
          <ac:chgData name="Khan Shaikhul Hadi" userId="d77936d0-9506-4cba-b3e5-19bdc57b058b" providerId="ADAL" clId="{2438B5EB-EA4A-4D18-BD5B-D845B386F344}" dt="2023-05-12T17:33:01.881" v="2233"/>
          <ac:cxnSpMkLst>
            <pc:docMk/>
            <pc:sldMk cId="1218228839" sldId="261"/>
            <ac:cxnSpMk id="39" creationId="{09229DFF-0CC0-1FE7-3A11-D84EC9A4C1FB}"/>
          </ac:cxnSpMkLst>
        </pc:cxnChg>
        <pc:cxnChg chg="mod">
          <ac:chgData name="Khan Shaikhul Hadi" userId="d77936d0-9506-4cba-b3e5-19bdc57b058b" providerId="ADAL" clId="{2438B5EB-EA4A-4D18-BD5B-D845B386F344}" dt="2023-05-12T17:33:01.881" v="2233"/>
          <ac:cxnSpMkLst>
            <pc:docMk/>
            <pc:sldMk cId="1218228839" sldId="261"/>
            <ac:cxnSpMk id="41" creationId="{D1338D1C-F506-23D6-51D0-181120D57483}"/>
          </ac:cxnSpMkLst>
        </pc:cxnChg>
      </pc:sldChg>
      <pc:sldChg chg="addSp delSp modSp new mod">
        <pc:chgData name="Khan Shaikhul Hadi" userId="d77936d0-9506-4cba-b3e5-19bdc57b058b" providerId="ADAL" clId="{2438B5EB-EA4A-4D18-BD5B-D845B386F344}" dt="2023-05-12T17:55:44.926" v="2612" actId="478"/>
        <pc:sldMkLst>
          <pc:docMk/>
          <pc:sldMk cId="696156758" sldId="262"/>
        </pc:sldMkLst>
        <pc:spChg chg="del">
          <ac:chgData name="Khan Shaikhul Hadi" userId="d77936d0-9506-4cba-b3e5-19bdc57b058b" providerId="ADAL" clId="{2438B5EB-EA4A-4D18-BD5B-D845B386F344}" dt="2023-05-08T17:46:24.208" v="56" actId="478"/>
          <ac:spMkLst>
            <pc:docMk/>
            <pc:sldMk cId="696156758" sldId="262"/>
            <ac:spMk id="2" creationId="{C5B80C1B-75A4-0FBA-FDD6-76F5A2F20914}"/>
          </ac:spMkLst>
        </pc:spChg>
        <pc:spChg chg="del">
          <ac:chgData name="Khan Shaikhul Hadi" userId="d77936d0-9506-4cba-b3e5-19bdc57b058b" providerId="ADAL" clId="{2438B5EB-EA4A-4D18-BD5B-D845B386F344}" dt="2023-05-08T17:46:25.323" v="57" actId="478"/>
          <ac:spMkLst>
            <pc:docMk/>
            <pc:sldMk cId="696156758" sldId="262"/>
            <ac:spMk id="3" creationId="{1B6AF036-CC27-FECE-FA2A-FB1C09F09B4C}"/>
          </ac:spMkLst>
        </pc:spChg>
        <pc:spChg chg="add del mod">
          <ac:chgData name="Khan Shaikhul Hadi" userId="d77936d0-9506-4cba-b3e5-19bdc57b058b" providerId="ADAL" clId="{2438B5EB-EA4A-4D18-BD5B-D845B386F344}" dt="2023-05-12T17:55:44.040" v="2611" actId="478"/>
          <ac:spMkLst>
            <pc:docMk/>
            <pc:sldMk cId="696156758" sldId="262"/>
            <ac:spMk id="4" creationId="{217DC8D4-8299-1A6B-A61C-CB8E9C2846B1}"/>
          </ac:spMkLst>
        </pc:spChg>
        <pc:spChg chg="add mod">
          <ac:chgData name="Khan Shaikhul Hadi" userId="d77936d0-9506-4cba-b3e5-19bdc57b058b" providerId="ADAL" clId="{2438B5EB-EA4A-4D18-BD5B-D845B386F344}" dt="2023-05-12T17:39:10.168" v="2393"/>
          <ac:spMkLst>
            <pc:docMk/>
            <pc:sldMk cId="696156758" sldId="262"/>
            <ac:spMk id="6" creationId="{12B95637-E3AF-73C6-E018-905355698D89}"/>
          </ac:spMkLst>
        </pc:spChg>
        <pc:spChg chg="add mod">
          <ac:chgData name="Khan Shaikhul Hadi" userId="d77936d0-9506-4cba-b3e5-19bdc57b058b" providerId="ADAL" clId="{2438B5EB-EA4A-4D18-BD5B-D845B386F344}" dt="2023-05-09T02:20:48.051" v="471" actId="2711"/>
          <ac:spMkLst>
            <pc:docMk/>
            <pc:sldMk cId="696156758" sldId="262"/>
            <ac:spMk id="7" creationId="{6F8968E9-E5BA-DDE8-57C1-F90BE0404324}"/>
          </ac:spMkLst>
        </pc:spChg>
        <pc:spChg chg="add mod">
          <ac:chgData name="Khan Shaikhul Hadi" userId="d77936d0-9506-4cba-b3e5-19bdc57b058b" providerId="ADAL" clId="{2438B5EB-EA4A-4D18-BD5B-D845B386F344}" dt="2023-05-12T17:32:29.257" v="2227" actId="164"/>
          <ac:spMkLst>
            <pc:docMk/>
            <pc:sldMk cId="696156758" sldId="262"/>
            <ac:spMk id="9" creationId="{7C31C5E7-4CC0-5A20-EBB5-4A7CEDD8F0D9}"/>
          </ac:spMkLst>
        </pc:spChg>
        <pc:spChg chg="add mod">
          <ac:chgData name="Khan Shaikhul Hadi" userId="d77936d0-9506-4cba-b3e5-19bdc57b058b" providerId="ADAL" clId="{2438B5EB-EA4A-4D18-BD5B-D845B386F344}" dt="2023-05-12T17:32:29.257" v="2227" actId="164"/>
          <ac:spMkLst>
            <pc:docMk/>
            <pc:sldMk cId="696156758" sldId="262"/>
            <ac:spMk id="10" creationId="{53BD4413-C81D-49F7-FA2F-EE343DCAF73C}"/>
          </ac:spMkLst>
        </pc:spChg>
        <pc:spChg chg="add del mod">
          <ac:chgData name="Khan Shaikhul Hadi" userId="d77936d0-9506-4cba-b3e5-19bdc57b058b" providerId="ADAL" clId="{2438B5EB-EA4A-4D18-BD5B-D845B386F344}" dt="2023-05-12T17:32:19.808" v="2225" actId="478"/>
          <ac:spMkLst>
            <pc:docMk/>
            <pc:sldMk cId="696156758" sldId="262"/>
            <ac:spMk id="12" creationId="{EC4EDB90-6A49-60D6-F1E5-D8D8E63E1047}"/>
          </ac:spMkLst>
        </pc:spChg>
        <pc:spChg chg="add mod">
          <ac:chgData name="Khan Shaikhul Hadi" userId="d77936d0-9506-4cba-b3e5-19bdc57b058b" providerId="ADAL" clId="{2438B5EB-EA4A-4D18-BD5B-D845B386F344}" dt="2023-05-12T17:32:29.257" v="2227" actId="164"/>
          <ac:spMkLst>
            <pc:docMk/>
            <pc:sldMk cId="696156758" sldId="262"/>
            <ac:spMk id="13" creationId="{2FB19A35-86B7-E247-5FF0-E71EC010893D}"/>
          </ac:spMkLst>
        </pc:spChg>
        <pc:spChg chg="add del mod">
          <ac:chgData name="Khan Shaikhul Hadi" userId="d77936d0-9506-4cba-b3e5-19bdc57b058b" providerId="ADAL" clId="{2438B5EB-EA4A-4D18-BD5B-D845B386F344}" dt="2023-05-12T17:32:23.352" v="2226" actId="478"/>
          <ac:spMkLst>
            <pc:docMk/>
            <pc:sldMk cId="696156758" sldId="262"/>
            <ac:spMk id="14" creationId="{717FE9B6-2336-74D6-B8E1-C8EEB33C41DC}"/>
          </ac:spMkLst>
        </pc:spChg>
        <pc:spChg chg="mod">
          <ac:chgData name="Khan Shaikhul Hadi" userId="d77936d0-9506-4cba-b3e5-19bdc57b058b" providerId="ADAL" clId="{2438B5EB-EA4A-4D18-BD5B-D845B386F344}" dt="2023-05-12T17:33:09.075" v="2235"/>
          <ac:spMkLst>
            <pc:docMk/>
            <pc:sldMk cId="696156758" sldId="262"/>
            <ac:spMk id="20" creationId="{330DC9B7-DF70-812E-7AC7-0A29EFC0DDE7}"/>
          </ac:spMkLst>
        </pc:spChg>
        <pc:spChg chg="mod">
          <ac:chgData name="Khan Shaikhul Hadi" userId="d77936d0-9506-4cba-b3e5-19bdc57b058b" providerId="ADAL" clId="{2438B5EB-EA4A-4D18-BD5B-D845B386F344}" dt="2023-05-12T17:33:09.075" v="2235"/>
          <ac:spMkLst>
            <pc:docMk/>
            <pc:sldMk cId="696156758" sldId="262"/>
            <ac:spMk id="22" creationId="{30F0426C-5B1D-11DA-6191-8789C4CDADE0}"/>
          </ac:spMkLst>
        </pc:spChg>
        <pc:spChg chg="add mod">
          <ac:chgData name="Khan Shaikhul Hadi" userId="d77936d0-9506-4cba-b3e5-19bdc57b058b" providerId="ADAL" clId="{2438B5EB-EA4A-4D18-BD5B-D845B386F344}" dt="2023-05-12T17:37:16.955" v="2374" actId="20577"/>
          <ac:spMkLst>
            <pc:docMk/>
            <pc:sldMk cId="696156758" sldId="262"/>
            <ac:spMk id="23" creationId="{754FB7E1-83F2-4B86-57E0-B9AC30EDB208}"/>
          </ac:spMkLst>
        </pc:spChg>
        <pc:spChg chg="mod">
          <ac:chgData name="Khan Shaikhul Hadi" userId="d77936d0-9506-4cba-b3e5-19bdc57b058b" providerId="ADAL" clId="{2438B5EB-EA4A-4D18-BD5B-D845B386F344}" dt="2023-05-12T17:35:27.139" v="2307"/>
          <ac:spMkLst>
            <pc:docMk/>
            <pc:sldMk cId="696156758" sldId="262"/>
            <ac:spMk id="28" creationId="{8F874C2A-00A5-D748-1A1D-0709307E88E4}"/>
          </ac:spMkLst>
        </pc:spChg>
        <pc:spChg chg="mod">
          <ac:chgData name="Khan Shaikhul Hadi" userId="d77936d0-9506-4cba-b3e5-19bdc57b058b" providerId="ADAL" clId="{2438B5EB-EA4A-4D18-BD5B-D845B386F344}" dt="2023-05-12T17:35:27.139" v="2307"/>
          <ac:spMkLst>
            <pc:docMk/>
            <pc:sldMk cId="696156758" sldId="262"/>
            <ac:spMk id="30" creationId="{34A4F114-DCAF-EAEE-16E8-4B2A2FF2116E}"/>
          </ac:spMkLst>
        </pc:spChg>
        <pc:grpChg chg="add mod">
          <ac:chgData name="Khan Shaikhul Hadi" userId="d77936d0-9506-4cba-b3e5-19bdc57b058b" providerId="ADAL" clId="{2438B5EB-EA4A-4D18-BD5B-D845B386F344}" dt="2023-05-12T17:34:44.763" v="2301" actId="1076"/>
          <ac:grpSpMkLst>
            <pc:docMk/>
            <pc:sldMk cId="696156758" sldId="262"/>
            <ac:grpSpMk id="2" creationId="{130E85D9-4DE8-AD68-C537-DF65E468B550}"/>
          </ac:grpSpMkLst>
        </pc:grpChg>
        <pc:grpChg chg="add del mod">
          <ac:chgData name="Khan Shaikhul Hadi" userId="d77936d0-9506-4cba-b3e5-19bdc57b058b" providerId="ADAL" clId="{2438B5EB-EA4A-4D18-BD5B-D845B386F344}" dt="2023-05-12T17:35:16.322" v="2305" actId="478"/>
          <ac:grpSpMkLst>
            <pc:docMk/>
            <pc:sldMk cId="696156758" sldId="262"/>
            <ac:grpSpMk id="16" creationId="{92399298-F4EA-2BB2-0DBC-CB234073A333}"/>
          </ac:grpSpMkLst>
        </pc:grpChg>
        <pc:grpChg chg="mod">
          <ac:chgData name="Khan Shaikhul Hadi" userId="d77936d0-9506-4cba-b3e5-19bdc57b058b" providerId="ADAL" clId="{2438B5EB-EA4A-4D18-BD5B-D845B386F344}" dt="2023-05-12T17:33:09.075" v="2235"/>
          <ac:grpSpMkLst>
            <pc:docMk/>
            <pc:sldMk cId="696156758" sldId="262"/>
            <ac:grpSpMk id="17" creationId="{2193EAD8-C441-85C5-8925-EE52DA317DA7}"/>
          </ac:grpSpMkLst>
        </pc:grpChg>
        <pc:grpChg chg="mod">
          <ac:chgData name="Khan Shaikhul Hadi" userId="d77936d0-9506-4cba-b3e5-19bdc57b058b" providerId="ADAL" clId="{2438B5EB-EA4A-4D18-BD5B-D845B386F344}" dt="2023-05-12T17:33:09.075" v="2235"/>
          <ac:grpSpMkLst>
            <pc:docMk/>
            <pc:sldMk cId="696156758" sldId="262"/>
            <ac:grpSpMk id="18" creationId="{21517ABE-060C-79D9-2122-C1E82B991CE8}"/>
          </ac:grpSpMkLst>
        </pc:grpChg>
        <pc:grpChg chg="add mod">
          <ac:chgData name="Khan Shaikhul Hadi" userId="d77936d0-9506-4cba-b3e5-19bdc57b058b" providerId="ADAL" clId="{2438B5EB-EA4A-4D18-BD5B-D845B386F344}" dt="2023-05-12T17:35:27.139" v="2307"/>
          <ac:grpSpMkLst>
            <pc:docMk/>
            <pc:sldMk cId="696156758" sldId="262"/>
            <ac:grpSpMk id="24" creationId="{932F0298-371F-AEC2-5F59-6BFD20E37DFC}"/>
          </ac:grpSpMkLst>
        </pc:grpChg>
        <pc:grpChg chg="mod">
          <ac:chgData name="Khan Shaikhul Hadi" userId="d77936d0-9506-4cba-b3e5-19bdc57b058b" providerId="ADAL" clId="{2438B5EB-EA4A-4D18-BD5B-D845B386F344}" dt="2023-05-12T17:35:27.139" v="2307"/>
          <ac:grpSpMkLst>
            <pc:docMk/>
            <pc:sldMk cId="696156758" sldId="262"/>
            <ac:grpSpMk id="25" creationId="{53F12A62-92E6-8295-7760-5C12EFA4EEE6}"/>
          </ac:grpSpMkLst>
        </pc:grpChg>
        <pc:grpChg chg="mod">
          <ac:chgData name="Khan Shaikhul Hadi" userId="d77936d0-9506-4cba-b3e5-19bdc57b058b" providerId="ADAL" clId="{2438B5EB-EA4A-4D18-BD5B-D845B386F344}" dt="2023-05-12T17:35:27.139" v="2307"/>
          <ac:grpSpMkLst>
            <pc:docMk/>
            <pc:sldMk cId="696156758" sldId="262"/>
            <ac:grpSpMk id="26" creationId="{CFBE1564-2887-E67F-5CAF-D9014DEEF01F}"/>
          </ac:grpSpMkLst>
        </pc:grpChg>
        <pc:graphicFrameChg chg="add del mod">
          <ac:chgData name="Khan Shaikhul Hadi" userId="d77936d0-9506-4cba-b3e5-19bdc57b058b" providerId="ADAL" clId="{2438B5EB-EA4A-4D18-BD5B-D845B386F344}" dt="2023-05-12T17:32:17.483" v="2224" actId="478"/>
          <ac:graphicFrameMkLst>
            <pc:docMk/>
            <pc:sldMk cId="696156758" sldId="262"/>
            <ac:graphicFrameMk id="8" creationId="{9E34642D-F3DC-2217-7CCA-85167AAA7E4F}"/>
          </ac:graphicFrameMkLst>
        </pc:graphicFrameChg>
        <pc:picChg chg="add del mod">
          <ac:chgData name="Khan Shaikhul Hadi" userId="d77936d0-9506-4cba-b3e5-19bdc57b058b" providerId="ADAL" clId="{2438B5EB-EA4A-4D18-BD5B-D845B386F344}" dt="2023-05-12T17:55:44.926" v="2612" actId="478"/>
          <ac:picMkLst>
            <pc:docMk/>
            <pc:sldMk cId="696156758" sldId="262"/>
            <ac:picMk id="5" creationId="{99318E78-3DBF-7841-FB6B-A62E389CD8AA}"/>
          </ac:picMkLst>
        </pc:picChg>
        <pc:cxnChg chg="add del mod">
          <ac:chgData name="Khan Shaikhul Hadi" userId="d77936d0-9506-4cba-b3e5-19bdc57b058b" providerId="ADAL" clId="{2438B5EB-EA4A-4D18-BD5B-D845B386F344}" dt="2023-05-12T17:55:11.341" v="2610" actId="478"/>
          <ac:cxnSpMkLst>
            <pc:docMk/>
            <pc:sldMk cId="696156758" sldId="262"/>
            <ac:cxnSpMk id="3" creationId="{6C765B6B-E4E1-16D4-21D5-11B54140D144}"/>
          </ac:cxnSpMkLst>
        </pc:cxnChg>
        <pc:cxnChg chg="add mod">
          <ac:chgData name="Khan Shaikhul Hadi" userId="d77936d0-9506-4cba-b3e5-19bdc57b058b" providerId="ADAL" clId="{2438B5EB-EA4A-4D18-BD5B-D845B386F344}" dt="2023-05-12T17:32:29.257" v="2227" actId="164"/>
          <ac:cxnSpMkLst>
            <pc:docMk/>
            <pc:sldMk cId="696156758" sldId="262"/>
            <ac:cxnSpMk id="11" creationId="{A4C50EAB-7B2E-E1D3-6873-A526AD9FCAFC}"/>
          </ac:cxnSpMkLst>
        </pc:cxnChg>
        <pc:cxnChg chg="mod">
          <ac:chgData name="Khan Shaikhul Hadi" userId="d77936d0-9506-4cba-b3e5-19bdc57b058b" providerId="ADAL" clId="{2438B5EB-EA4A-4D18-BD5B-D845B386F344}" dt="2023-05-12T17:33:09.075" v="2235"/>
          <ac:cxnSpMkLst>
            <pc:docMk/>
            <pc:sldMk cId="696156758" sldId="262"/>
            <ac:cxnSpMk id="19" creationId="{3B65C3D2-E6E8-D1DF-6B46-7D54C8D79AD2}"/>
          </ac:cxnSpMkLst>
        </pc:cxnChg>
        <pc:cxnChg chg="mod">
          <ac:chgData name="Khan Shaikhul Hadi" userId="d77936d0-9506-4cba-b3e5-19bdc57b058b" providerId="ADAL" clId="{2438B5EB-EA4A-4D18-BD5B-D845B386F344}" dt="2023-05-12T17:33:09.075" v="2235"/>
          <ac:cxnSpMkLst>
            <pc:docMk/>
            <pc:sldMk cId="696156758" sldId="262"/>
            <ac:cxnSpMk id="21" creationId="{7C630F41-FBBD-9816-2D31-50A801EBB0C0}"/>
          </ac:cxnSpMkLst>
        </pc:cxnChg>
        <pc:cxnChg chg="mod">
          <ac:chgData name="Khan Shaikhul Hadi" userId="d77936d0-9506-4cba-b3e5-19bdc57b058b" providerId="ADAL" clId="{2438B5EB-EA4A-4D18-BD5B-D845B386F344}" dt="2023-05-12T17:35:27.139" v="2307"/>
          <ac:cxnSpMkLst>
            <pc:docMk/>
            <pc:sldMk cId="696156758" sldId="262"/>
            <ac:cxnSpMk id="27" creationId="{1AF8D8C5-2405-4FD5-5156-A7FE0C2EAFE0}"/>
          </ac:cxnSpMkLst>
        </pc:cxnChg>
        <pc:cxnChg chg="mod">
          <ac:chgData name="Khan Shaikhul Hadi" userId="d77936d0-9506-4cba-b3e5-19bdc57b058b" providerId="ADAL" clId="{2438B5EB-EA4A-4D18-BD5B-D845B386F344}" dt="2023-05-12T17:35:27.139" v="2307"/>
          <ac:cxnSpMkLst>
            <pc:docMk/>
            <pc:sldMk cId="696156758" sldId="262"/>
            <ac:cxnSpMk id="29" creationId="{DA711F39-92BB-D3A5-F71E-4B7CAB825997}"/>
          </ac:cxnSpMkLst>
        </pc:cxnChg>
      </pc:sldChg>
      <pc:sldChg chg="addSp delSp modSp new mod">
        <pc:chgData name="Khan Shaikhul Hadi" userId="d77936d0-9506-4cba-b3e5-19bdc57b058b" providerId="ADAL" clId="{2438B5EB-EA4A-4D18-BD5B-D845B386F344}" dt="2023-05-12T17:56:02.503" v="2617"/>
        <pc:sldMkLst>
          <pc:docMk/>
          <pc:sldMk cId="1977555542" sldId="263"/>
        </pc:sldMkLst>
        <pc:spChg chg="del">
          <ac:chgData name="Khan Shaikhul Hadi" userId="d77936d0-9506-4cba-b3e5-19bdc57b058b" providerId="ADAL" clId="{2438B5EB-EA4A-4D18-BD5B-D845B386F344}" dt="2023-05-08T22:31:48.653" v="88" actId="478"/>
          <ac:spMkLst>
            <pc:docMk/>
            <pc:sldMk cId="1977555542" sldId="263"/>
            <ac:spMk id="2" creationId="{0F11C8E7-3F80-2EF5-890A-1157EBE48B1C}"/>
          </ac:spMkLst>
        </pc:spChg>
        <pc:spChg chg="del">
          <ac:chgData name="Khan Shaikhul Hadi" userId="d77936d0-9506-4cba-b3e5-19bdc57b058b" providerId="ADAL" clId="{2438B5EB-EA4A-4D18-BD5B-D845B386F344}" dt="2023-05-08T22:31:47.272" v="87" actId="478"/>
          <ac:spMkLst>
            <pc:docMk/>
            <pc:sldMk cId="1977555542" sldId="263"/>
            <ac:spMk id="3" creationId="{98C021EA-9EA5-B41A-DE28-46A1C1370CF0}"/>
          </ac:spMkLst>
        </pc:spChg>
        <pc:spChg chg="add mod">
          <ac:chgData name="Khan Shaikhul Hadi" userId="d77936d0-9506-4cba-b3e5-19bdc57b058b" providerId="ADAL" clId="{2438B5EB-EA4A-4D18-BD5B-D845B386F344}" dt="2023-05-12T17:41:56.251" v="2441" actId="1076"/>
          <ac:spMkLst>
            <pc:docMk/>
            <pc:sldMk cId="1977555542" sldId="263"/>
            <ac:spMk id="4" creationId="{47B1A3A9-FD28-C7C3-D2D2-6144E50F349D}"/>
          </ac:spMkLst>
        </pc:spChg>
        <pc:spChg chg="add del mod">
          <ac:chgData name="Khan Shaikhul Hadi" userId="d77936d0-9506-4cba-b3e5-19bdc57b058b" providerId="ADAL" clId="{2438B5EB-EA4A-4D18-BD5B-D845B386F344}" dt="2023-05-08T22:32:04.771" v="91" actId="478"/>
          <ac:spMkLst>
            <pc:docMk/>
            <pc:sldMk cId="1977555542" sldId="263"/>
            <ac:spMk id="4" creationId="{A4D68278-81CF-35B7-7827-5F87722299D3}"/>
          </ac:spMkLst>
        </pc:spChg>
        <pc:spChg chg="add mod">
          <ac:chgData name="Khan Shaikhul Hadi" userId="d77936d0-9506-4cba-b3e5-19bdc57b058b" providerId="ADAL" clId="{2438B5EB-EA4A-4D18-BD5B-D845B386F344}" dt="2023-05-12T17:41:46.110" v="2440" actId="20577"/>
          <ac:spMkLst>
            <pc:docMk/>
            <pc:sldMk cId="1977555542" sldId="263"/>
            <ac:spMk id="5" creationId="{4113E583-957A-43AB-A48E-2A6AB0483AC1}"/>
          </ac:spMkLst>
        </pc:spChg>
        <pc:spChg chg="add mod">
          <ac:chgData name="Khan Shaikhul Hadi" userId="d77936d0-9506-4cba-b3e5-19bdc57b058b" providerId="ADAL" clId="{2438B5EB-EA4A-4D18-BD5B-D845B386F344}" dt="2023-05-12T17:39:17.574" v="2396"/>
          <ac:spMkLst>
            <pc:docMk/>
            <pc:sldMk cId="1977555542" sldId="263"/>
            <ac:spMk id="6" creationId="{62CA8F78-F63A-DAB4-C16C-7D15AB7668B4}"/>
          </ac:spMkLst>
        </pc:spChg>
        <pc:spChg chg="add mod">
          <ac:chgData name="Khan Shaikhul Hadi" userId="d77936d0-9506-4cba-b3e5-19bdc57b058b" providerId="ADAL" clId="{2438B5EB-EA4A-4D18-BD5B-D845B386F344}" dt="2023-05-09T02:20:21.350" v="465" actId="2711"/>
          <ac:spMkLst>
            <pc:docMk/>
            <pc:sldMk cId="1977555542" sldId="263"/>
            <ac:spMk id="7" creationId="{A36C76F5-97B3-1030-87EA-4E31129D2B90}"/>
          </ac:spMkLst>
        </pc:spChg>
        <pc:spChg chg="add mod">
          <ac:chgData name="Khan Shaikhul Hadi" userId="d77936d0-9506-4cba-b3e5-19bdc57b058b" providerId="ADAL" clId="{2438B5EB-EA4A-4D18-BD5B-D845B386F344}" dt="2023-05-12T17:40:24.382" v="2423" actId="164"/>
          <ac:spMkLst>
            <pc:docMk/>
            <pc:sldMk cId="1977555542" sldId="263"/>
            <ac:spMk id="9" creationId="{8C9AE807-8F1A-8D71-7CAE-69DD7AF347AE}"/>
          </ac:spMkLst>
        </pc:spChg>
        <pc:spChg chg="add mod">
          <ac:chgData name="Khan Shaikhul Hadi" userId="d77936d0-9506-4cba-b3e5-19bdc57b058b" providerId="ADAL" clId="{2438B5EB-EA4A-4D18-BD5B-D845B386F344}" dt="2023-05-12T17:40:24.382" v="2423" actId="164"/>
          <ac:spMkLst>
            <pc:docMk/>
            <pc:sldMk cId="1977555542" sldId="263"/>
            <ac:spMk id="10" creationId="{9A5B5AA8-07AD-7A47-16D5-2D1F1794CA6C}"/>
          </ac:spMkLst>
        </pc:spChg>
        <pc:spChg chg="add del mod">
          <ac:chgData name="Khan Shaikhul Hadi" userId="d77936d0-9506-4cba-b3e5-19bdc57b058b" providerId="ADAL" clId="{2438B5EB-EA4A-4D18-BD5B-D845B386F344}" dt="2023-05-12T17:40:20.606" v="2422" actId="478"/>
          <ac:spMkLst>
            <pc:docMk/>
            <pc:sldMk cId="1977555542" sldId="263"/>
            <ac:spMk id="12" creationId="{61AB0E72-5D05-9150-D8AA-ED1FF6826829}"/>
          </ac:spMkLst>
        </pc:spChg>
        <pc:spChg chg="add mod">
          <ac:chgData name="Khan Shaikhul Hadi" userId="d77936d0-9506-4cba-b3e5-19bdc57b058b" providerId="ADAL" clId="{2438B5EB-EA4A-4D18-BD5B-D845B386F344}" dt="2023-05-12T17:40:24.382" v="2423" actId="164"/>
          <ac:spMkLst>
            <pc:docMk/>
            <pc:sldMk cId="1977555542" sldId="263"/>
            <ac:spMk id="13" creationId="{8FBB4D6D-3A51-C9CB-66E6-5F2534E31BD9}"/>
          </ac:spMkLst>
        </pc:spChg>
        <pc:spChg chg="add mod">
          <ac:chgData name="Khan Shaikhul Hadi" userId="d77936d0-9506-4cba-b3e5-19bdc57b058b" providerId="ADAL" clId="{2438B5EB-EA4A-4D18-BD5B-D845B386F344}" dt="2023-05-12T17:40:24.382" v="2423" actId="164"/>
          <ac:spMkLst>
            <pc:docMk/>
            <pc:sldMk cId="1977555542" sldId="263"/>
            <ac:spMk id="14" creationId="{1D9E018F-24B1-028B-675A-BB07348D2B5E}"/>
          </ac:spMkLst>
        </pc:spChg>
        <pc:spChg chg="add del mod">
          <ac:chgData name="Khan Shaikhul Hadi" userId="d77936d0-9506-4cba-b3e5-19bdc57b058b" providerId="ADAL" clId="{2438B5EB-EA4A-4D18-BD5B-D845B386F344}" dt="2023-05-12T17:40:19.720" v="2421" actId="478"/>
          <ac:spMkLst>
            <pc:docMk/>
            <pc:sldMk cId="1977555542" sldId="263"/>
            <ac:spMk id="15" creationId="{AF1C9E38-ED6E-0F3A-E41C-5165EEA8789D}"/>
          </ac:spMkLst>
        </pc:spChg>
        <pc:spChg chg="mod">
          <ac:chgData name="Khan Shaikhul Hadi" userId="d77936d0-9506-4cba-b3e5-19bdc57b058b" providerId="ADAL" clId="{2438B5EB-EA4A-4D18-BD5B-D845B386F344}" dt="2023-05-12T17:56:02.503" v="2617"/>
          <ac:spMkLst>
            <pc:docMk/>
            <pc:sldMk cId="1977555542" sldId="263"/>
            <ac:spMk id="23" creationId="{35958D2C-BE0C-E198-C43C-B2E1DD1C4E74}"/>
          </ac:spMkLst>
        </pc:spChg>
        <pc:spChg chg="mod">
          <ac:chgData name="Khan Shaikhul Hadi" userId="d77936d0-9506-4cba-b3e5-19bdc57b058b" providerId="ADAL" clId="{2438B5EB-EA4A-4D18-BD5B-D845B386F344}" dt="2023-05-12T17:56:02.503" v="2617"/>
          <ac:spMkLst>
            <pc:docMk/>
            <pc:sldMk cId="1977555542" sldId="263"/>
            <ac:spMk id="25" creationId="{55985540-BA6D-B2EA-D456-D468F3D707BD}"/>
          </ac:spMkLst>
        </pc:spChg>
        <pc:grpChg chg="add mod">
          <ac:chgData name="Khan Shaikhul Hadi" userId="d77936d0-9506-4cba-b3e5-19bdc57b058b" providerId="ADAL" clId="{2438B5EB-EA4A-4D18-BD5B-D845B386F344}" dt="2023-05-12T17:40:36.858" v="2426" actId="1076"/>
          <ac:grpSpMkLst>
            <pc:docMk/>
            <pc:sldMk cId="1977555542" sldId="263"/>
            <ac:grpSpMk id="2" creationId="{E96C0C10-AB54-5588-43E1-377F94CF3088}"/>
          </ac:grpSpMkLst>
        </pc:grpChg>
        <pc:grpChg chg="add mod">
          <ac:chgData name="Khan Shaikhul Hadi" userId="d77936d0-9506-4cba-b3e5-19bdc57b058b" providerId="ADAL" clId="{2438B5EB-EA4A-4D18-BD5B-D845B386F344}" dt="2023-05-12T17:56:02.503" v="2617"/>
          <ac:grpSpMkLst>
            <pc:docMk/>
            <pc:sldMk cId="1977555542" sldId="263"/>
            <ac:grpSpMk id="19" creationId="{93E8D03F-BDF8-565B-1B88-E39E7F152649}"/>
          </ac:grpSpMkLst>
        </pc:grpChg>
        <pc:grpChg chg="mod">
          <ac:chgData name="Khan Shaikhul Hadi" userId="d77936d0-9506-4cba-b3e5-19bdc57b058b" providerId="ADAL" clId="{2438B5EB-EA4A-4D18-BD5B-D845B386F344}" dt="2023-05-12T17:56:02.503" v="2617"/>
          <ac:grpSpMkLst>
            <pc:docMk/>
            <pc:sldMk cId="1977555542" sldId="263"/>
            <ac:grpSpMk id="20" creationId="{7B0744FF-DEB4-7E13-2B40-7CC4E10CDDA5}"/>
          </ac:grpSpMkLst>
        </pc:grpChg>
        <pc:grpChg chg="mod">
          <ac:chgData name="Khan Shaikhul Hadi" userId="d77936d0-9506-4cba-b3e5-19bdc57b058b" providerId="ADAL" clId="{2438B5EB-EA4A-4D18-BD5B-D845B386F344}" dt="2023-05-12T17:56:02.503" v="2617"/>
          <ac:grpSpMkLst>
            <pc:docMk/>
            <pc:sldMk cId="1977555542" sldId="263"/>
            <ac:grpSpMk id="21" creationId="{70592D1B-6E0A-58B5-70B5-3270B8708161}"/>
          </ac:grpSpMkLst>
        </pc:grpChg>
        <pc:graphicFrameChg chg="add del mod">
          <ac:chgData name="Khan Shaikhul Hadi" userId="d77936d0-9506-4cba-b3e5-19bdc57b058b" providerId="ADAL" clId="{2438B5EB-EA4A-4D18-BD5B-D845B386F344}" dt="2023-05-12T17:40:17.617" v="2420" actId="478"/>
          <ac:graphicFrameMkLst>
            <pc:docMk/>
            <pc:sldMk cId="1977555542" sldId="263"/>
            <ac:graphicFrameMk id="8" creationId="{9E91E883-6431-966F-17F2-BA11D3108E12}"/>
          </ac:graphicFrameMkLst>
        </pc:graphicFrameChg>
        <pc:picChg chg="add del mod">
          <ac:chgData name="Khan Shaikhul Hadi" userId="d77936d0-9506-4cba-b3e5-19bdc57b058b" providerId="ADAL" clId="{2438B5EB-EA4A-4D18-BD5B-D845B386F344}" dt="2023-05-08T22:32:04.076" v="90" actId="478"/>
          <ac:picMkLst>
            <pc:docMk/>
            <pc:sldMk cId="1977555542" sldId="263"/>
            <ac:picMk id="5" creationId="{EB9E0190-9982-4953-669E-08F413D70CC9}"/>
          </ac:picMkLst>
        </pc:picChg>
        <pc:cxnChg chg="add del mod">
          <ac:chgData name="Khan Shaikhul Hadi" userId="d77936d0-9506-4cba-b3e5-19bdc57b058b" providerId="ADAL" clId="{2438B5EB-EA4A-4D18-BD5B-D845B386F344}" dt="2023-05-12T17:55:06.822" v="2607" actId="478"/>
          <ac:cxnSpMkLst>
            <pc:docMk/>
            <pc:sldMk cId="1977555542" sldId="263"/>
            <ac:cxnSpMk id="3" creationId="{B428B943-5B7D-7F57-0ADE-E781939B9657}"/>
          </ac:cxnSpMkLst>
        </pc:cxnChg>
        <pc:cxnChg chg="add mod">
          <ac:chgData name="Khan Shaikhul Hadi" userId="d77936d0-9506-4cba-b3e5-19bdc57b058b" providerId="ADAL" clId="{2438B5EB-EA4A-4D18-BD5B-D845B386F344}" dt="2023-05-12T17:40:24.382" v="2423" actId="164"/>
          <ac:cxnSpMkLst>
            <pc:docMk/>
            <pc:sldMk cId="1977555542" sldId="263"/>
            <ac:cxnSpMk id="11" creationId="{3F02B30F-AA4C-EEF2-B81F-7CD468F000DB}"/>
          </ac:cxnSpMkLst>
        </pc:cxnChg>
        <pc:cxnChg chg="add mod">
          <ac:chgData name="Khan Shaikhul Hadi" userId="d77936d0-9506-4cba-b3e5-19bdc57b058b" providerId="ADAL" clId="{2438B5EB-EA4A-4D18-BD5B-D845B386F344}" dt="2023-05-12T17:40:24.382" v="2423" actId="164"/>
          <ac:cxnSpMkLst>
            <pc:docMk/>
            <pc:sldMk cId="1977555542" sldId="263"/>
            <ac:cxnSpMk id="16" creationId="{3555B1C5-6E43-2FE5-D8C4-987A750BA999}"/>
          </ac:cxnSpMkLst>
        </pc:cxnChg>
        <pc:cxnChg chg="add mod">
          <ac:chgData name="Khan Shaikhul Hadi" userId="d77936d0-9506-4cba-b3e5-19bdc57b058b" providerId="ADAL" clId="{2438B5EB-EA4A-4D18-BD5B-D845B386F344}" dt="2023-05-12T17:40:24.382" v="2423" actId="164"/>
          <ac:cxnSpMkLst>
            <pc:docMk/>
            <pc:sldMk cId="1977555542" sldId="263"/>
            <ac:cxnSpMk id="17" creationId="{1377FA82-EE58-B40E-79EC-84D756BC632C}"/>
          </ac:cxnSpMkLst>
        </pc:cxnChg>
        <pc:cxnChg chg="add mod">
          <ac:chgData name="Khan Shaikhul Hadi" userId="d77936d0-9506-4cba-b3e5-19bdc57b058b" providerId="ADAL" clId="{2438B5EB-EA4A-4D18-BD5B-D845B386F344}" dt="2023-05-12T17:40:24.382" v="2423" actId="164"/>
          <ac:cxnSpMkLst>
            <pc:docMk/>
            <pc:sldMk cId="1977555542" sldId="263"/>
            <ac:cxnSpMk id="18" creationId="{27AAB457-0BB4-32FE-1F8F-8F6E29508A87}"/>
          </ac:cxnSpMkLst>
        </pc:cxnChg>
        <pc:cxnChg chg="mod">
          <ac:chgData name="Khan Shaikhul Hadi" userId="d77936d0-9506-4cba-b3e5-19bdc57b058b" providerId="ADAL" clId="{2438B5EB-EA4A-4D18-BD5B-D845B386F344}" dt="2023-05-12T17:56:02.503" v="2617"/>
          <ac:cxnSpMkLst>
            <pc:docMk/>
            <pc:sldMk cId="1977555542" sldId="263"/>
            <ac:cxnSpMk id="22" creationId="{DED8B18D-D333-FD44-F612-9367BBD0950E}"/>
          </ac:cxnSpMkLst>
        </pc:cxnChg>
        <pc:cxnChg chg="mod">
          <ac:chgData name="Khan Shaikhul Hadi" userId="d77936d0-9506-4cba-b3e5-19bdc57b058b" providerId="ADAL" clId="{2438B5EB-EA4A-4D18-BD5B-D845B386F344}" dt="2023-05-12T17:56:02.503" v="2617"/>
          <ac:cxnSpMkLst>
            <pc:docMk/>
            <pc:sldMk cId="1977555542" sldId="263"/>
            <ac:cxnSpMk id="24" creationId="{E5F9F7DA-837E-F209-F48E-06742579A5A7}"/>
          </ac:cxnSpMkLst>
        </pc:cxnChg>
      </pc:sldChg>
      <pc:sldChg chg="addSp delSp modSp new mod modNotesTx">
        <pc:chgData name="Khan Shaikhul Hadi" userId="d77936d0-9506-4cba-b3e5-19bdc57b058b" providerId="ADAL" clId="{2438B5EB-EA4A-4D18-BD5B-D845B386F344}" dt="2023-05-15T13:46:06.493" v="7549" actId="20577"/>
        <pc:sldMkLst>
          <pc:docMk/>
          <pc:sldMk cId="2341213578" sldId="264"/>
        </pc:sldMkLst>
        <pc:spChg chg="del">
          <ac:chgData name="Khan Shaikhul Hadi" userId="d77936d0-9506-4cba-b3e5-19bdc57b058b" providerId="ADAL" clId="{2438B5EB-EA4A-4D18-BD5B-D845B386F344}" dt="2023-05-08T22:35:09.956" v="94" actId="478"/>
          <ac:spMkLst>
            <pc:docMk/>
            <pc:sldMk cId="2341213578" sldId="264"/>
            <ac:spMk id="2" creationId="{DF65D96B-F13A-F1CC-1F5B-F453F0646219}"/>
          </ac:spMkLst>
        </pc:spChg>
        <pc:spChg chg="del">
          <ac:chgData name="Khan Shaikhul Hadi" userId="d77936d0-9506-4cba-b3e5-19bdc57b058b" providerId="ADAL" clId="{2438B5EB-EA4A-4D18-BD5B-D845B386F344}" dt="2023-05-08T22:35:08.424" v="93" actId="478"/>
          <ac:spMkLst>
            <pc:docMk/>
            <pc:sldMk cId="2341213578" sldId="264"/>
            <ac:spMk id="3" creationId="{B62E007E-5816-E6DE-6543-ED8256888BC0}"/>
          </ac:spMkLst>
        </pc:spChg>
        <pc:spChg chg="add mod">
          <ac:chgData name="Khan Shaikhul Hadi" userId="d77936d0-9506-4cba-b3e5-19bdc57b058b" providerId="ADAL" clId="{2438B5EB-EA4A-4D18-BD5B-D845B386F344}" dt="2023-05-12T17:42:46.800" v="2453" actId="1076"/>
          <ac:spMkLst>
            <pc:docMk/>
            <pc:sldMk cId="2341213578" sldId="264"/>
            <ac:spMk id="4" creationId="{6541A53F-F628-B10A-DA18-C1EA9FBEE797}"/>
          </ac:spMkLst>
        </pc:spChg>
        <pc:spChg chg="add del mod">
          <ac:chgData name="Khan Shaikhul Hadi" userId="d77936d0-9506-4cba-b3e5-19bdc57b058b" providerId="ADAL" clId="{2438B5EB-EA4A-4D18-BD5B-D845B386F344}" dt="2023-05-08T22:35:20.927" v="97" actId="478"/>
          <ac:spMkLst>
            <pc:docMk/>
            <pc:sldMk cId="2341213578" sldId="264"/>
            <ac:spMk id="4" creationId="{C5065610-EC57-DEAD-41CA-230AA956B65A}"/>
          </ac:spMkLst>
        </pc:spChg>
        <pc:spChg chg="add mod">
          <ac:chgData name="Khan Shaikhul Hadi" userId="d77936d0-9506-4cba-b3e5-19bdc57b058b" providerId="ADAL" clId="{2438B5EB-EA4A-4D18-BD5B-D845B386F344}" dt="2023-05-12T17:43:54.119" v="2539" actId="1076"/>
          <ac:spMkLst>
            <pc:docMk/>
            <pc:sldMk cId="2341213578" sldId="264"/>
            <ac:spMk id="5" creationId="{4012F4E6-55CC-7C2E-84B9-4E8BAF46B9EE}"/>
          </ac:spMkLst>
        </pc:spChg>
        <pc:spChg chg="add mod">
          <ac:chgData name="Khan Shaikhul Hadi" userId="d77936d0-9506-4cba-b3e5-19bdc57b058b" providerId="ADAL" clId="{2438B5EB-EA4A-4D18-BD5B-D845B386F344}" dt="2023-05-12T17:39:21.008" v="2397"/>
          <ac:spMkLst>
            <pc:docMk/>
            <pc:sldMk cId="2341213578" sldId="264"/>
            <ac:spMk id="6" creationId="{AEB7433D-ECC7-4F4E-08E9-C693335F0E8D}"/>
          </ac:spMkLst>
        </pc:spChg>
        <pc:spChg chg="add mod">
          <ac:chgData name="Khan Shaikhul Hadi" userId="d77936d0-9506-4cba-b3e5-19bdc57b058b" providerId="ADAL" clId="{2438B5EB-EA4A-4D18-BD5B-D845B386F344}" dt="2023-05-08T22:35:11.145" v="95"/>
          <ac:spMkLst>
            <pc:docMk/>
            <pc:sldMk cId="2341213578" sldId="264"/>
            <ac:spMk id="7" creationId="{56197059-97B5-C457-A5A8-7D6EE0A9EC45}"/>
          </ac:spMkLst>
        </pc:spChg>
        <pc:spChg chg="add mod">
          <ac:chgData name="Khan Shaikhul Hadi" userId="d77936d0-9506-4cba-b3e5-19bdc57b058b" providerId="ADAL" clId="{2438B5EB-EA4A-4D18-BD5B-D845B386F344}" dt="2023-05-12T17:42:12.253" v="2445" actId="164"/>
          <ac:spMkLst>
            <pc:docMk/>
            <pc:sldMk cId="2341213578" sldId="264"/>
            <ac:spMk id="9" creationId="{3CE211E6-F15B-9897-1F0F-97822E920966}"/>
          </ac:spMkLst>
        </pc:spChg>
        <pc:spChg chg="add mod">
          <ac:chgData name="Khan Shaikhul Hadi" userId="d77936d0-9506-4cba-b3e5-19bdc57b058b" providerId="ADAL" clId="{2438B5EB-EA4A-4D18-BD5B-D845B386F344}" dt="2023-05-12T17:42:12.253" v="2445" actId="164"/>
          <ac:spMkLst>
            <pc:docMk/>
            <pc:sldMk cId="2341213578" sldId="264"/>
            <ac:spMk id="10" creationId="{E2AE3A9E-E6E9-6ABA-9DF8-5CC590BCC265}"/>
          </ac:spMkLst>
        </pc:spChg>
        <pc:spChg chg="add del mod">
          <ac:chgData name="Khan Shaikhul Hadi" userId="d77936d0-9506-4cba-b3e5-19bdc57b058b" providerId="ADAL" clId="{2438B5EB-EA4A-4D18-BD5B-D845B386F344}" dt="2023-05-12T17:42:08.651" v="2444" actId="478"/>
          <ac:spMkLst>
            <pc:docMk/>
            <pc:sldMk cId="2341213578" sldId="264"/>
            <ac:spMk id="12" creationId="{6AC3BB17-9AAB-7946-6017-7F0078F3063C}"/>
          </ac:spMkLst>
        </pc:spChg>
        <pc:spChg chg="add mod">
          <ac:chgData name="Khan Shaikhul Hadi" userId="d77936d0-9506-4cba-b3e5-19bdc57b058b" providerId="ADAL" clId="{2438B5EB-EA4A-4D18-BD5B-D845B386F344}" dt="2023-05-12T17:42:12.253" v="2445" actId="164"/>
          <ac:spMkLst>
            <pc:docMk/>
            <pc:sldMk cId="2341213578" sldId="264"/>
            <ac:spMk id="13" creationId="{C87E098E-3279-9380-9CE3-88CD4F1BCDD3}"/>
          </ac:spMkLst>
        </pc:spChg>
        <pc:spChg chg="add mod">
          <ac:chgData name="Khan Shaikhul Hadi" userId="d77936d0-9506-4cba-b3e5-19bdc57b058b" providerId="ADAL" clId="{2438B5EB-EA4A-4D18-BD5B-D845B386F344}" dt="2023-05-12T17:42:12.253" v="2445" actId="164"/>
          <ac:spMkLst>
            <pc:docMk/>
            <pc:sldMk cId="2341213578" sldId="264"/>
            <ac:spMk id="14" creationId="{A811E69A-F7B7-3836-4AD9-CA1F0C90C89F}"/>
          </ac:spMkLst>
        </pc:spChg>
        <pc:spChg chg="add del mod">
          <ac:chgData name="Khan Shaikhul Hadi" userId="d77936d0-9506-4cba-b3e5-19bdc57b058b" providerId="ADAL" clId="{2438B5EB-EA4A-4D18-BD5B-D845B386F344}" dt="2023-05-12T17:42:07.840" v="2443" actId="478"/>
          <ac:spMkLst>
            <pc:docMk/>
            <pc:sldMk cId="2341213578" sldId="264"/>
            <ac:spMk id="15" creationId="{1C3817D9-BB90-BF63-D1D1-E791F37E1D6F}"/>
          </ac:spMkLst>
        </pc:spChg>
        <pc:spChg chg="mod">
          <ac:chgData name="Khan Shaikhul Hadi" userId="d77936d0-9506-4cba-b3e5-19bdc57b058b" providerId="ADAL" clId="{2438B5EB-EA4A-4D18-BD5B-D845B386F344}" dt="2023-05-12T17:56:03.745" v="2618"/>
          <ac:spMkLst>
            <pc:docMk/>
            <pc:sldMk cId="2341213578" sldId="264"/>
            <ac:spMk id="23" creationId="{FE7E3645-610A-9D95-D7CA-322D1B575A79}"/>
          </ac:spMkLst>
        </pc:spChg>
        <pc:spChg chg="mod">
          <ac:chgData name="Khan Shaikhul Hadi" userId="d77936d0-9506-4cba-b3e5-19bdc57b058b" providerId="ADAL" clId="{2438B5EB-EA4A-4D18-BD5B-D845B386F344}" dt="2023-05-12T17:56:03.745" v="2618"/>
          <ac:spMkLst>
            <pc:docMk/>
            <pc:sldMk cId="2341213578" sldId="264"/>
            <ac:spMk id="25" creationId="{B73F9092-9813-182E-93FC-06FBFA532819}"/>
          </ac:spMkLst>
        </pc:spChg>
        <pc:grpChg chg="add mod">
          <ac:chgData name="Khan Shaikhul Hadi" userId="d77936d0-9506-4cba-b3e5-19bdc57b058b" providerId="ADAL" clId="{2438B5EB-EA4A-4D18-BD5B-D845B386F344}" dt="2023-05-12T17:42:20.932" v="2448" actId="1076"/>
          <ac:grpSpMkLst>
            <pc:docMk/>
            <pc:sldMk cId="2341213578" sldId="264"/>
            <ac:grpSpMk id="2" creationId="{3EAB64FC-F1E0-C113-C62A-11A140A41B34}"/>
          </ac:grpSpMkLst>
        </pc:grpChg>
        <pc:grpChg chg="add mod">
          <ac:chgData name="Khan Shaikhul Hadi" userId="d77936d0-9506-4cba-b3e5-19bdc57b058b" providerId="ADAL" clId="{2438B5EB-EA4A-4D18-BD5B-D845B386F344}" dt="2023-05-12T17:56:03.745" v="2618"/>
          <ac:grpSpMkLst>
            <pc:docMk/>
            <pc:sldMk cId="2341213578" sldId="264"/>
            <ac:grpSpMk id="19" creationId="{BB7FF057-2D61-DBF2-7B0E-B736DB71A03F}"/>
          </ac:grpSpMkLst>
        </pc:grpChg>
        <pc:grpChg chg="mod">
          <ac:chgData name="Khan Shaikhul Hadi" userId="d77936d0-9506-4cba-b3e5-19bdc57b058b" providerId="ADAL" clId="{2438B5EB-EA4A-4D18-BD5B-D845B386F344}" dt="2023-05-12T17:56:03.745" v="2618"/>
          <ac:grpSpMkLst>
            <pc:docMk/>
            <pc:sldMk cId="2341213578" sldId="264"/>
            <ac:grpSpMk id="20" creationId="{BEE256B5-8942-7B92-F26E-3B9652ADBEEA}"/>
          </ac:grpSpMkLst>
        </pc:grpChg>
        <pc:grpChg chg="mod">
          <ac:chgData name="Khan Shaikhul Hadi" userId="d77936d0-9506-4cba-b3e5-19bdc57b058b" providerId="ADAL" clId="{2438B5EB-EA4A-4D18-BD5B-D845B386F344}" dt="2023-05-12T17:56:03.745" v="2618"/>
          <ac:grpSpMkLst>
            <pc:docMk/>
            <pc:sldMk cId="2341213578" sldId="264"/>
            <ac:grpSpMk id="21" creationId="{BA2BA659-D86F-4F87-5FA1-9C6E28BE3F68}"/>
          </ac:grpSpMkLst>
        </pc:grpChg>
        <pc:graphicFrameChg chg="add del mod">
          <ac:chgData name="Khan Shaikhul Hadi" userId="d77936d0-9506-4cba-b3e5-19bdc57b058b" providerId="ADAL" clId="{2438B5EB-EA4A-4D18-BD5B-D845B386F344}" dt="2023-05-12T17:42:05.285" v="2442" actId="478"/>
          <ac:graphicFrameMkLst>
            <pc:docMk/>
            <pc:sldMk cId="2341213578" sldId="264"/>
            <ac:graphicFrameMk id="8" creationId="{9F21D184-198B-D89D-CEE3-9044A15C6F29}"/>
          </ac:graphicFrameMkLst>
        </pc:graphicFrameChg>
        <pc:picChg chg="add del mod">
          <ac:chgData name="Khan Shaikhul Hadi" userId="d77936d0-9506-4cba-b3e5-19bdc57b058b" providerId="ADAL" clId="{2438B5EB-EA4A-4D18-BD5B-D845B386F344}" dt="2023-05-08T22:35:21.625" v="98" actId="478"/>
          <ac:picMkLst>
            <pc:docMk/>
            <pc:sldMk cId="2341213578" sldId="264"/>
            <ac:picMk id="5" creationId="{AE016B73-17CF-900C-1125-021557A2EABE}"/>
          </ac:picMkLst>
        </pc:picChg>
        <pc:cxnChg chg="add del mod">
          <ac:chgData name="Khan Shaikhul Hadi" userId="d77936d0-9506-4cba-b3e5-19bdc57b058b" providerId="ADAL" clId="{2438B5EB-EA4A-4D18-BD5B-D845B386F344}" dt="2023-05-12T17:55:04.951" v="2606" actId="478"/>
          <ac:cxnSpMkLst>
            <pc:docMk/>
            <pc:sldMk cId="2341213578" sldId="264"/>
            <ac:cxnSpMk id="3" creationId="{4D64D47D-1FB3-0F83-2700-13549C012774}"/>
          </ac:cxnSpMkLst>
        </pc:cxnChg>
        <pc:cxnChg chg="add mod">
          <ac:chgData name="Khan Shaikhul Hadi" userId="d77936d0-9506-4cba-b3e5-19bdc57b058b" providerId="ADAL" clId="{2438B5EB-EA4A-4D18-BD5B-D845B386F344}" dt="2023-05-12T17:42:12.253" v="2445" actId="164"/>
          <ac:cxnSpMkLst>
            <pc:docMk/>
            <pc:sldMk cId="2341213578" sldId="264"/>
            <ac:cxnSpMk id="11" creationId="{06E1D61E-49FD-6709-9D59-714A8B8683C3}"/>
          </ac:cxnSpMkLst>
        </pc:cxnChg>
        <pc:cxnChg chg="add mod">
          <ac:chgData name="Khan Shaikhul Hadi" userId="d77936d0-9506-4cba-b3e5-19bdc57b058b" providerId="ADAL" clId="{2438B5EB-EA4A-4D18-BD5B-D845B386F344}" dt="2023-05-12T17:42:12.253" v="2445" actId="164"/>
          <ac:cxnSpMkLst>
            <pc:docMk/>
            <pc:sldMk cId="2341213578" sldId="264"/>
            <ac:cxnSpMk id="16" creationId="{75D49F79-7E6B-A8D8-EA06-8433D90BB9AB}"/>
          </ac:cxnSpMkLst>
        </pc:cxnChg>
        <pc:cxnChg chg="add mod">
          <ac:chgData name="Khan Shaikhul Hadi" userId="d77936d0-9506-4cba-b3e5-19bdc57b058b" providerId="ADAL" clId="{2438B5EB-EA4A-4D18-BD5B-D845B386F344}" dt="2023-05-12T17:42:12.253" v="2445" actId="164"/>
          <ac:cxnSpMkLst>
            <pc:docMk/>
            <pc:sldMk cId="2341213578" sldId="264"/>
            <ac:cxnSpMk id="17" creationId="{AEC1626E-7051-842A-32F1-84EFDB06E6FC}"/>
          </ac:cxnSpMkLst>
        </pc:cxnChg>
        <pc:cxnChg chg="add mod">
          <ac:chgData name="Khan Shaikhul Hadi" userId="d77936d0-9506-4cba-b3e5-19bdc57b058b" providerId="ADAL" clId="{2438B5EB-EA4A-4D18-BD5B-D845B386F344}" dt="2023-05-12T17:42:12.253" v="2445" actId="164"/>
          <ac:cxnSpMkLst>
            <pc:docMk/>
            <pc:sldMk cId="2341213578" sldId="264"/>
            <ac:cxnSpMk id="18" creationId="{ABDEFFBD-A5A7-CEA0-A1DC-753587703A30}"/>
          </ac:cxnSpMkLst>
        </pc:cxnChg>
        <pc:cxnChg chg="mod">
          <ac:chgData name="Khan Shaikhul Hadi" userId="d77936d0-9506-4cba-b3e5-19bdc57b058b" providerId="ADAL" clId="{2438B5EB-EA4A-4D18-BD5B-D845B386F344}" dt="2023-05-12T17:56:03.745" v="2618"/>
          <ac:cxnSpMkLst>
            <pc:docMk/>
            <pc:sldMk cId="2341213578" sldId="264"/>
            <ac:cxnSpMk id="22" creationId="{F4ADEDAF-43D0-4209-E49A-A4B8B97408F5}"/>
          </ac:cxnSpMkLst>
        </pc:cxnChg>
        <pc:cxnChg chg="mod">
          <ac:chgData name="Khan Shaikhul Hadi" userId="d77936d0-9506-4cba-b3e5-19bdc57b058b" providerId="ADAL" clId="{2438B5EB-EA4A-4D18-BD5B-D845B386F344}" dt="2023-05-12T17:56:03.745" v="2618"/>
          <ac:cxnSpMkLst>
            <pc:docMk/>
            <pc:sldMk cId="2341213578" sldId="264"/>
            <ac:cxnSpMk id="24" creationId="{6B9C36FB-5C34-481F-964F-1B0A1F3498F9}"/>
          </ac:cxnSpMkLst>
        </pc:cxnChg>
      </pc:sldChg>
      <pc:sldChg chg="addSp delSp modSp new mod">
        <pc:chgData name="Khan Shaikhul Hadi" userId="d77936d0-9506-4cba-b3e5-19bdc57b058b" providerId="ADAL" clId="{2438B5EB-EA4A-4D18-BD5B-D845B386F344}" dt="2023-05-12T17:56:04.681" v="2619"/>
        <pc:sldMkLst>
          <pc:docMk/>
          <pc:sldMk cId="351174759" sldId="265"/>
        </pc:sldMkLst>
        <pc:spChg chg="del">
          <ac:chgData name="Khan Shaikhul Hadi" userId="d77936d0-9506-4cba-b3e5-19bdc57b058b" providerId="ADAL" clId="{2438B5EB-EA4A-4D18-BD5B-D845B386F344}" dt="2023-05-08T22:35:40.080" v="100" actId="478"/>
          <ac:spMkLst>
            <pc:docMk/>
            <pc:sldMk cId="351174759" sldId="265"/>
            <ac:spMk id="2" creationId="{5CFA528E-7256-F9FC-D150-144D661A7560}"/>
          </ac:spMkLst>
        </pc:spChg>
        <pc:spChg chg="del">
          <ac:chgData name="Khan Shaikhul Hadi" userId="d77936d0-9506-4cba-b3e5-19bdc57b058b" providerId="ADAL" clId="{2438B5EB-EA4A-4D18-BD5B-D845B386F344}" dt="2023-05-08T22:35:39.270" v="99" actId="478"/>
          <ac:spMkLst>
            <pc:docMk/>
            <pc:sldMk cId="351174759" sldId="265"/>
            <ac:spMk id="3" creationId="{23397389-1F52-732D-11CC-7028A41FB648}"/>
          </ac:spMkLst>
        </pc:spChg>
        <pc:spChg chg="add mod">
          <ac:chgData name="Khan Shaikhul Hadi" userId="d77936d0-9506-4cba-b3e5-19bdc57b058b" providerId="ADAL" clId="{2438B5EB-EA4A-4D18-BD5B-D845B386F344}" dt="2023-05-12T17:45:02.945" v="2550" actId="20577"/>
          <ac:spMkLst>
            <pc:docMk/>
            <pc:sldMk cId="351174759" sldId="265"/>
            <ac:spMk id="4" creationId="{DF25029A-388E-FFC0-85EF-4DCF5CC1479B}"/>
          </ac:spMkLst>
        </pc:spChg>
        <pc:spChg chg="add del mod">
          <ac:chgData name="Khan Shaikhul Hadi" userId="d77936d0-9506-4cba-b3e5-19bdc57b058b" providerId="ADAL" clId="{2438B5EB-EA4A-4D18-BD5B-D845B386F344}" dt="2023-05-08T22:35:45.943" v="103" actId="478"/>
          <ac:spMkLst>
            <pc:docMk/>
            <pc:sldMk cId="351174759" sldId="265"/>
            <ac:spMk id="4" creationId="{EFF9F504-C19C-849E-3626-A24D8CD7FB6D}"/>
          </ac:spMkLst>
        </pc:spChg>
        <pc:spChg chg="add mod">
          <ac:chgData name="Khan Shaikhul Hadi" userId="d77936d0-9506-4cba-b3e5-19bdc57b058b" providerId="ADAL" clId="{2438B5EB-EA4A-4D18-BD5B-D845B386F344}" dt="2023-05-12T17:39:24.614" v="2398"/>
          <ac:spMkLst>
            <pc:docMk/>
            <pc:sldMk cId="351174759" sldId="265"/>
            <ac:spMk id="6" creationId="{7C1536DF-3390-92C3-F020-1BA88D8FD8DF}"/>
          </ac:spMkLst>
        </pc:spChg>
        <pc:spChg chg="add mod">
          <ac:chgData name="Khan Shaikhul Hadi" userId="d77936d0-9506-4cba-b3e5-19bdc57b058b" providerId="ADAL" clId="{2438B5EB-EA4A-4D18-BD5B-D845B386F344}" dt="2023-05-09T02:19:51.438" v="463" actId="2711"/>
          <ac:spMkLst>
            <pc:docMk/>
            <pc:sldMk cId="351174759" sldId="265"/>
            <ac:spMk id="7" creationId="{91A2DFF7-6745-757E-04E5-50EA1F765330}"/>
          </ac:spMkLst>
        </pc:spChg>
        <pc:spChg chg="add mod">
          <ac:chgData name="Khan Shaikhul Hadi" userId="d77936d0-9506-4cba-b3e5-19bdc57b058b" providerId="ADAL" clId="{2438B5EB-EA4A-4D18-BD5B-D845B386F344}" dt="2023-05-12T17:44:32.623" v="2543" actId="164"/>
          <ac:spMkLst>
            <pc:docMk/>
            <pc:sldMk cId="351174759" sldId="265"/>
            <ac:spMk id="9" creationId="{A2D76EBB-AE7F-FFAB-3187-24E02AF04BA9}"/>
          </ac:spMkLst>
        </pc:spChg>
        <pc:spChg chg="add mod">
          <ac:chgData name="Khan Shaikhul Hadi" userId="d77936d0-9506-4cba-b3e5-19bdc57b058b" providerId="ADAL" clId="{2438B5EB-EA4A-4D18-BD5B-D845B386F344}" dt="2023-05-12T17:44:32.623" v="2543" actId="164"/>
          <ac:spMkLst>
            <pc:docMk/>
            <pc:sldMk cId="351174759" sldId="265"/>
            <ac:spMk id="10" creationId="{CCD97017-3D59-2009-44CF-42FB0AD6358C}"/>
          </ac:spMkLst>
        </pc:spChg>
        <pc:spChg chg="add del mod">
          <ac:chgData name="Khan Shaikhul Hadi" userId="d77936d0-9506-4cba-b3e5-19bdc57b058b" providerId="ADAL" clId="{2438B5EB-EA4A-4D18-BD5B-D845B386F344}" dt="2023-05-12T17:44:26.260" v="2541" actId="478"/>
          <ac:spMkLst>
            <pc:docMk/>
            <pc:sldMk cId="351174759" sldId="265"/>
            <ac:spMk id="12" creationId="{FF825C3B-39DD-7F4F-5BAE-40EFC6F3408E}"/>
          </ac:spMkLst>
        </pc:spChg>
        <pc:spChg chg="add mod">
          <ac:chgData name="Khan Shaikhul Hadi" userId="d77936d0-9506-4cba-b3e5-19bdc57b058b" providerId="ADAL" clId="{2438B5EB-EA4A-4D18-BD5B-D845B386F344}" dt="2023-05-12T17:44:32.623" v="2543" actId="164"/>
          <ac:spMkLst>
            <pc:docMk/>
            <pc:sldMk cId="351174759" sldId="265"/>
            <ac:spMk id="13" creationId="{EEB04A4F-8D90-14B7-AAC1-8629FB986AAB}"/>
          </ac:spMkLst>
        </pc:spChg>
        <pc:spChg chg="add mod">
          <ac:chgData name="Khan Shaikhul Hadi" userId="d77936d0-9506-4cba-b3e5-19bdc57b058b" providerId="ADAL" clId="{2438B5EB-EA4A-4D18-BD5B-D845B386F344}" dt="2023-05-12T17:44:32.623" v="2543" actId="164"/>
          <ac:spMkLst>
            <pc:docMk/>
            <pc:sldMk cId="351174759" sldId="265"/>
            <ac:spMk id="14" creationId="{64E96B3A-3426-E9CC-1314-4162DB7E6BF3}"/>
          </ac:spMkLst>
        </pc:spChg>
        <pc:spChg chg="add del mod">
          <ac:chgData name="Khan Shaikhul Hadi" userId="d77936d0-9506-4cba-b3e5-19bdc57b058b" providerId="ADAL" clId="{2438B5EB-EA4A-4D18-BD5B-D845B386F344}" dt="2023-05-12T17:44:27.374" v="2542" actId="478"/>
          <ac:spMkLst>
            <pc:docMk/>
            <pc:sldMk cId="351174759" sldId="265"/>
            <ac:spMk id="15" creationId="{24BAA127-889D-922E-2ACA-91429D5D5A81}"/>
          </ac:spMkLst>
        </pc:spChg>
        <pc:spChg chg="mod">
          <ac:chgData name="Khan Shaikhul Hadi" userId="d77936d0-9506-4cba-b3e5-19bdc57b058b" providerId="ADAL" clId="{2438B5EB-EA4A-4D18-BD5B-D845B386F344}" dt="2023-05-12T17:56:04.681" v="2619"/>
          <ac:spMkLst>
            <pc:docMk/>
            <pc:sldMk cId="351174759" sldId="265"/>
            <ac:spMk id="23" creationId="{2B2B84E0-0D7C-527B-09CB-8C3BB165042B}"/>
          </ac:spMkLst>
        </pc:spChg>
        <pc:spChg chg="mod">
          <ac:chgData name="Khan Shaikhul Hadi" userId="d77936d0-9506-4cba-b3e5-19bdc57b058b" providerId="ADAL" clId="{2438B5EB-EA4A-4D18-BD5B-D845B386F344}" dt="2023-05-12T17:56:04.681" v="2619"/>
          <ac:spMkLst>
            <pc:docMk/>
            <pc:sldMk cId="351174759" sldId="265"/>
            <ac:spMk id="25" creationId="{B47BB8F3-5068-C147-64F9-F057CA73DEAC}"/>
          </ac:spMkLst>
        </pc:spChg>
        <pc:grpChg chg="add mod">
          <ac:chgData name="Khan Shaikhul Hadi" userId="d77936d0-9506-4cba-b3e5-19bdc57b058b" providerId="ADAL" clId="{2438B5EB-EA4A-4D18-BD5B-D845B386F344}" dt="2023-05-12T17:44:44.202" v="2546" actId="1076"/>
          <ac:grpSpMkLst>
            <pc:docMk/>
            <pc:sldMk cId="351174759" sldId="265"/>
            <ac:grpSpMk id="2" creationId="{2F3DD1EE-3B90-4A54-CF7F-72B8C3FFDA75}"/>
          </ac:grpSpMkLst>
        </pc:grpChg>
        <pc:grpChg chg="add mod">
          <ac:chgData name="Khan Shaikhul Hadi" userId="d77936d0-9506-4cba-b3e5-19bdc57b058b" providerId="ADAL" clId="{2438B5EB-EA4A-4D18-BD5B-D845B386F344}" dt="2023-05-12T17:56:04.681" v="2619"/>
          <ac:grpSpMkLst>
            <pc:docMk/>
            <pc:sldMk cId="351174759" sldId="265"/>
            <ac:grpSpMk id="5" creationId="{8B8BF4E9-1C67-AB3E-7DAA-D402B30AD2AB}"/>
          </ac:grpSpMkLst>
        </pc:grpChg>
        <pc:grpChg chg="mod">
          <ac:chgData name="Khan Shaikhul Hadi" userId="d77936d0-9506-4cba-b3e5-19bdc57b058b" providerId="ADAL" clId="{2438B5EB-EA4A-4D18-BD5B-D845B386F344}" dt="2023-05-12T17:56:04.681" v="2619"/>
          <ac:grpSpMkLst>
            <pc:docMk/>
            <pc:sldMk cId="351174759" sldId="265"/>
            <ac:grpSpMk id="20" creationId="{4D6FA053-ABF7-B7FC-5EC9-FBB508292ABC}"/>
          </ac:grpSpMkLst>
        </pc:grpChg>
        <pc:grpChg chg="mod">
          <ac:chgData name="Khan Shaikhul Hadi" userId="d77936d0-9506-4cba-b3e5-19bdc57b058b" providerId="ADAL" clId="{2438B5EB-EA4A-4D18-BD5B-D845B386F344}" dt="2023-05-12T17:56:04.681" v="2619"/>
          <ac:grpSpMkLst>
            <pc:docMk/>
            <pc:sldMk cId="351174759" sldId="265"/>
            <ac:grpSpMk id="21" creationId="{7EF166BE-49C4-69BC-BBC4-AADDFBA07EB0}"/>
          </ac:grpSpMkLst>
        </pc:grpChg>
        <pc:graphicFrameChg chg="add del mod">
          <ac:chgData name="Khan Shaikhul Hadi" userId="d77936d0-9506-4cba-b3e5-19bdc57b058b" providerId="ADAL" clId="{2438B5EB-EA4A-4D18-BD5B-D845B386F344}" dt="2023-05-12T17:44:23.743" v="2540" actId="478"/>
          <ac:graphicFrameMkLst>
            <pc:docMk/>
            <pc:sldMk cId="351174759" sldId="265"/>
            <ac:graphicFrameMk id="8" creationId="{20A053E3-CF20-891E-84A6-D45A7E0AA1AE}"/>
          </ac:graphicFrameMkLst>
        </pc:graphicFrameChg>
        <pc:picChg chg="add del mod">
          <ac:chgData name="Khan Shaikhul Hadi" userId="d77936d0-9506-4cba-b3e5-19bdc57b058b" providerId="ADAL" clId="{2438B5EB-EA4A-4D18-BD5B-D845B386F344}" dt="2023-05-08T22:35:44.982" v="102" actId="478"/>
          <ac:picMkLst>
            <pc:docMk/>
            <pc:sldMk cId="351174759" sldId="265"/>
            <ac:picMk id="5" creationId="{F484986B-5C90-854F-F7DE-BB5FCB0DCEEE}"/>
          </ac:picMkLst>
        </pc:picChg>
        <pc:cxnChg chg="add del mod">
          <ac:chgData name="Khan Shaikhul Hadi" userId="d77936d0-9506-4cba-b3e5-19bdc57b058b" providerId="ADAL" clId="{2438B5EB-EA4A-4D18-BD5B-D845B386F344}" dt="2023-05-12T17:55:03.379" v="2605" actId="478"/>
          <ac:cxnSpMkLst>
            <pc:docMk/>
            <pc:sldMk cId="351174759" sldId="265"/>
            <ac:cxnSpMk id="3" creationId="{0FC950D4-14F8-D3C0-C4ED-D3D6C65BCBED}"/>
          </ac:cxnSpMkLst>
        </pc:cxnChg>
        <pc:cxnChg chg="add mod">
          <ac:chgData name="Khan Shaikhul Hadi" userId="d77936d0-9506-4cba-b3e5-19bdc57b058b" providerId="ADAL" clId="{2438B5EB-EA4A-4D18-BD5B-D845B386F344}" dt="2023-05-12T17:44:32.623" v="2543" actId="164"/>
          <ac:cxnSpMkLst>
            <pc:docMk/>
            <pc:sldMk cId="351174759" sldId="265"/>
            <ac:cxnSpMk id="11" creationId="{BE46ACBA-8F3D-7BD8-3962-5793540665A4}"/>
          </ac:cxnSpMkLst>
        </pc:cxnChg>
        <pc:cxnChg chg="add mod">
          <ac:chgData name="Khan Shaikhul Hadi" userId="d77936d0-9506-4cba-b3e5-19bdc57b058b" providerId="ADAL" clId="{2438B5EB-EA4A-4D18-BD5B-D845B386F344}" dt="2023-05-12T17:44:32.623" v="2543" actId="164"/>
          <ac:cxnSpMkLst>
            <pc:docMk/>
            <pc:sldMk cId="351174759" sldId="265"/>
            <ac:cxnSpMk id="16" creationId="{EDACBE52-4790-72ED-28A1-D9A9E4041953}"/>
          </ac:cxnSpMkLst>
        </pc:cxnChg>
        <pc:cxnChg chg="add mod">
          <ac:chgData name="Khan Shaikhul Hadi" userId="d77936d0-9506-4cba-b3e5-19bdc57b058b" providerId="ADAL" clId="{2438B5EB-EA4A-4D18-BD5B-D845B386F344}" dt="2023-05-12T17:44:32.623" v="2543" actId="164"/>
          <ac:cxnSpMkLst>
            <pc:docMk/>
            <pc:sldMk cId="351174759" sldId="265"/>
            <ac:cxnSpMk id="17" creationId="{4B1482C9-CC19-CD22-5B43-1BA5561BD572}"/>
          </ac:cxnSpMkLst>
        </pc:cxnChg>
        <pc:cxnChg chg="add mod">
          <ac:chgData name="Khan Shaikhul Hadi" userId="d77936d0-9506-4cba-b3e5-19bdc57b058b" providerId="ADAL" clId="{2438B5EB-EA4A-4D18-BD5B-D845B386F344}" dt="2023-05-12T17:44:32.623" v="2543" actId="164"/>
          <ac:cxnSpMkLst>
            <pc:docMk/>
            <pc:sldMk cId="351174759" sldId="265"/>
            <ac:cxnSpMk id="18" creationId="{443626D2-1141-64D4-775F-25E16F457226}"/>
          </ac:cxnSpMkLst>
        </pc:cxnChg>
        <pc:cxnChg chg="add mod">
          <ac:chgData name="Khan Shaikhul Hadi" userId="d77936d0-9506-4cba-b3e5-19bdc57b058b" providerId="ADAL" clId="{2438B5EB-EA4A-4D18-BD5B-D845B386F344}" dt="2023-05-12T17:44:32.623" v="2543" actId="164"/>
          <ac:cxnSpMkLst>
            <pc:docMk/>
            <pc:sldMk cId="351174759" sldId="265"/>
            <ac:cxnSpMk id="19" creationId="{076477FF-507E-08C9-A843-494ACC3ED77C}"/>
          </ac:cxnSpMkLst>
        </pc:cxnChg>
        <pc:cxnChg chg="mod">
          <ac:chgData name="Khan Shaikhul Hadi" userId="d77936d0-9506-4cba-b3e5-19bdc57b058b" providerId="ADAL" clId="{2438B5EB-EA4A-4D18-BD5B-D845B386F344}" dt="2023-05-12T17:56:04.681" v="2619"/>
          <ac:cxnSpMkLst>
            <pc:docMk/>
            <pc:sldMk cId="351174759" sldId="265"/>
            <ac:cxnSpMk id="22" creationId="{2C3BAC4D-F307-C0A5-C65A-F1A474A9198C}"/>
          </ac:cxnSpMkLst>
        </pc:cxnChg>
        <pc:cxnChg chg="mod">
          <ac:chgData name="Khan Shaikhul Hadi" userId="d77936d0-9506-4cba-b3e5-19bdc57b058b" providerId="ADAL" clId="{2438B5EB-EA4A-4D18-BD5B-D845B386F344}" dt="2023-05-12T17:56:04.681" v="2619"/>
          <ac:cxnSpMkLst>
            <pc:docMk/>
            <pc:sldMk cId="351174759" sldId="265"/>
            <ac:cxnSpMk id="24" creationId="{AF331872-265F-7FFA-32CA-C66F11FE0717}"/>
          </ac:cxnSpMkLst>
        </pc:cxnChg>
      </pc:sldChg>
      <pc:sldChg chg="addSp delSp modSp add mod modNotesTx">
        <pc:chgData name="Khan Shaikhul Hadi" userId="d77936d0-9506-4cba-b3e5-19bdc57b058b" providerId="ADAL" clId="{2438B5EB-EA4A-4D18-BD5B-D845B386F344}" dt="2023-05-15T13:45:19.819" v="7530" actId="20577"/>
        <pc:sldMkLst>
          <pc:docMk/>
          <pc:sldMk cId="877982181" sldId="266"/>
        </pc:sldMkLst>
        <pc:spChg chg="add del mod">
          <ac:chgData name="Khan Shaikhul Hadi" userId="d77936d0-9506-4cba-b3e5-19bdc57b058b" providerId="ADAL" clId="{2438B5EB-EA4A-4D18-BD5B-D845B386F344}" dt="2023-05-08T17:48:49.598" v="73" actId="478"/>
          <ac:spMkLst>
            <pc:docMk/>
            <pc:sldMk cId="877982181" sldId="266"/>
            <ac:spMk id="2" creationId="{D2FD58A8-33F4-61CC-E966-E12C7FFE06E4}"/>
          </ac:spMkLst>
        </pc:spChg>
        <pc:spChg chg="add del mod">
          <ac:chgData name="Khan Shaikhul Hadi" userId="d77936d0-9506-4cba-b3e5-19bdc57b058b" providerId="ADAL" clId="{2438B5EB-EA4A-4D18-BD5B-D845B386F344}" dt="2023-05-12T17:39:12.634" v="2394"/>
          <ac:spMkLst>
            <pc:docMk/>
            <pc:sldMk cId="877982181" sldId="266"/>
            <ac:spMk id="4" creationId="{45DE905D-A9CE-BE2F-BB45-EDC7F2E25CBD}"/>
          </ac:spMkLst>
        </pc:spChg>
        <pc:spChg chg="add del mod">
          <ac:chgData name="Khan Shaikhul Hadi" userId="d77936d0-9506-4cba-b3e5-19bdc57b058b" providerId="ADAL" clId="{2438B5EB-EA4A-4D18-BD5B-D845B386F344}" dt="2023-05-09T02:20:37.661" v="469" actId="2711"/>
          <ac:spMkLst>
            <pc:docMk/>
            <pc:sldMk cId="877982181" sldId="266"/>
            <ac:spMk id="5" creationId="{CD5E68D3-2B99-01C8-3FC4-37F7067A28C8}"/>
          </ac:spMkLst>
        </pc:spChg>
        <pc:spChg chg="add del mod">
          <ac:chgData name="Khan Shaikhul Hadi" userId="d77936d0-9506-4cba-b3e5-19bdc57b058b" providerId="ADAL" clId="{2438B5EB-EA4A-4D18-BD5B-D845B386F344}" dt="2023-05-12T17:34:20.440" v="2267" actId="164"/>
          <ac:spMkLst>
            <pc:docMk/>
            <pc:sldMk cId="877982181" sldId="266"/>
            <ac:spMk id="7" creationId="{D8CA909F-E30C-53E0-8A99-FCD38DA5D9A6}"/>
          </ac:spMkLst>
        </pc:spChg>
        <pc:spChg chg="add del mod">
          <ac:chgData name="Khan Shaikhul Hadi" userId="d77936d0-9506-4cba-b3e5-19bdc57b058b" providerId="ADAL" clId="{2438B5EB-EA4A-4D18-BD5B-D845B386F344}" dt="2023-05-12T17:34:20.440" v="2267" actId="164"/>
          <ac:spMkLst>
            <pc:docMk/>
            <pc:sldMk cId="877982181" sldId="266"/>
            <ac:spMk id="8" creationId="{8BABBE6B-5DF4-8D04-C6B7-0E3832E256CC}"/>
          </ac:spMkLst>
        </pc:spChg>
        <pc:spChg chg="add del mod">
          <ac:chgData name="Khan Shaikhul Hadi" userId="d77936d0-9506-4cba-b3e5-19bdc57b058b" providerId="ADAL" clId="{2438B5EB-EA4A-4D18-BD5B-D845B386F344}" dt="2023-05-12T17:34:13.329" v="2264" actId="478"/>
          <ac:spMkLst>
            <pc:docMk/>
            <pc:sldMk cId="877982181" sldId="266"/>
            <ac:spMk id="10" creationId="{DE37F322-7609-E627-B8FD-6E7728EA3269}"/>
          </ac:spMkLst>
        </pc:spChg>
        <pc:spChg chg="add del mod">
          <ac:chgData name="Khan Shaikhul Hadi" userId="d77936d0-9506-4cba-b3e5-19bdc57b058b" providerId="ADAL" clId="{2438B5EB-EA4A-4D18-BD5B-D845B386F344}" dt="2023-05-12T17:34:20.440" v="2267" actId="164"/>
          <ac:spMkLst>
            <pc:docMk/>
            <pc:sldMk cId="877982181" sldId="266"/>
            <ac:spMk id="11" creationId="{70F8FEA1-C3E7-3AFF-E36C-200BDE0A434B}"/>
          </ac:spMkLst>
        </pc:spChg>
        <pc:spChg chg="add del mod">
          <ac:chgData name="Khan Shaikhul Hadi" userId="d77936d0-9506-4cba-b3e5-19bdc57b058b" providerId="ADAL" clId="{2438B5EB-EA4A-4D18-BD5B-D845B386F344}" dt="2023-05-12T17:34:20.440" v="2267" actId="164"/>
          <ac:spMkLst>
            <pc:docMk/>
            <pc:sldMk cId="877982181" sldId="266"/>
            <ac:spMk id="12" creationId="{D1658D45-F2AB-F1AD-55A6-630B950643BD}"/>
          </ac:spMkLst>
        </pc:spChg>
        <pc:spChg chg="add del mod">
          <ac:chgData name="Khan Shaikhul Hadi" userId="d77936d0-9506-4cba-b3e5-19bdc57b058b" providerId="ADAL" clId="{2438B5EB-EA4A-4D18-BD5B-D845B386F344}" dt="2023-05-12T17:34:13.987" v="2265" actId="478"/>
          <ac:spMkLst>
            <pc:docMk/>
            <pc:sldMk cId="877982181" sldId="266"/>
            <ac:spMk id="13" creationId="{B6EF319E-2016-7FD5-1453-FE42DC8F60DB}"/>
          </ac:spMkLst>
        </pc:spChg>
        <pc:spChg chg="add del mod">
          <ac:chgData name="Khan Shaikhul Hadi" userId="d77936d0-9506-4cba-b3e5-19bdc57b058b" providerId="ADAL" clId="{2438B5EB-EA4A-4D18-BD5B-D845B386F344}" dt="2023-05-12T17:34:15.710" v="2266" actId="478"/>
          <ac:spMkLst>
            <pc:docMk/>
            <pc:sldMk cId="877982181" sldId="266"/>
            <ac:spMk id="15" creationId="{78A79D3E-C29D-1448-C16C-FC698BA22279}"/>
          </ac:spMkLst>
        </pc:spChg>
        <pc:spChg chg="add mod">
          <ac:chgData name="Khan Shaikhul Hadi" userId="d77936d0-9506-4cba-b3e5-19bdc57b058b" providerId="ADAL" clId="{2438B5EB-EA4A-4D18-BD5B-D845B386F344}" dt="2023-05-12T17:36:34.725" v="2358" actId="1076"/>
          <ac:spMkLst>
            <pc:docMk/>
            <pc:sldMk cId="877982181" sldId="266"/>
            <ac:spMk id="16" creationId="{028785D2-55B6-2F57-52CF-CC3667D55D0A}"/>
          </ac:spMkLst>
        </pc:spChg>
        <pc:spChg chg="add mod">
          <ac:chgData name="Khan Shaikhul Hadi" userId="d77936d0-9506-4cba-b3e5-19bdc57b058b" providerId="ADAL" clId="{2438B5EB-EA4A-4D18-BD5B-D845B386F344}" dt="2023-05-12T17:37:12.934" v="2372" actId="20577"/>
          <ac:spMkLst>
            <pc:docMk/>
            <pc:sldMk cId="877982181" sldId="266"/>
            <ac:spMk id="17" creationId="{5A4AA41A-A4C5-583E-29FB-505818F045EB}"/>
          </ac:spMkLst>
        </pc:spChg>
        <pc:spChg chg="add del mod">
          <ac:chgData name="Khan Shaikhul Hadi" userId="d77936d0-9506-4cba-b3e5-19bdc57b058b" providerId="ADAL" clId="{2438B5EB-EA4A-4D18-BD5B-D845B386F344}" dt="2023-05-08T17:48:45.080" v="71" actId="478"/>
          <ac:spMkLst>
            <pc:docMk/>
            <pc:sldMk cId="877982181" sldId="266"/>
            <ac:spMk id="17" creationId="{CF7ED864-DFF9-3EE6-D384-53A219D30131}"/>
          </ac:spMkLst>
        </pc:spChg>
        <pc:spChg chg="mod">
          <ac:chgData name="Khan Shaikhul Hadi" userId="d77936d0-9506-4cba-b3e5-19bdc57b058b" providerId="ADAL" clId="{2438B5EB-EA4A-4D18-BD5B-D845B386F344}" dt="2023-05-12T17:56:00.249" v="2615"/>
          <ac:spMkLst>
            <pc:docMk/>
            <pc:sldMk cId="877982181" sldId="266"/>
            <ac:spMk id="22" creationId="{852B95D7-2A92-798B-A26C-3F3FF0E0D7A9}"/>
          </ac:spMkLst>
        </pc:spChg>
        <pc:spChg chg="mod">
          <ac:chgData name="Khan Shaikhul Hadi" userId="d77936d0-9506-4cba-b3e5-19bdc57b058b" providerId="ADAL" clId="{2438B5EB-EA4A-4D18-BD5B-D845B386F344}" dt="2023-05-12T17:56:00.249" v="2615"/>
          <ac:spMkLst>
            <pc:docMk/>
            <pc:sldMk cId="877982181" sldId="266"/>
            <ac:spMk id="24" creationId="{35FC4042-8D10-1268-2D87-D126D037CEFC}"/>
          </ac:spMkLst>
        </pc:spChg>
        <pc:grpChg chg="add mod">
          <ac:chgData name="Khan Shaikhul Hadi" userId="d77936d0-9506-4cba-b3e5-19bdc57b058b" providerId="ADAL" clId="{2438B5EB-EA4A-4D18-BD5B-D845B386F344}" dt="2023-05-12T17:34:38.478" v="2300" actId="1076"/>
          <ac:grpSpMkLst>
            <pc:docMk/>
            <pc:sldMk cId="877982181" sldId="266"/>
            <ac:grpSpMk id="2" creationId="{BFBD16E6-9B89-7E61-D6B5-B4E8976E0C86}"/>
          </ac:grpSpMkLst>
        </pc:grpChg>
        <pc:grpChg chg="add mod">
          <ac:chgData name="Khan Shaikhul Hadi" userId="d77936d0-9506-4cba-b3e5-19bdc57b058b" providerId="ADAL" clId="{2438B5EB-EA4A-4D18-BD5B-D845B386F344}" dt="2023-05-12T17:56:00.249" v="2615"/>
          <ac:grpSpMkLst>
            <pc:docMk/>
            <pc:sldMk cId="877982181" sldId="266"/>
            <ac:grpSpMk id="18" creationId="{4D004CDE-198C-48CC-E939-E74D9E03692B}"/>
          </ac:grpSpMkLst>
        </pc:grpChg>
        <pc:grpChg chg="mod">
          <ac:chgData name="Khan Shaikhul Hadi" userId="d77936d0-9506-4cba-b3e5-19bdc57b058b" providerId="ADAL" clId="{2438B5EB-EA4A-4D18-BD5B-D845B386F344}" dt="2023-05-12T17:56:00.249" v="2615"/>
          <ac:grpSpMkLst>
            <pc:docMk/>
            <pc:sldMk cId="877982181" sldId="266"/>
            <ac:grpSpMk id="19" creationId="{BCC92594-85AF-3130-C1AC-9701CFEB485E}"/>
          </ac:grpSpMkLst>
        </pc:grpChg>
        <pc:grpChg chg="mod">
          <ac:chgData name="Khan Shaikhul Hadi" userId="d77936d0-9506-4cba-b3e5-19bdc57b058b" providerId="ADAL" clId="{2438B5EB-EA4A-4D18-BD5B-D845B386F344}" dt="2023-05-12T17:56:00.249" v="2615"/>
          <ac:grpSpMkLst>
            <pc:docMk/>
            <pc:sldMk cId="877982181" sldId="266"/>
            <ac:grpSpMk id="20" creationId="{8165856D-24FF-CCC3-08C9-F3D3A1277368}"/>
          </ac:grpSpMkLst>
        </pc:grpChg>
        <pc:graphicFrameChg chg="add del mod modGraphic">
          <ac:chgData name="Khan Shaikhul Hadi" userId="d77936d0-9506-4cba-b3e5-19bdc57b058b" providerId="ADAL" clId="{2438B5EB-EA4A-4D18-BD5B-D845B386F344}" dt="2023-05-12T17:34:10.887" v="2263" actId="478"/>
          <ac:graphicFrameMkLst>
            <pc:docMk/>
            <pc:sldMk cId="877982181" sldId="266"/>
            <ac:graphicFrameMk id="6" creationId="{55EAF1A3-39BD-FA3E-8052-15A8E7CA1D63}"/>
          </ac:graphicFrameMkLst>
        </pc:graphicFrameChg>
        <pc:picChg chg="add del mod">
          <ac:chgData name="Khan Shaikhul Hadi" userId="d77936d0-9506-4cba-b3e5-19bdc57b058b" providerId="ADAL" clId="{2438B5EB-EA4A-4D18-BD5B-D845B386F344}" dt="2023-05-08T17:48:50.672" v="74" actId="478"/>
          <ac:picMkLst>
            <pc:docMk/>
            <pc:sldMk cId="877982181" sldId="266"/>
            <ac:picMk id="3" creationId="{F744CDA5-574F-BCFC-13B1-6CC924D4C1D1}"/>
          </ac:picMkLst>
        </pc:picChg>
        <pc:cxnChg chg="add del mod">
          <ac:chgData name="Khan Shaikhul Hadi" userId="d77936d0-9506-4cba-b3e5-19bdc57b058b" providerId="ADAL" clId="{2438B5EB-EA4A-4D18-BD5B-D845B386F344}" dt="2023-05-12T17:55:09.923" v="2609" actId="478"/>
          <ac:cxnSpMkLst>
            <pc:docMk/>
            <pc:sldMk cId="877982181" sldId="266"/>
            <ac:cxnSpMk id="3" creationId="{00239D5A-8AF9-FAAC-40D6-7273C0A69AD8}"/>
          </ac:cxnSpMkLst>
        </pc:cxnChg>
        <pc:cxnChg chg="add del mod">
          <ac:chgData name="Khan Shaikhul Hadi" userId="d77936d0-9506-4cba-b3e5-19bdc57b058b" providerId="ADAL" clId="{2438B5EB-EA4A-4D18-BD5B-D845B386F344}" dt="2023-05-12T17:34:20.440" v="2267" actId="164"/>
          <ac:cxnSpMkLst>
            <pc:docMk/>
            <pc:sldMk cId="877982181" sldId="266"/>
            <ac:cxnSpMk id="9" creationId="{E08D3881-F43A-BCBB-A26F-21C12DB2E4C6}"/>
          </ac:cxnSpMkLst>
        </pc:cxnChg>
        <pc:cxnChg chg="add del mod">
          <ac:chgData name="Khan Shaikhul Hadi" userId="d77936d0-9506-4cba-b3e5-19bdc57b058b" providerId="ADAL" clId="{2438B5EB-EA4A-4D18-BD5B-D845B386F344}" dt="2023-05-12T17:34:20.440" v="2267" actId="164"/>
          <ac:cxnSpMkLst>
            <pc:docMk/>
            <pc:sldMk cId="877982181" sldId="266"/>
            <ac:cxnSpMk id="14" creationId="{A1EAF6C8-47D2-B819-B8BF-D3D6DBCCE7CB}"/>
          </ac:cxnSpMkLst>
        </pc:cxnChg>
        <pc:cxnChg chg="mod">
          <ac:chgData name="Khan Shaikhul Hadi" userId="d77936d0-9506-4cba-b3e5-19bdc57b058b" providerId="ADAL" clId="{2438B5EB-EA4A-4D18-BD5B-D845B386F344}" dt="2023-05-12T17:56:00.249" v="2615"/>
          <ac:cxnSpMkLst>
            <pc:docMk/>
            <pc:sldMk cId="877982181" sldId="266"/>
            <ac:cxnSpMk id="21" creationId="{6636A39E-1D83-1267-2A06-3FB252425543}"/>
          </ac:cxnSpMkLst>
        </pc:cxnChg>
        <pc:cxnChg chg="mod">
          <ac:chgData name="Khan Shaikhul Hadi" userId="d77936d0-9506-4cba-b3e5-19bdc57b058b" providerId="ADAL" clId="{2438B5EB-EA4A-4D18-BD5B-D845B386F344}" dt="2023-05-12T17:56:00.249" v="2615"/>
          <ac:cxnSpMkLst>
            <pc:docMk/>
            <pc:sldMk cId="877982181" sldId="266"/>
            <ac:cxnSpMk id="23" creationId="{AADD4D34-E057-E70E-8E9B-D590A9C0CC7F}"/>
          </ac:cxnSpMkLst>
        </pc:cxnChg>
      </pc:sldChg>
      <pc:sldChg chg="addSp delSp modSp add mod">
        <pc:chgData name="Khan Shaikhul Hadi" userId="d77936d0-9506-4cba-b3e5-19bdc57b058b" providerId="ADAL" clId="{2438B5EB-EA4A-4D18-BD5B-D845B386F344}" dt="2023-05-12T17:56:01.528" v="2616"/>
        <pc:sldMkLst>
          <pc:docMk/>
          <pc:sldMk cId="2501384547" sldId="267"/>
        </pc:sldMkLst>
        <pc:spChg chg="add del mod">
          <ac:chgData name="Khan Shaikhul Hadi" userId="d77936d0-9506-4cba-b3e5-19bdc57b058b" providerId="ADAL" clId="{2438B5EB-EA4A-4D18-BD5B-D845B386F344}" dt="2023-05-08T22:31:21.236" v="77" actId="478"/>
          <ac:spMkLst>
            <pc:docMk/>
            <pc:sldMk cId="2501384547" sldId="267"/>
            <ac:spMk id="2" creationId="{22DD816D-44D6-93DC-648C-D6042CCC13DE}"/>
          </ac:spMkLst>
        </pc:spChg>
        <pc:spChg chg="add mod">
          <ac:chgData name="Khan Shaikhul Hadi" userId="d77936d0-9506-4cba-b3e5-19bdc57b058b" providerId="ADAL" clId="{2438B5EB-EA4A-4D18-BD5B-D845B386F344}" dt="2023-05-12T17:39:14.993" v="2395"/>
          <ac:spMkLst>
            <pc:docMk/>
            <pc:sldMk cId="2501384547" sldId="267"/>
            <ac:spMk id="4" creationId="{1F384E93-D67C-7EF8-2504-89FF07729643}"/>
          </ac:spMkLst>
        </pc:spChg>
        <pc:spChg chg="add mod">
          <ac:chgData name="Khan Shaikhul Hadi" userId="d77936d0-9506-4cba-b3e5-19bdc57b058b" providerId="ADAL" clId="{2438B5EB-EA4A-4D18-BD5B-D845B386F344}" dt="2023-05-09T02:20:29.222" v="467" actId="2711"/>
          <ac:spMkLst>
            <pc:docMk/>
            <pc:sldMk cId="2501384547" sldId="267"/>
            <ac:spMk id="5" creationId="{C38AAB74-27C0-915A-82F2-7CDC8E47EC94}"/>
          </ac:spMkLst>
        </pc:spChg>
        <pc:spChg chg="add mod">
          <ac:chgData name="Khan Shaikhul Hadi" userId="d77936d0-9506-4cba-b3e5-19bdc57b058b" providerId="ADAL" clId="{2438B5EB-EA4A-4D18-BD5B-D845B386F344}" dt="2023-05-12T17:37:38.289" v="2378" actId="164"/>
          <ac:spMkLst>
            <pc:docMk/>
            <pc:sldMk cId="2501384547" sldId="267"/>
            <ac:spMk id="7" creationId="{EEC9A8AF-3F96-CE74-2404-A2F2E3C58045}"/>
          </ac:spMkLst>
        </pc:spChg>
        <pc:spChg chg="add mod">
          <ac:chgData name="Khan Shaikhul Hadi" userId="d77936d0-9506-4cba-b3e5-19bdc57b058b" providerId="ADAL" clId="{2438B5EB-EA4A-4D18-BD5B-D845B386F344}" dt="2023-05-12T17:37:38.289" v="2378" actId="164"/>
          <ac:spMkLst>
            <pc:docMk/>
            <pc:sldMk cId="2501384547" sldId="267"/>
            <ac:spMk id="8" creationId="{8CCA6D8B-A6FB-4FE3-4AD7-0AEE36250F21}"/>
          </ac:spMkLst>
        </pc:spChg>
        <pc:spChg chg="add del mod">
          <ac:chgData name="Khan Shaikhul Hadi" userId="d77936d0-9506-4cba-b3e5-19bdc57b058b" providerId="ADAL" clId="{2438B5EB-EA4A-4D18-BD5B-D845B386F344}" dt="2023-05-12T17:37:24.605" v="2376" actId="478"/>
          <ac:spMkLst>
            <pc:docMk/>
            <pc:sldMk cId="2501384547" sldId="267"/>
            <ac:spMk id="10" creationId="{1DB4A360-DBC6-2D50-92E7-EB7C3712EBA2}"/>
          </ac:spMkLst>
        </pc:spChg>
        <pc:spChg chg="add mod">
          <ac:chgData name="Khan Shaikhul Hadi" userId="d77936d0-9506-4cba-b3e5-19bdc57b058b" providerId="ADAL" clId="{2438B5EB-EA4A-4D18-BD5B-D845B386F344}" dt="2023-05-12T17:37:38.289" v="2378" actId="164"/>
          <ac:spMkLst>
            <pc:docMk/>
            <pc:sldMk cId="2501384547" sldId="267"/>
            <ac:spMk id="11" creationId="{CE6B2138-14BD-CE7D-56C7-13E04E7C7EF0}"/>
          </ac:spMkLst>
        </pc:spChg>
        <pc:spChg chg="add mod">
          <ac:chgData name="Khan Shaikhul Hadi" userId="d77936d0-9506-4cba-b3e5-19bdc57b058b" providerId="ADAL" clId="{2438B5EB-EA4A-4D18-BD5B-D845B386F344}" dt="2023-05-12T17:37:38.289" v="2378" actId="164"/>
          <ac:spMkLst>
            <pc:docMk/>
            <pc:sldMk cId="2501384547" sldId="267"/>
            <ac:spMk id="12" creationId="{2DA8374F-BEC8-B8C7-0EC7-5FDE95915ABD}"/>
          </ac:spMkLst>
        </pc:spChg>
        <pc:spChg chg="add del mod">
          <ac:chgData name="Khan Shaikhul Hadi" userId="d77936d0-9506-4cba-b3e5-19bdc57b058b" providerId="ADAL" clId="{2438B5EB-EA4A-4D18-BD5B-D845B386F344}" dt="2023-05-12T17:37:25.643" v="2377" actId="478"/>
          <ac:spMkLst>
            <pc:docMk/>
            <pc:sldMk cId="2501384547" sldId="267"/>
            <ac:spMk id="13" creationId="{62805C90-9F02-384F-2C0C-D5BC38802D45}"/>
          </ac:spMkLst>
        </pc:spChg>
        <pc:spChg chg="add mod">
          <ac:chgData name="Khan Shaikhul Hadi" userId="d77936d0-9506-4cba-b3e5-19bdc57b058b" providerId="ADAL" clId="{2438B5EB-EA4A-4D18-BD5B-D845B386F344}" dt="2023-05-12T17:38:49.306" v="2392" actId="1076"/>
          <ac:spMkLst>
            <pc:docMk/>
            <pc:sldMk cId="2501384547" sldId="267"/>
            <ac:spMk id="15" creationId="{867AE539-A8C4-C567-4D25-13B18EF47198}"/>
          </ac:spMkLst>
        </pc:spChg>
        <pc:spChg chg="mod">
          <ac:chgData name="Khan Shaikhul Hadi" userId="d77936d0-9506-4cba-b3e5-19bdc57b058b" providerId="ADAL" clId="{2438B5EB-EA4A-4D18-BD5B-D845B386F344}" dt="2023-05-12T17:56:01.528" v="2616"/>
          <ac:spMkLst>
            <pc:docMk/>
            <pc:sldMk cId="2501384547" sldId="267"/>
            <ac:spMk id="20" creationId="{478243A3-29E4-6B3F-8A2D-221A82360995}"/>
          </ac:spMkLst>
        </pc:spChg>
        <pc:spChg chg="mod">
          <ac:chgData name="Khan Shaikhul Hadi" userId="d77936d0-9506-4cba-b3e5-19bdc57b058b" providerId="ADAL" clId="{2438B5EB-EA4A-4D18-BD5B-D845B386F344}" dt="2023-05-12T17:56:01.528" v="2616"/>
          <ac:spMkLst>
            <pc:docMk/>
            <pc:sldMk cId="2501384547" sldId="267"/>
            <ac:spMk id="22" creationId="{0900EFDE-4F27-9DF2-ABD2-FCE4305BD301}"/>
          </ac:spMkLst>
        </pc:spChg>
        <pc:grpChg chg="add mod">
          <ac:chgData name="Khan Shaikhul Hadi" userId="d77936d0-9506-4cba-b3e5-19bdc57b058b" providerId="ADAL" clId="{2438B5EB-EA4A-4D18-BD5B-D845B386F344}" dt="2023-05-12T17:37:49.377" v="2381" actId="1076"/>
          <ac:grpSpMkLst>
            <pc:docMk/>
            <pc:sldMk cId="2501384547" sldId="267"/>
            <ac:grpSpMk id="2" creationId="{BB8F26EC-C8FD-51CC-F18A-64BA25573020}"/>
          </ac:grpSpMkLst>
        </pc:grpChg>
        <pc:grpChg chg="add mod">
          <ac:chgData name="Khan Shaikhul Hadi" userId="d77936d0-9506-4cba-b3e5-19bdc57b058b" providerId="ADAL" clId="{2438B5EB-EA4A-4D18-BD5B-D845B386F344}" dt="2023-05-12T17:56:01.528" v="2616"/>
          <ac:grpSpMkLst>
            <pc:docMk/>
            <pc:sldMk cId="2501384547" sldId="267"/>
            <ac:grpSpMk id="16" creationId="{94E9BC20-96A3-0730-CF14-4D2E3E9AFE3E}"/>
          </ac:grpSpMkLst>
        </pc:grpChg>
        <pc:grpChg chg="mod">
          <ac:chgData name="Khan Shaikhul Hadi" userId="d77936d0-9506-4cba-b3e5-19bdc57b058b" providerId="ADAL" clId="{2438B5EB-EA4A-4D18-BD5B-D845B386F344}" dt="2023-05-12T17:56:01.528" v="2616"/>
          <ac:grpSpMkLst>
            <pc:docMk/>
            <pc:sldMk cId="2501384547" sldId="267"/>
            <ac:grpSpMk id="17" creationId="{1C9C574B-C3F3-37C7-9011-3733D4A0AC4E}"/>
          </ac:grpSpMkLst>
        </pc:grpChg>
        <pc:grpChg chg="mod">
          <ac:chgData name="Khan Shaikhul Hadi" userId="d77936d0-9506-4cba-b3e5-19bdc57b058b" providerId="ADAL" clId="{2438B5EB-EA4A-4D18-BD5B-D845B386F344}" dt="2023-05-12T17:56:01.528" v="2616"/>
          <ac:grpSpMkLst>
            <pc:docMk/>
            <pc:sldMk cId="2501384547" sldId="267"/>
            <ac:grpSpMk id="18" creationId="{BB5EDCF1-8117-2328-2A03-DEE5592D51D2}"/>
          </ac:grpSpMkLst>
        </pc:grpChg>
        <pc:graphicFrameChg chg="add del mod">
          <ac:chgData name="Khan Shaikhul Hadi" userId="d77936d0-9506-4cba-b3e5-19bdc57b058b" providerId="ADAL" clId="{2438B5EB-EA4A-4D18-BD5B-D845B386F344}" dt="2023-05-12T17:37:23.682" v="2375" actId="478"/>
          <ac:graphicFrameMkLst>
            <pc:docMk/>
            <pc:sldMk cId="2501384547" sldId="267"/>
            <ac:graphicFrameMk id="6" creationId="{32F36CD7-E13E-2614-5166-47D225EBB5F8}"/>
          </ac:graphicFrameMkLst>
        </pc:graphicFrameChg>
        <pc:picChg chg="add del mod">
          <ac:chgData name="Khan Shaikhul Hadi" userId="d77936d0-9506-4cba-b3e5-19bdc57b058b" providerId="ADAL" clId="{2438B5EB-EA4A-4D18-BD5B-D845B386F344}" dt="2023-05-08T22:31:22.162" v="78" actId="478"/>
          <ac:picMkLst>
            <pc:docMk/>
            <pc:sldMk cId="2501384547" sldId="267"/>
            <ac:picMk id="3" creationId="{B5DF13AB-EA3D-7E6A-EE7B-4F5E58C031CC}"/>
          </ac:picMkLst>
        </pc:picChg>
        <pc:cxnChg chg="add del mod">
          <ac:chgData name="Khan Shaikhul Hadi" userId="d77936d0-9506-4cba-b3e5-19bdc57b058b" providerId="ADAL" clId="{2438B5EB-EA4A-4D18-BD5B-D845B386F344}" dt="2023-05-12T17:55:08.506" v="2608" actId="478"/>
          <ac:cxnSpMkLst>
            <pc:docMk/>
            <pc:sldMk cId="2501384547" sldId="267"/>
            <ac:cxnSpMk id="3" creationId="{7CCAAB5B-8940-5DB6-524C-1BFBC67AA8B9}"/>
          </ac:cxnSpMkLst>
        </pc:cxnChg>
        <pc:cxnChg chg="add mod">
          <ac:chgData name="Khan Shaikhul Hadi" userId="d77936d0-9506-4cba-b3e5-19bdc57b058b" providerId="ADAL" clId="{2438B5EB-EA4A-4D18-BD5B-D845B386F344}" dt="2023-05-12T17:37:38.289" v="2378" actId="164"/>
          <ac:cxnSpMkLst>
            <pc:docMk/>
            <pc:sldMk cId="2501384547" sldId="267"/>
            <ac:cxnSpMk id="9" creationId="{C26DA535-2C15-9D93-FD11-EDC409B235E3}"/>
          </ac:cxnSpMkLst>
        </pc:cxnChg>
        <pc:cxnChg chg="add mod">
          <ac:chgData name="Khan Shaikhul Hadi" userId="d77936d0-9506-4cba-b3e5-19bdc57b058b" providerId="ADAL" clId="{2438B5EB-EA4A-4D18-BD5B-D845B386F344}" dt="2023-05-12T17:37:38.289" v="2378" actId="164"/>
          <ac:cxnSpMkLst>
            <pc:docMk/>
            <pc:sldMk cId="2501384547" sldId="267"/>
            <ac:cxnSpMk id="14" creationId="{6F397DD9-33E5-724F-A5FE-297B387B9313}"/>
          </ac:cxnSpMkLst>
        </pc:cxnChg>
        <pc:cxnChg chg="mod">
          <ac:chgData name="Khan Shaikhul Hadi" userId="d77936d0-9506-4cba-b3e5-19bdc57b058b" providerId="ADAL" clId="{2438B5EB-EA4A-4D18-BD5B-D845B386F344}" dt="2023-05-12T17:56:01.528" v="2616"/>
          <ac:cxnSpMkLst>
            <pc:docMk/>
            <pc:sldMk cId="2501384547" sldId="267"/>
            <ac:cxnSpMk id="19" creationId="{D2BFAB29-F554-B88A-92CC-7F8F525B5384}"/>
          </ac:cxnSpMkLst>
        </pc:cxnChg>
        <pc:cxnChg chg="mod">
          <ac:chgData name="Khan Shaikhul Hadi" userId="d77936d0-9506-4cba-b3e5-19bdc57b058b" providerId="ADAL" clId="{2438B5EB-EA4A-4D18-BD5B-D845B386F344}" dt="2023-05-12T17:56:01.528" v="2616"/>
          <ac:cxnSpMkLst>
            <pc:docMk/>
            <pc:sldMk cId="2501384547" sldId="267"/>
            <ac:cxnSpMk id="21" creationId="{8DE1197F-2518-3D19-6B78-46694B9AE28E}"/>
          </ac:cxnSpMkLst>
        </pc:cxnChg>
      </pc:sldChg>
      <pc:sldChg chg="addSp delSp modSp add mod ord modShow">
        <pc:chgData name="Khan Shaikhul Hadi" userId="d77936d0-9506-4cba-b3e5-19bdc57b058b" providerId="ADAL" clId="{2438B5EB-EA4A-4D18-BD5B-D845B386F344}" dt="2023-05-12T17:31:55.799" v="2221" actId="729"/>
        <pc:sldMkLst>
          <pc:docMk/>
          <pc:sldMk cId="2656626699" sldId="268"/>
        </pc:sldMkLst>
        <pc:spChg chg="add del mod">
          <ac:chgData name="Khan Shaikhul Hadi" userId="d77936d0-9506-4cba-b3e5-19bdc57b058b" providerId="ADAL" clId="{2438B5EB-EA4A-4D18-BD5B-D845B386F344}" dt="2023-05-08T17:46:48.393" v="62" actId="478"/>
          <ac:spMkLst>
            <pc:docMk/>
            <pc:sldMk cId="2656626699" sldId="268"/>
            <ac:spMk id="2" creationId="{ED2AFD2F-C00A-99B8-DDF4-7D48ED34793E}"/>
          </ac:spMkLst>
        </pc:spChg>
        <pc:spChg chg="add mod">
          <ac:chgData name="Khan Shaikhul Hadi" userId="d77936d0-9506-4cba-b3e5-19bdc57b058b" providerId="ADAL" clId="{2438B5EB-EA4A-4D18-BD5B-D845B386F344}" dt="2023-05-09T02:21:14.526" v="474" actId="2711"/>
          <ac:spMkLst>
            <pc:docMk/>
            <pc:sldMk cId="2656626699" sldId="268"/>
            <ac:spMk id="4" creationId="{3FACB73E-5F75-9E85-8DBF-E848DE15F312}"/>
          </ac:spMkLst>
        </pc:spChg>
        <pc:spChg chg="add mod">
          <ac:chgData name="Khan Shaikhul Hadi" userId="d77936d0-9506-4cba-b3e5-19bdc57b058b" providerId="ADAL" clId="{2438B5EB-EA4A-4D18-BD5B-D845B386F344}" dt="2023-05-09T02:21:07.612" v="473" actId="2711"/>
          <ac:spMkLst>
            <pc:docMk/>
            <pc:sldMk cId="2656626699" sldId="268"/>
            <ac:spMk id="5" creationId="{C69302E1-0270-C726-12C7-A6E2AA234893}"/>
          </ac:spMkLst>
        </pc:spChg>
        <pc:spChg chg="add mod">
          <ac:chgData name="Khan Shaikhul Hadi" userId="d77936d0-9506-4cba-b3e5-19bdc57b058b" providerId="ADAL" clId="{2438B5EB-EA4A-4D18-BD5B-D845B386F344}" dt="2023-05-09T02:21:07.612" v="473" actId="2711"/>
          <ac:spMkLst>
            <pc:docMk/>
            <pc:sldMk cId="2656626699" sldId="268"/>
            <ac:spMk id="7" creationId="{C9668B57-6593-6197-F224-E972227F04F8}"/>
          </ac:spMkLst>
        </pc:spChg>
        <pc:graphicFrameChg chg="add mod">
          <ac:chgData name="Khan Shaikhul Hadi" userId="d77936d0-9506-4cba-b3e5-19bdc57b058b" providerId="ADAL" clId="{2438B5EB-EA4A-4D18-BD5B-D845B386F344}" dt="2023-05-08T17:46:44.225" v="61"/>
          <ac:graphicFrameMkLst>
            <pc:docMk/>
            <pc:sldMk cId="2656626699" sldId="268"/>
            <ac:graphicFrameMk id="6" creationId="{432BBDB4-039C-C434-B54C-5ED3851C13D3}"/>
          </ac:graphicFrameMkLst>
        </pc:graphicFrameChg>
        <pc:picChg chg="add del mod">
          <ac:chgData name="Khan Shaikhul Hadi" userId="d77936d0-9506-4cba-b3e5-19bdc57b058b" providerId="ADAL" clId="{2438B5EB-EA4A-4D18-BD5B-D845B386F344}" dt="2023-05-08T17:46:49.506" v="63" actId="478"/>
          <ac:picMkLst>
            <pc:docMk/>
            <pc:sldMk cId="2656626699" sldId="268"/>
            <ac:picMk id="3" creationId="{D43B7262-F637-A552-8BF8-A7C1DB0CF2BC}"/>
          </ac:picMkLst>
        </pc:picChg>
      </pc:sldChg>
      <pc:sldChg chg="addSp delSp modSp add mod modNotesTx">
        <pc:chgData name="Khan Shaikhul Hadi" userId="d77936d0-9506-4cba-b3e5-19bdc57b058b" providerId="ADAL" clId="{2438B5EB-EA4A-4D18-BD5B-D845B386F344}" dt="2023-05-15T13:46:32.525" v="7550" actId="20577"/>
        <pc:sldMkLst>
          <pc:docMk/>
          <pc:sldMk cId="1553865148" sldId="269"/>
        </pc:sldMkLst>
        <pc:spChg chg="del">
          <ac:chgData name="Khan Shaikhul Hadi" userId="d77936d0-9506-4cba-b3e5-19bdc57b058b" providerId="ADAL" clId="{2438B5EB-EA4A-4D18-BD5B-D845B386F344}" dt="2023-05-08T22:36:15.966" v="106" actId="478"/>
          <ac:spMkLst>
            <pc:docMk/>
            <pc:sldMk cId="1553865148" sldId="269"/>
            <ac:spMk id="2" creationId="{5CFA528E-7256-F9FC-D150-144D661A7560}"/>
          </ac:spMkLst>
        </pc:spChg>
        <pc:spChg chg="del">
          <ac:chgData name="Khan Shaikhul Hadi" userId="d77936d0-9506-4cba-b3e5-19bdc57b058b" providerId="ADAL" clId="{2438B5EB-EA4A-4D18-BD5B-D845B386F344}" dt="2023-05-08T22:36:14.625" v="105" actId="478"/>
          <ac:spMkLst>
            <pc:docMk/>
            <pc:sldMk cId="1553865148" sldId="269"/>
            <ac:spMk id="3" creationId="{23397389-1F52-732D-11CC-7028A41FB648}"/>
          </ac:spMkLst>
        </pc:spChg>
        <pc:spChg chg="add del mod">
          <ac:chgData name="Khan Shaikhul Hadi" userId="d77936d0-9506-4cba-b3e5-19bdc57b058b" providerId="ADAL" clId="{2438B5EB-EA4A-4D18-BD5B-D845B386F344}" dt="2023-05-08T22:36:30.573" v="109" actId="478"/>
          <ac:spMkLst>
            <pc:docMk/>
            <pc:sldMk cId="1553865148" sldId="269"/>
            <ac:spMk id="4" creationId="{09ACFC92-60B0-B683-69A8-B62459D2A715}"/>
          </ac:spMkLst>
        </pc:spChg>
        <pc:spChg chg="add mod">
          <ac:chgData name="Khan Shaikhul Hadi" userId="d77936d0-9506-4cba-b3e5-19bdc57b058b" providerId="ADAL" clId="{2438B5EB-EA4A-4D18-BD5B-D845B386F344}" dt="2023-05-12T17:52:43.799" v="2564" actId="20577"/>
          <ac:spMkLst>
            <pc:docMk/>
            <pc:sldMk cId="1553865148" sldId="269"/>
            <ac:spMk id="4" creationId="{8255749D-0467-1863-499E-1B2CB04FD78A}"/>
          </ac:spMkLst>
        </pc:spChg>
        <pc:spChg chg="add mod">
          <ac:chgData name="Khan Shaikhul Hadi" userId="d77936d0-9506-4cba-b3e5-19bdc57b058b" providerId="ADAL" clId="{2438B5EB-EA4A-4D18-BD5B-D845B386F344}" dt="2023-05-12T17:39:28.238" v="2399"/>
          <ac:spMkLst>
            <pc:docMk/>
            <pc:sldMk cId="1553865148" sldId="269"/>
            <ac:spMk id="6" creationId="{B5CD6B10-2D96-C775-63ED-F314E81844D9}"/>
          </ac:spMkLst>
        </pc:spChg>
        <pc:spChg chg="add mod">
          <ac:chgData name="Khan Shaikhul Hadi" userId="d77936d0-9506-4cba-b3e5-19bdc57b058b" providerId="ADAL" clId="{2438B5EB-EA4A-4D18-BD5B-D845B386F344}" dt="2023-05-09T02:19:43.531" v="461" actId="2711"/>
          <ac:spMkLst>
            <pc:docMk/>
            <pc:sldMk cId="1553865148" sldId="269"/>
            <ac:spMk id="7" creationId="{556C5154-895B-BFF6-B1AE-D5A0704F6CC3}"/>
          </ac:spMkLst>
        </pc:spChg>
        <pc:spChg chg="add mod">
          <ac:chgData name="Khan Shaikhul Hadi" userId="d77936d0-9506-4cba-b3e5-19bdc57b058b" providerId="ADAL" clId="{2438B5EB-EA4A-4D18-BD5B-D845B386F344}" dt="2023-05-12T17:52:16.667" v="2554" actId="164"/>
          <ac:spMkLst>
            <pc:docMk/>
            <pc:sldMk cId="1553865148" sldId="269"/>
            <ac:spMk id="9" creationId="{8F56E853-8824-A89B-FAB3-A8637A09A8FA}"/>
          </ac:spMkLst>
        </pc:spChg>
        <pc:spChg chg="add mod">
          <ac:chgData name="Khan Shaikhul Hadi" userId="d77936d0-9506-4cba-b3e5-19bdc57b058b" providerId="ADAL" clId="{2438B5EB-EA4A-4D18-BD5B-D845B386F344}" dt="2023-05-12T17:52:16.667" v="2554" actId="164"/>
          <ac:spMkLst>
            <pc:docMk/>
            <pc:sldMk cId="1553865148" sldId="269"/>
            <ac:spMk id="10" creationId="{B7FD643C-DDDB-CB6B-EC16-DA99E9F06EE8}"/>
          </ac:spMkLst>
        </pc:spChg>
        <pc:spChg chg="add del mod">
          <ac:chgData name="Khan Shaikhul Hadi" userId="d77936d0-9506-4cba-b3e5-19bdc57b058b" providerId="ADAL" clId="{2438B5EB-EA4A-4D18-BD5B-D845B386F344}" dt="2023-05-12T17:52:09.946" v="2552" actId="478"/>
          <ac:spMkLst>
            <pc:docMk/>
            <pc:sldMk cId="1553865148" sldId="269"/>
            <ac:spMk id="12" creationId="{D7BF36F4-034C-F451-876C-D4ADED724C42}"/>
          </ac:spMkLst>
        </pc:spChg>
        <pc:spChg chg="add mod">
          <ac:chgData name="Khan Shaikhul Hadi" userId="d77936d0-9506-4cba-b3e5-19bdc57b058b" providerId="ADAL" clId="{2438B5EB-EA4A-4D18-BD5B-D845B386F344}" dt="2023-05-12T17:52:16.667" v="2554" actId="164"/>
          <ac:spMkLst>
            <pc:docMk/>
            <pc:sldMk cId="1553865148" sldId="269"/>
            <ac:spMk id="13" creationId="{567E34BD-F86A-4932-5C70-105C35E707AD}"/>
          </ac:spMkLst>
        </pc:spChg>
        <pc:spChg chg="add mod">
          <ac:chgData name="Khan Shaikhul Hadi" userId="d77936d0-9506-4cba-b3e5-19bdc57b058b" providerId="ADAL" clId="{2438B5EB-EA4A-4D18-BD5B-D845B386F344}" dt="2023-05-12T17:52:16.667" v="2554" actId="164"/>
          <ac:spMkLst>
            <pc:docMk/>
            <pc:sldMk cId="1553865148" sldId="269"/>
            <ac:spMk id="14" creationId="{B5CE9D98-7EB8-912B-D69F-C4339F404E4A}"/>
          </ac:spMkLst>
        </pc:spChg>
        <pc:spChg chg="add del mod">
          <ac:chgData name="Khan Shaikhul Hadi" userId="d77936d0-9506-4cba-b3e5-19bdc57b058b" providerId="ADAL" clId="{2438B5EB-EA4A-4D18-BD5B-D845B386F344}" dt="2023-05-12T17:52:10.643" v="2553" actId="478"/>
          <ac:spMkLst>
            <pc:docMk/>
            <pc:sldMk cId="1553865148" sldId="269"/>
            <ac:spMk id="15" creationId="{E3B91B40-7D16-A9EF-A549-898521139B0B}"/>
          </ac:spMkLst>
        </pc:spChg>
        <pc:spChg chg="mod">
          <ac:chgData name="Khan Shaikhul Hadi" userId="d77936d0-9506-4cba-b3e5-19bdc57b058b" providerId="ADAL" clId="{2438B5EB-EA4A-4D18-BD5B-D845B386F344}" dt="2023-05-12T17:56:05.693" v="2620"/>
          <ac:spMkLst>
            <pc:docMk/>
            <pc:sldMk cId="1553865148" sldId="269"/>
            <ac:spMk id="22" creationId="{2FE0F88E-5051-5F33-2DD2-F25419AD2432}"/>
          </ac:spMkLst>
        </pc:spChg>
        <pc:spChg chg="mod">
          <ac:chgData name="Khan Shaikhul Hadi" userId="d77936d0-9506-4cba-b3e5-19bdc57b058b" providerId="ADAL" clId="{2438B5EB-EA4A-4D18-BD5B-D845B386F344}" dt="2023-05-12T17:56:05.693" v="2620"/>
          <ac:spMkLst>
            <pc:docMk/>
            <pc:sldMk cId="1553865148" sldId="269"/>
            <ac:spMk id="24" creationId="{2206773F-8DF6-741E-3D1F-2E54B05E2954}"/>
          </ac:spMkLst>
        </pc:spChg>
        <pc:grpChg chg="add mod">
          <ac:chgData name="Khan Shaikhul Hadi" userId="d77936d0-9506-4cba-b3e5-19bdc57b058b" providerId="ADAL" clId="{2438B5EB-EA4A-4D18-BD5B-D845B386F344}" dt="2023-05-12T17:52:28.888" v="2557" actId="1076"/>
          <ac:grpSpMkLst>
            <pc:docMk/>
            <pc:sldMk cId="1553865148" sldId="269"/>
            <ac:grpSpMk id="2" creationId="{500E4CA1-EC23-E7AC-F7CC-2FC8B6A6B4AA}"/>
          </ac:grpSpMkLst>
        </pc:grpChg>
        <pc:grpChg chg="add mod">
          <ac:chgData name="Khan Shaikhul Hadi" userId="d77936d0-9506-4cba-b3e5-19bdc57b058b" providerId="ADAL" clId="{2438B5EB-EA4A-4D18-BD5B-D845B386F344}" dt="2023-05-12T17:56:05.693" v="2620"/>
          <ac:grpSpMkLst>
            <pc:docMk/>
            <pc:sldMk cId="1553865148" sldId="269"/>
            <ac:grpSpMk id="5" creationId="{DF6DE657-B07F-79CC-271C-CF867BD5FE7F}"/>
          </ac:grpSpMkLst>
        </pc:grpChg>
        <pc:grpChg chg="mod">
          <ac:chgData name="Khan Shaikhul Hadi" userId="d77936d0-9506-4cba-b3e5-19bdc57b058b" providerId="ADAL" clId="{2438B5EB-EA4A-4D18-BD5B-D845B386F344}" dt="2023-05-12T17:56:05.693" v="2620"/>
          <ac:grpSpMkLst>
            <pc:docMk/>
            <pc:sldMk cId="1553865148" sldId="269"/>
            <ac:grpSpMk id="19" creationId="{DE8CD0D3-6F2C-7805-389C-8899AA281695}"/>
          </ac:grpSpMkLst>
        </pc:grpChg>
        <pc:grpChg chg="mod">
          <ac:chgData name="Khan Shaikhul Hadi" userId="d77936d0-9506-4cba-b3e5-19bdc57b058b" providerId="ADAL" clId="{2438B5EB-EA4A-4D18-BD5B-D845B386F344}" dt="2023-05-12T17:56:05.693" v="2620"/>
          <ac:grpSpMkLst>
            <pc:docMk/>
            <pc:sldMk cId="1553865148" sldId="269"/>
            <ac:grpSpMk id="20" creationId="{5FBE32FB-0ECC-82F3-54CE-4BB6B6384D42}"/>
          </ac:grpSpMkLst>
        </pc:grpChg>
        <pc:graphicFrameChg chg="add del mod">
          <ac:chgData name="Khan Shaikhul Hadi" userId="d77936d0-9506-4cba-b3e5-19bdc57b058b" providerId="ADAL" clId="{2438B5EB-EA4A-4D18-BD5B-D845B386F344}" dt="2023-05-12T17:52:07.847" v="2551" actId="478"/>
          <ac:graphicFrameMkLst>
            <pc:docMk/>
            <pc:sldMk cId="1553865148" sldId="269"/>
            <ac:graphicFrameMk id="8" creationId="{1AD8429F-1425-7E80-2298-BE4FE98E591F}"/>
          </ac:graphicFrameMkLst>
        </pc:graphicFrameChg>
        <pc:picChg chg="add del mod">
          <ac:chgData name="Khan Shaikhul Hadi" userId="d77936d0-9506-4cba-b3e5-19bdc57b058b" providerId="ADAL" clId="{2438B5EB-EA4A-4D18-BD5B-D845B386F344}" dt="2023-05-08T22:36:29.648" v="108" actId="478"/>
          <ac:picMkLst>
            <pc:docMk/>
            <pc:sldMk cId="1553865148" sldId="269"/>
            <ac:picMk id="5" creationId="{C18375ED-7838-1B24-3ACC-1275C38EDD77}"/>
          </ac:picMkLst>
        </pc:picChg>
        <pc:cxnChg chg="add del mod">
          <ac:chgData name="Khan Shaikhul Hadi" userId="d77936d0-9506-4cba-b3e5-19bdc57b058b" providerId="ADAL" clId="{2438B5EB-EA4A-4D18-BD5B-D845B386F344}" dt="2023-05-12T17:55:01.656" v="2604" actId="478"/>
          <ac:cxnSpMkLst>
            <pc:docMk/>
            <pc:sldMk cId="1553865148" sldId="269"/>
            <ac:cxnSpMk id="3" creationId="{6607D2B6-D2B5-B5F3-85D9-556FF52AEE2D}"/>
          </ac:cxnSpMkLst>
        </pc:cxnChg>
        <pc:cxnChg chg="add mod">
          <ac:chgData name="Khan Shaikhul Hadi" userId="d77936d0-9506-4cba-b3e5-19bdc57b058b" providerId="ADAL" clId="{2438B5EB-EA4A-4D18-BD5B-D845B386F344}" dt="2023-05-12T17:52:16.667" v="2554" actId="164"/>
          <ac:cxnSpMkLst>
            <pc:docMk/>
            <pc:sldMk cId="1553865148" sldId="269"/>
            <ac:cxnSpMk id="11" creationId="{AD9C94DC-FE56-D8EB-C81E-4CB761EDF1CE}"/>
          </ac:cxnSpMkLst>
        </pc:cxnChg>
        <pc:cxnChg chg="add mod">
          <ac:chgData name="Khan Shaikhul Hadi" userId="d77936d0-9506-4cba-b3e5-19bdc57b058b" providerId="ADAL" clId="{2438B5EB-EA4A-4D18-BD5B-D845B386F344}" dt="2023-05-12T17:52:16.667" v="2554" actId="164"/>
          <ac:cxnSpMkLst>
            <pc:docMk/>
            <pc:sldMk cId="1553865148" sldId="269"/>
            <ac:cxnSpMk id="16" creationId="{B2A01DCF-A5E7-C73A-FB9E-0391CD485C34}"/>
          </ac:cxnSpMkLst>
        </pc:cxnChg>
        <pc:cxnChg chg="add mod">
          <ac:chgData name="Khan Shaikhul Hadi" userId="d77936d0-9506-4cba-b3e5-19bdc57b058b" providerId="ADAL" clId="{2438B5EB-EA4A-4D18-BD5B-D845B386F344}" dt="2023-05-12T17:52:16.667" v="2554" actId="164"/>
          <ac:cxnSpMkLst>
            <pc:docMk/>
            <pc:sldMk cId="1553865148" sldId="269"/>
            <ac:cxnSpMk id="17" creationId="{E17A2A64-5649-CFC9-B216-CDF0C36E2B56}"/>
          </ac:cxnSpMkLst>
        </pc:cxnChg>
        <pc:cxnChg chg="add mod">
          <ac:chgData name="Khan Shaikhul Hadi" userId="d77936d0-9506-4cba-b3e5-19bdc57b058b" providerId="ADAL" clId="{2438B5EB-EA4A-4D18-BD5B-D845B386F344}" dt="2023-05-12T17:52:16.667" v="2554" actId="164"/>
          <ac:cxnSpMkLst>
            <pc:docMk/>
            <pc:sldMk cId="1553865148" sldId="269"/>
            <ac:cxnSpMk id="18" creationId="{72F3832F-BCF5-2155-AA31-96633FD18EA5}"/>
          </ac:cxnSpMkLst>
        </pc:cxnChg>
        <pc:cxnChg chg="mod">
          <ac:chgData name="Khan Shaikhul Hadi" userId="d77936d0-9506-4cba-b3e5-19bdc57b058b" providerId="ADAL" clId="{2438B5EB-EA4A-4D18-BD5B-D845B386F344}" dt="2023-05-12T17:56:05.693" v="2620"/>
          <ac:cxnSpMkLst>
            <pc:docMk/>
            <pc:sldMk cId="1553865148" sldId="269"/>
            <ac:cxnSpMk id="21" creationId="{C9339F89-D0AF-FA97-4374-204F564C4C54}"/>
          </ac:cxnSpMkLst>
        </pc:cxnChg>
        <pc:cxnChg chg="mod">
          <ac:chgData name="Khan Shaikhul Hadi" userId="d77936d0-9506-4cba-b3e5-19bdc57b058b" providerId="ADAL" clId="{2438B5EB-EA4A-4D18-BD5B-D845B386F344}" dt="2023-05-12T17:56:05.693" v="2620"/>
          <ac:cxnSpMkLst>
            <pc:docMk/>
            <pc:sldMk cId="1553865148" sldId="269"/>
            <ac:cxnSpMk id="23" creationId="{414EC447-745B-B912-635C-929DB7AAD1EA}"/>
          </ac:cxnSpMkLst>
        </pc:cxnChg>
      </pc:sldChg>
      <pc:sldChg chg="addSp delSp modSp add del mod modShow">
        <pc:chgData name="Khan Shaikhul Hadi" userId="d77936d0-9506-4cba-b3e5-19bdc57b058b" providerId="ADAL" clId="{2438B5EB-EA4A-4D18-BD5B-D845B386F344}" dt="2023-05-12T17:53:02.541" v="2566" actId="47"/>
        <pc:sldMkLst>
          <pc:docMk/>
          <pc:sldMk cId="2766761736" sldId="270"/>
        </pc:sldMkLst>
        <pc:spChg chg="del">
          <ac:chgData name="Khan Shaikhul Hadi" userId="d77936d0-9506-4cba-b3e5-19bdc57b058b" providerId="ADAL" clId="{2438B5EB-EA4A-4D18-BD5B-D845B386F344}" dt="2023-05-08T22:36:40.321" v="111" actId="478"/>
          <ac:spMkLst>
            <pc:docMk/>
            <pc:sldMk cId="2766761736" sldId="270"/>
            <ac:spMk id="2" creationId="{5CFA528E-7256-F9FC-D150-144D661A7560}"/>
          </ac:spMkLst>
        </pc:spChg>
        <pc:spChg chg="del">
          <ac:chgData name="Khan Shaikhul Hadi" userId="d77936d0-9506-4cba-b3e5-19bdc57b058b" providerId="ADAL" clId="{2438B5EB-EA4A-4D18-BD5B-D845B386F344}" dt="2023-05-08T22:36:39.664" v="110" actId="478"/>
          <ac:spMkLst>
            <pc:docMk/>
            <pc:sldMk cId="2766761736" sldId="270"/>
            <ac:spMk id="3" creationId="{23397389-1F52-732D-11CC-7028A41FB648}"/>
          </ac:spMkLst>
        </pc:spChg>
        <pc:spChg chg="add del mod">
          <ac:chgData name="Khan Shaikhul Hadi" userId="d77936d0-9506-4cba-b3e5-19bdc57b058b" providerId="ADAL" clId="{2438B5EB-EA4A-4D18-BD5B-D845B386F344}" dt="2023-05-08T22:36:50.185" v="114" actId="478"/>
          <ac:spMkLst>
            <pc:docMk/>
            <pc:sldMk cId="2766761736" sldId="270"/>
            <ac:spMk id="4" creationId="{34DAD343-E9D6-60BC-0EAF-7616D5B64CEC}"/>
          </ac:spMkLst>
        </pc:spChg>
        <pc:spChg chg="add mod">
          <ac:chgData name="Khan Shaikhul Hadi" userId="d77936d0-9506-4cba-b3e5-19bdc57b058b" providerId="ADAL" clId="{2438B5EB-EA4A-4D18-BD5B-D845B386F344}" dt="2023-05-12T17:39:31.429" v="2400"/>
          <ac:spMkLst>
            <pc:docMk/>
            <pc:sldMk cId="2766761736" sldId="270"/>
            <ac:spMk id="6" creationId="{05323F56-CCCB-E1D5-4F6A-A72C966A42D2}"/>
          </ac:spMkLst>
        </pc:spChg>
        <pc:spChg chg="add mod">
          <ac:chgData name="Khan Shaikhul Hadi" userId="d77936d0-9506-4cba-b3e5-19bdc57b058b" providerId="ADAL" clId="{2438B5EB-EA4A-4D18-BD5B-D845B386F344}" dt="2023-05-09T02:19:31.712" v="459" actId="2711"/>
          <ac:spMkLst>
            <pc:docMk/>
            <pc:sldMk cId="2766761736" sldId="270"/>
            <ac:spMk id="7" creationId="{A971A703-98C2-72C3-CAB3-B283C708CEF3}"/>
          </ac:spMkLst>
        </pc:spChg>
        <pc:spChg chg="add mod">
          <ac:chgData name="Khan Shaikhul Hadi" userId="d77936d0-9506-4cba-b3e5-19bdc57b058b" providerId="ADAL" clId="{2438B5EB-EA4A-4D18-BD5B-D845B386F344}" dt="2023-05-09T02:19:31.712" v="459" actId="2711"/>
          <ac:spMkLst>
            <pc:docMk/>
            <pc:sldMk cId="2766761736" sldId="270"/>
            <ac:spMk id="9" creationId="{18B6351E-5FEE-267F-6DAD-54F0AC69BAAC}"/>
          </ac:spMkLst>
        </pc:spChg>
        <pc:spChg chg="add mod">
          <ac:chgData name="Khan Shaikhul Hadi" userId="d77936d0-9506-4cba-b3e5-19bdc57b058b" providerId="ADAL" clId="{2438B5EB-EA4A-4D18-BD5B-D845B386F344}" dt="2023-05-09T02:19:31.712" v="459" actId="2711"/>
          <ac:spMkLst>
            <pc:docMk/>
            <pc:sldMk cId="2766761736" sldId="270"/>
            <ac:spMk id="10" creationId="{A139E5A9-727E-6864-18EA-A281BACE2A09}"/>
          </ac:spMkLst>
        </pc:spChg>
        <pc:spChg chg="add mod">
          <ac:chgData name="Khan Shaikhul Hadi" userId="d77936d0-9506-4cba-b3e5-19bdc57b058b" providerId="ADAL" clId="{2438B5EB-EA4A-4D18-BD5B-D845B386F344}" dt="2023-05-09T02:19:31.712" v="459" actId="2711"/>
          <ac:spMkLst>
            <pc:docMk/>
            <pc:sldMk cId="2766761736" sldId="270"/>
            <ac:spMk id="12" creationId="{6D467400-7D03-4A3F-9F73-33BF4E8B6C2B}"/>
          </ac:spMkLst>
        </pc:spChg>
        <pc:spChg chg="add mod">
          <ac:chgData name="Khan Shaikhul Hadi" userId="d77936d0-9506-4cba-b3e5-19bdc57b058b" providerId="ADAL" clId="{2438B5EB-EA4A-4D18-BD5B-D845B386F344}" dt="2023-05-09T02:19:31.712" v="459" actId="2711"/>
          <ac:spMkLst>
            <pc:docMk/>
            <pc:sldMk cId="2766761736" sldId="270"/>
            <ac:spMk id="13" creationId="{DB62ABC4-B872-D601-DA67-4AE0DACA3EB8}"/>
          </ac:spMkLst>
        </pc:spChg>
        <pc:spChg chg="add mod">
          <ac:chgData name="Khan Shaikhul Hadi" userId="d77936d0-9506-4cba-b3e5-19bdc57b058b" providerId="ADAL" clId="{2438B5EB-EA4A-4D18-BD5B-D845B386F344}" dt="2023-05-09T02:19:31.712" v="459" actId="2711"/>
          <ac:spMkLst>
            <pc:docMk/>
            <pc:sldMk cId="2766761736" sldId="270"/>
            <ac:spMk id="14" creationId="{47E49661-836E-19F4-197C-FBE945DB7785}"/>
          </ac:spMkLst>
        </pc:spChg>
        <pc:spChg chg="add mod">
          <ac:chgData name="Khan Shaikhul Hadi" userId="d77936d0-9506-4cba-b3e5-19bdc57b058b" providerId="ADAL" clId="{2438B5EB-EA4A-4D18-BD5B-D845B386F344}" dt="2023-05-09T02:19:31.712" v="459" actId="2711"/>
          <ac:spMkLst>
            <pc:docMk/>
            <pc:sldMk cId="2766761736" sldId="270"/>
            <ac:spMk id="15" creationId="{EC394A0D-B780-7828-269A-97322149126C}"/>
          </ac:spMkLst>
        </pc:spChg>
        <pc:graphicFrameChg chg="add mod">
          <ac:chgData name="Khan Shaikhul Hadi" userId="d77936d0-9506-4cba-b3e5-19bdc57b058b" providerId="ADAL" clId="{2438B5EB-EA4A-4D18-BD5B-D845B386F344}" dt="2023-05-08T22:36:46.419" v="112"/>
          <ac:graphicFrameMkLst>
            <pc:docMk/>
            <pc:sldMk cId="2766761736" sldId="270"/>
            <ac:graphicFrameMk id="8" creationId="{8DBD730E-2800-0266-AE7A-60ACF930921E}"/>
          </ac:graphicFrameMkLst>
        </pc:graphicFrameChg>
        <pc:picChg chg="add del mod">
          <ac:chgData name="Khan Shaikhul Hadi" userId="d77936d0-9506-4cba-b3e5-19bdc57b058b" providerId="ADAL" clId="{2438B5EB-EA4A-4D18-BD5B-D845B386F344}" dt="2023-05-08T22:36:49.223" v="113" actId="478"/>
          <ac:picMkLst>
            <pc:docMk/>
            <pc:sldMk cId="2766761736" sldId="270"/>
            <ac:picMk id="5" creationId="{628DDF97-2CB7-7736-5E93-C637DA9CC517}"/>
          </ac:picMkLst>
        </pc:picChg>
        <pc:cxnChg chg="add mod">
          <ac:chgData name="Khan Shaikhul Hadi" userId="d77936d0-9506-4cba-b3e5-19bdc57b058b" providerId="ADAL" clId="{2438B5EB-EA4A-4D18-BD5B-D845B386F344}" dt="2023-05-08T22:36:46.419" v="112"/>
          <ac:cxnSpMkLst>
            <pc:docMk/>
            <pc:sldMk cId="2766761736" sldId="270"/>
            <ac:cxnSpMk id="11" creationId="{DEC2E179-7892-DA03-8D73-E4984590BF9E}"/>
          </ac:cxnSpMkLst>
        </pc:cxnChg>
        <pc:cxnChg chg="add mod">
          <ac:chgData name="Khan Shaikhul Hadi" userId="d77936d0-9506-4cba-b3e5-19bdc57b058b" providerId="ADAL" clId="{2438B5EB-EA4A-4D18-BD5B-D845B386F344}" dt="2023-05-08T22:36:46.419" v="112"/>
          <ac:cxnSpMkLst>
            <pc:docMk/>
            <pc:sldMk cId="2766761736" sldId="270"/>
            <ac:cxnSpMk id="16" creationId="{58B18A69-79B8-3A56-1541-10B2DD94BC03}"/>
          </ac:cxnSpMkLst>
        </pc:cxnChg>
        <pc:cxnChg chg="add mod">
          <ac:chgData name="Khan Shaikhul Hadi" userId="d77936d0-9506-4cba-b3e5-19bdc57b058b" providerId="ADAL" clId="{2438B5EB-EA4A-4D18-BD5B-D845B386F344}" dt="2023-05-08T22:36:46.419" v="112"/>
          <ac:cxnSpMkLst>
            <pc:docMk/>
            <pc:sldMk cId="2766761736" sldId="270"/>
            <ac:cxnSpMk id="17" creationId="{A1EF906A-9C8F-9EFE-008D-E24260B90E78}"/>
          </ac:cxnSpMkLst>
        </pc:cxnChg>
        <pc:cxnChg chg="add mod">
          <ac:chgData name="Khan Shaikhul Hadi" userId="d77936d0-9506-4cba-b3e5-19bdc57b058b" providerId="ADAL" clId="{2438B5EB-EA4A-4D18-BD5B-D845B386F344}" dt="2023-05-08T22:36:46.419" v="112"/>
          <ac:cxnSpMkLst>
            <pc:docMk/>
            <pc:sldMk cId="2766761736" sldId="270"/>
            <ac:cxnSpMk id="18" creationId="{7518ECDA-AD4C-57CD-3B84-6B2A9931FB7E}"/>
          </ac:cxnSpMkLst>
        </pc:cxnChg>
      </pc:sldChg>
      <pc:sldChg chg="addSp delSp modSp add mod">
        <pc:chgData name="Khan Shaikhul Hadi" userId="d77936d0-9506-4cba-b3e5-19bdc57b058b" providerId="ADAL" clId="{2438B5EB-EA4A-4D18-BD5B-D845B386F344}" dt="2023-05-12T17:56:06.895" v="2621"/>
        <pc:sldMkLst>
          <pc:docMk/>
          <pc:sldMk cId="1379476436" sldId="271"/>
        </pc:sldMkLst>
        <pc:spChg chg="del">
          <ac:chgData name="Khan Shaikhul Hadi" userId="d77936d0-9506-4cba-b3e5-19bdc57b058b" providerId="ADAL" clId="{2438B5EB-EA4A-4D18-BD5B-D845B386F344}" dt="2023-05-08T22:37:31.117" v="116" actId="478"/>
          <ac:spMkLst>
            <pc:docMk/>
            <pc:sldMk cId="1379476436" sldId="271"/>
            <ac:spMk id="2" creationId="{5CFA528E-7256-F9FC-D150-144D661A7560}"/>
          </ac:spMkLst>
        </pc:spChg>
        <pc:spChg chg="del">
          <ac:chgData name="Khan Shaikhul Hadi" userId="d77936d0-9506-4cba-b3e5-19bdc57b058b" providerId="ADAL" clId="{2438B5EB-EA4A-4D18-BD5B-D845B386F344}" dt="2023-05-08T22:37:30.156" v="115" actId="478"/>
          <ac:spMkLst>
            <pc:docMk/>
            <pc:sldMk cId="1379476436" sldId="271"/>
            <ac:spMk id="3" creationId="{23397389-1F52-732D-11CC-7028A41FB648}"/>
          </ac:spMkLst>
        </pc:spChg>
        <pc:spChg chg="add mod">
          <ac:chgData name="Khan Shaikhul Hadi" userId="d77936d0-9506-4cba-b3e5-19bdc57b058b" providerId="ADAL" clId="{2438B5EB-EA4A-4D18-BD5B-D845B386F344}" dt="2023-05-12T17:53:57.165" v="2590" actId="1076"/>
          <ac:spMkLst>
            <pc:docMk/>
            <pc:sldMk cId="1379476436" sldId="271"/>
            <ac:spMk id="4" creationId="{8118F1D2-2DA4-5754-E341-E2BF599F6E4C}"/>
          </ac:spMkLst>
        </pc:spChg>
        <pc:spChg chg="add del mod">
          <ac:chgData name="Khan Shaikhul Hadi" userId="d77936d0-9506-4cba-b3e5-19bdc57b058b" providerId="ADAL" clId="{2438B5EB-EA4A-4D18-BD5B-D845B386F344}" dt="2023-05-08T22:38:14.413" v="119" actId="478"/>
          <ac:spMkLst>
            <pc:docMk/>
            <pc:sldMk cId="1379476436" sldId="271"/>
            <ac:spMk id="4" creationId="{FC1486A1-4E66-A85D-C6AC-DCBA21CE5371}"/>
          </ac:spMkLst>
        </pc:spChg>
        <pc:spChg chg="add mod">
          <ac:chgData name="Khan Shaikhul Hadi" userId="d77936d0-9506-4cba-b3e5-19bdc57b058b" providerId="ADAL" clId="{2438B5EB-EA4A-4D18-BD5B-D845B386F344}" dt="2023-05-12T17:39:34.354" v="2401"/>
          <ac:spMkLst>
            <pc:docMk/>
            <pc:sldMk cId="1379476436" sldId="271"/>
            <ac:spMk id="6" creationId="{55A08303-6A58-AE66-1EFA-173E57DE2EC0}"/>
          </ac:spMkLst>
        </pc:spChg>
        <pc:spChg chg="add mod">
          <ac:chgData name="Khan Shaikhul Hadi" userId="d77936d0-9506-4cba-b3e5-19bdc57b058b" providerId="ADAL" clId="{2438B5EB-EA4A-4D18-BD5B-D845B386F344}" dt="2023-05-09T02:19:20.068" v="457" actId="2711"/>
          <ac:spMkLst>
            <pc:docMk/>
            <pc:sldMk cId="1379476436" sldId="271"/>
            <ac:spMk id="7" creationId="{80784105-3625-C081-FAFA-5A9F221E85BA}"/>
          </ac:spMkLst>
        </pc:spChg>
        <pc:spChg chg="add mod">
          <ac:chgData name="Khan Shaikhul Hadi" userId="d77936d0-9506-4cba-b3e5-19bdc57b058b" providerId="ADAL" clId="{2438B5EB-EA4A-4D18-BD5B-D845B386F344}" dt="2023-05-12T17:53:14.152" v="2570" actId="164"/>
          <ac:spMkLst>
            <pc:docMk/>
            <pc:sldMk cId="1379476436" sldId="271"/>
            <ac:spMk id="9" creationId="{DA36E25C-E766-AE26-1A75-D845F7A4FD31}"/>
          </ac:spMkLst>
        </pc:spChg>
        <pc:spChg chg="add mod">
          <ac:chgData name="Khan Shaikhul Hadi" userId="d77936d0-9506-4cba-b3e5-19bdc57b058b" providerId="ADAL" clId="{2438B5EB-EA4A-4D18-BD5B-D845B386F344}" dt="2023-05-12T17:53:14.152" v="2570" actId="164"/>
          <ac:spMkLst>
            <pc:docMk/>
            <pc:sldMk cId="1379476436" sldId="271"/>
            <ac:spMk id="10" creationId="{DC1AE8E2-0B91-8893-846B-6770C0B43CAC}"/>
          </ac:spMkLst>
        </pc:spChg>
        <pc:spChg chg="add del mod">
          <ac:chgData name="Khan Shaikhul Hadi" userId="d77936d0-9506-4cba-b3e5-19bdc57b058b" providerId="ADAL" clId="{2438B5EB-EA4A-4D18-BD5B-D845B386F344}" dt="2023-05-12T17:53:08.930" v="2568" actId="478"/>
          <ac:spMkLst>
            <pc:docMk/>
            <pc:sldMk cId="1379476436" sldId="271"/>
            <ac:spMk id="12" creationId="{94B13C8F-4445-656F-6355-1530A51A8F4C}"/>
          </ac:spMkLst>
        </pc:spChg>
        <pc:spChg chg="add mod">
          <ac:chgData name="Khan Shaikhul Hadi" userId="d77936d0-9506-4cba-b3e5-19bdc57b058b" providerId="ADAL" clId="{2438B5EB-EA4A-4D18-BD5B-D845B386F344}" dt="2023-05-12T17:53:14.152" v="2570" actId="164"/>
          <ac:spMkLst>
            <pc:docMk/>
            <pc:sldMk cId="1379476436" sldId="271"/>
            <ac:spMk id="13" creationId="{4CA1777C-A7D8-30AE-553B-E86985D9C415}"/>
          </ac:spMkLst>
        </pc:spChg>
        <pc:spChg chg="add mod">
          <ac:chgData name="Khan Shaikhul Hadi" userId="d77936d0-9506-4cba-b3e5-19bdc57b058b" providerId="ADAL" clId="{2438B5EB-EA4A-4D18-BD5B-D845B386F344}" dt="2023-05-12T17:53:14.152" v="2570" actId="164"/>
          <ac:spMkLst>
            <pc:docMk/>
            <pc:sldMk cId="1379476436" sldId="271"/>
            <ac:spMk id="14" creationId="{87871AEC-2744-69AA-14FC-817814FEC5C6}"/>
          </ac:spMkLst>
        </pc:spChg>
        <pc:spChg chg="add del mod">
          <ac:chgData name="Khan Shaikhul Hadi" userId="d77936d0-9506-4cba-b3e5-19bdc57b058b" providerId="ADAL" clId="{2438B5EB-EA4A-4D18-BD5B-D845B386F344}" dt="2023-05-12T17:53:09.816" v="2569" actId="478"/>
          <ac:spMkLst>
            <pc:docMk/>
            <pc:sldMk cId="1379476436" sldId="271"/>
            <ac:spMk id="15" creationId="{055921F4-61B3-3099-BF69-D0C74FD1DB23}"/>
          </ac:spMkLst>
        </pc:spChg>
        <pc:spChg chg="add mod">
          <ac:chgData name="Khan Shaikhul Hadi" userId="d77936d0-9506-4cba-b3e5-19bdc57b058b" providerId="ADAL" clId="{2438B5EB-EA4A-4D18-BD5B-D845B386F344}" dt="2023-05-12T17:53:14.152" v="2570" actId="164"/>
          <ac:spMkLst>
            <pc:docMk/>
            <pc:sldMk cId="1379476436" sldId="271"/>
            <ac:spMk id="19" creationId="{E2E07435-B223-58A6-552E-0708485E2E69}"/>
          </ac:spMkLst>
        </pc:spChg>
        <pc:spChg chg="mod">
          <ac:chgData name="Khan Shaikhul Hadi" userId="d77936d0-9506-4cba-b3e5-19bdc57b058b" providerId="ADAL" clId="{2438B5EB-EA4A-4D18-BD5B-D845B386F344}" dt="2023-05-12T17:56:06.895" v="2621"/>
          <ac:spMkLst>
            <pc:docMk/>
            <pc:sldMk cId="1379476436" sldId="271"/>
            <ac:spMk id="23" creationId="{777F81B8-3839-27D6-0466-AA4D1CBDDE25}"/>
          </ac:spMkLst>
        </pc:spChg>
        <pc:spChg chg="mod">
          <ac:chgData name="Khan Shaikhul Hadi" userId="d77936d0-9506-4cba-b3e5-19bdc57b058b" providerId="ADAL" clId="{2438B5EB-EA4A-4D18-BD5B-D845B386F344}" dt="2023-05-12T17:56:06.895" v="2621"/>
          <ac:spMkLst>
            <pc:docMk/>
            <pc:sldMk cId="1379476436" sldId="271"/>
            <ac:spMk id="25" creationId="{218E07B3-A869-CB22-697F-C0FA2C500D14}"/>
          </ac:spMkLst>
        </pc:spChg>
        <pc:grpChg chg="add mod">
          <ac:chgData name="Khan Shaikhul Hadi" userId="d77936d0-9506-4cba-b3e5-19bdc57b058b" providerId="ADAL" clId="{2438B5EB-EA4A-4D18-BD5B-D845B386F344}" dt="2023-05-12T17:53:24.541" v="2573" actId="1076"/>
          <ac:grpSpMkLst>
            <pc:docMk/>
            <pc:sldMk cId="1379476436" sldId="271"/>
            <ac:grpSpMk id="2" creationId="{82DB5F88-CF2C-CAE0-8C6D-122068092101}"/>
          </ac:grpSpMkLst>
        </pc:grpChg>
        <pc:grpChg chg="add mod">
          <ac:chgData name="Khan Shaikhul Hadi" userId="d77936d0-9506-4cba-b3e5-19bdc57b058b" providerId="ADAL" clId="{2438B5EB-EA4A-4D18-BD5B-D845B386F344}" dt="2023-05-12T17:56:06.895" v="2621"/>
          <ac:grpSpMkLst>
            <pc:docMk/>
            <pc:sldMk cId="1379476436" sldId="271"/>
            <ac:grpSpMk id="5" creationId="{67AF6A92-CDD6-3AE5-3AC2-046023F0ACC8}"/>
          </ac:grpSpMkLst>
        </pc:grpChg>
        <pc:grpChg chg="mod">
          <ac:chgData name="Khan Shaikhul Hadi" userId="d77936d0-9506-4cba-b3e5-19bdc57b058b" providerId="ADAL" clId="{2438B5EB-EA4A-4D18-BD5B-D845B386F344}" dt="2023-05-12T17:56:06.895" v="2621"/>
          <ac:grpSpMkLst>
            <pc:docMk/>
            <pc:sldMk cId="1379476436" sldId="271"/>
            <ac:grpSpMk id="20" creationId="{7C8DB835-4D78-CC93-B259-E753576E885B}"/>
          </ac:grpSpMkLst>
        </pc:grpChg>
        <pc:grpChg chg="mod">
          <ac:chgData name="Khan Shaikhul Hadi" userId="d77936d0-9506-4cba-b3e5-19bdc57b058b" providerId="ADAL" clId="{2438B5EB-EA4A-4D18-BD5B-D845B386F344}" dt="2023-05-12T17:56:06.895" v="2621"/>
          <ac:grpSpMkLst>
            <pc:docMk/>
            <pc:sldMk cId="1379476436" sldId="271"/>
            <ac:grpSpMk id="21" creationId="{41B8E9FA-E638-2DEC-09AD-8C14F2F9A2E4}"/>
          </ac:grpSpMkLst>
        </pc:grpChg>
        <pc:graphicFrameChg chg="add del mod">
          <ac:chgData name="Khan Shaikhul Hadi" userId="d77936d0-9506-4cba-b3e5-19bdc57b058b" providerId="ADAL" clId="{2438B5EB-EA4A-4D18-BD5B-D845B386F344}" dt="2023-05-12T17:53:06.793" v="2567" actId="478"/>
          <ac:graphicFrameMkLst>
            <pc:docMk/>
            <pc:sldMk cId="1379476436" sldId="271"/>
            <ac:graphicFrameMk id="8" creationId="{E3E6FDD2-3442-80DE-F274-42EDFDCD933C}"/>
          </ac:graphicFrameMkLst>
        </pc:graphicFrameChg>
        <pc:picChg chg="add del mod">
          <ac:chgData name="Khan Shaikhul Hadi" userId="d77936d0-9506-4cba-b3e5-19bdc57b058b" providerId="ADAL" clId="{2438B5EB-EA4A-4D18-BD5B-D845B386F344}" dt="2023-05-08T22:38:15.298" v="120" actId="478"/>
          <ac:picMkLst>
            <pc:docMk/>
            <pc:sldMk cId="1379476436" sldId="271"/>
            <ac:picMk id="5" creationId="{BFC8133E-B63F-2801-BD78-2E67468C29B7}"/>
          </ac:picMkLst>
        </pc:picChg>
        <pc:cxnChg chg="add del mod">
          <ac:chgData name="Khan Shaikhul Hadi" userId="d77936d0-9506-4cba-b3e5-19bdc57b058b" providerId="ADAL" clId="{2438B5EB-EA4A-4D18-BD5B-D845B386F344}" dt="2023-05-12T17:54:59.783" v="2603" actId="478"/>
          <ac:cxnSpMkLst>
            <pc:docMk/>
            <pc:sldMk cId="1379476436" sldId="271"/>
            <ac:cxnSpMk id="3" creationId="{4C7EE2B8-B1DC-1467-E521-AA422E59744E}"/>
          </ac:cxnSpMkLst>
        </pc:cxnChg>
        <pc:cxnChg chg="add mod">
          <ac:chgData name="Khan Shaikhul Hadi" userId="d77936d0-9506-4cba-b3e5-19bdc57b058b" providerId="ADAL" clId="{2438B5EB-EA4A-4D18-BD5B-D845B386F344}" dt="2023-05-12T17:53:14.152" v="2570" actId="164"/>
          <ac:cxnSpMkLst>
            <pc:docMk/>
            <pc:sldMk cId="1379476436" sldId="271"/>
            <ac:cxnSpMk id="11" creationId="{EBA3557C-6595-663D-DA13-AFB04CD539A5}"/>
          </ac:cxnSpMkLst>
        </pc:cxnChg>
        <pc:cxnChg chg="add mod">
          <ac:chgData name="Khan Shaikhul Hadi" userId="d77936d0-9506-4cba-b3e5-19bdc57b058b" providerId="ADAL" clId="{2438B5EB-EA4A-4D18-BD5B-D845B386F344}" dt="2023-05-12T17:53:14.152" v="2570" actId="164"/>
          <ac:cxnSpMkLst>
            <pc:docMk/>
            <pc:sldMk cId="1379476436" sldId="271"/>
            <ac:cxnSpMk id="16" creationId="{2E40D43D-54B2-6F87-6950-F7E7BDC24FA8}"/>
          </ac:cxnSpMkLst>
        </pc:cxnChg>
        <pc:cxnChg chg="add mod">
          <ac:chgData name="Khan Shaikhul Hadi" userId="d77936d0-9506-4cba-b3e5-19bdc57b058b" providerId="ADAL" clId="{2438B5EB-EA4A-4D18-BD5B-D845B386F344}" dt="2023-05-12T17:53:14.152" v="2570" actId="164"/>
          <ac:cxnSpMkLst>
            <pc:docMk/>
            <pc:sldMk cId="1379476436" sldId="271"/>
            <ac:cxnSpMk id="17" creationId="{EBB050F4-3983-9A2D-B062-F71666A6F395}"/>
          </ac:cxnSpMkLst>
        </pc:cxnChg>
        <pc:cxnChg chg="add mod">
          <ac:chgData name="Khan Shaikhul Hadi" userId="d77936d0-9506-4cba-b3e5-19bdc57b058b" providerId="ADAL" clId="{2438B5EB-EA4A-4D18-BD5B-D845B386F344}" dt="2023-05-12T17:53:14.152" v="2570" actId="164"/>
          <ac:cxnSpMkLst>
            <pc:docMk/>
            <pc:sldMk cId="1379476436" sldId="271"/>
            <ac:cxnSpMk id="18" creationId="{47906A84-4D62-1022-6D9B-1EB5458C4398}"/>
          </ac:cxnSpMkLst>
        </pc:cxnChg>
        <pc:cxnChg chg="mod">
          <ac:chgData name="Khan Shaikhul Hadi" userId="d77936d0-9506-4cba-b3e5-19bdc57b058b" providerId="ADAL" clId="{2438B5EB-EA4A-4D18-BD5B-D845B386F344}" dt="2023-05-12T17:56:06.895" v="2621"/>
          <ac:cxnSpMkLst>
            <pc:docMk/>
            <pc:sldMk cId="1379476436" sldId="271"/>
            <ac:cxnSpMk id="22" creationId="{3DD6F9BD-E8DF-E89B-3C2D-6FD0BDE562BC}"/>
          </ac:cxnSpMkLst>
        </pc:cxnChg>
        <pc:cxnChg chg="mod">
          <ac:chgData name="Khan Shaikhul Hadi" userId="d77936d0-9506-4cba-b3e5-19bdc57b058b" providerId="ADAL" clId="{2438B5EB-EA4A-4D18-BD5B-D845B386F344}" dt="2023-05-12T17:56:06.895" v="2621"/>
          <ac:cxnSpMkLst>
            <pc:docMk/>
            <pc:sldMk cId="1379476436" sldId="271"/>
            <ac:cxnSpMk id="24" creationId="{A5597FF8-0687-E82E-C44A-6360EF83CFE3}"/>
          </ac:cxnSpMkLst>
        </pc:cxnChg>
      </pc:sldChg>
      <pc:sldChg chg="addSp delSp modSp add mod modNotesTx">
        <pc:chgData name="Khan Shaikhul Hadi" userId="d77936d0-9506-4cba-b3e5-19bdc57b058b" providerId="ADAL" clId="{2438B5EB-EA4A-4D18-BD5B-D845B386F344}" dt="2023-05-15T13:47:01.779" v="7551" actId="20577"/>
        <pc:sldMkLst>
          <pc:docMk/>
          <pc:sldMk cId="463541385" sldId="272"/>
        </pc:sldMkLst>
        <pc:spChg chg="del">
          <ac:chgData name="Khan Shaikhul Hadi" userId="d77936d0-9506-4cba-b3e5-19bdc57b058b" providerId="ADAL" clId="{2438B5EB-EA4A-4D18-BD5B-D845B386F344}" dt="2023-05-08T22:38:21.743" v="122" actId="478"/>
          <ac:spMkLst>
            <pc:docMk/>
            <pc:sldMk cId="463541385" sldId="272"/>
            <ac:spMk id="2" creationId="{5CFA528E-7256-F9FC-D150-144D661A7560}"/>
          </ac:spMkLst>
        </pc:spChg>
        <pc:spChg chg="del">
          <ac:chgData name="Khan Shaikhul Hadi" userId="d77936d0-9506-4cba-b3e5-19bdc57b058b" providerId="ADAL" clId="{2438B5EB-EA4A-4D18-BD5B-D845B386F344}" dt="2023-05-08T22:38:21.009" v="121" actId="478"/>
          <ac:spMkLst>
            <pc:docMk/>
            <pc:sldMk cId="463541385" sldId="272"/>
            <ac:spMk id="3" creationId="{23397389-1F52-732D-11CC-7028A41FB648}"/>
          </ac:spMkLst>
        </pc:spChg>
        <pc:spChg chg="add del mod">
          <ac:chgData name="Khan Shaikhul Hadi" userId="d77936d0-9506-4cba-b3e5-19bdc57b058b" providerId="ADAL" clId="{2438B5EB-EA4A-4D18-BD5B-D845B386F344}" dt="2023-05-08T22:46:25.530" v="163" actId="478"/>
          <ac:spMkLst>
            <pc:docMk/>
            <pc:sldMk cId="463541385" sldId="272"/>
            <ac:spMk id="4" creationId="{40A0DDAA-5E8C-E674-51D3-4754C3096A7A}"/>
          </ac:spMkLst>
        </pc:spChg>
        <pc:spChg chg="add mod">
          <ac:chgData name="Khan Shaikhul Hadi" userId="d77936d0-9506-4cba-b3e5-19bdc57b058b" providerId="ADAL" clId="{2438B5EB-EA4A-4D18-BD5B-D845B386F344}" dt="2023-05-12T17:39:48.525" v="2419" actId="20577"/>
          <ac:spMkLst>
            <pc:docMk/>
            <pc:sldMk cId="463541385" sldId="272"/>
            <ac:spMk id="6" creationId="{11772807-C99C-CD03-8163-06D0A70A4EA0}"/>
          </ac:spMkLst>
        </pc:spChg>
        <pc:spChg chg="add del mod">
          <ac:chgData name="Khan Shaikhul Hadi" userId="d77936d0-9506-4cba-b3e5-19bdc57b058b" providerId="ADAL" clId="{2438B5EB-EA4A-4D18-BD5B-D845B386F344}" dt="2023-05-12T17:54:20.099" v="2594" actId="478"/>
          <ac:spMkLst>
            <pc:docMk/>
            <pc:sldMk cId="463541385" sldId="272"/>
            <ac:spMk id="7" creationId="{426EADA5-C62A-F228-9326-118CFE01B81C}"/>
          </ac:spMkLst>
        </pc:spChg>
        <pc:spChg chg="add mod">
          <ac:chgData name="Khan Shaikhul Hadi" userId="d77936d0-9506-4cba-b3e5-19bdc57b058b" providerId="ADAL" clId="{2438B5EB-EA4A-4D18-BD5B-D845B386F344}" dt="2023-05-12T17:54:30.269" v="2595" actId="164"/>
          <ac:spMkLst>
            <pc:docMk/>
            <pc:sldMk cId="463541385" sldId="272"/>
            <ac:spMk id="8" creationId="{53B1881C-0948-8BE9-A664-41A8C6082878}"/>
          </ac:spMkLst>
        </pc:spChg>
        <pc:spChg chg="add mod">
          <ac:chgData name="Khan Shaikhul Hadi" userId="d77936d0-9506-4cba-b3e5-19bdc57b058b" providerId="ADAL" clId="{2438B5EB-EA4A-4D18-BD5B-D845B386F344}" dt="2023-05-12T17:54:30.269" v="2595" actId="164"/>
          <ac:spMkLst>
            <pc:docMk/>
            <pc:sldMk cId="463541385" sldId="272"/>
            <ac:spMk id="9" creationId="{0393F27B-41E3-02FF-2D84-1DB5B452CD87}"/>
          </ac:spMkLst>
        </pc:spChg>
        <pc:spChg chg="add mod">
          <ac:chgData name="Khan Shaikhul Hadi" userId="d77936d0-9506-4cba-b3e5-19bdc57b058b" providerId="ADAL" clId="{2438B5EB-EA4A-4D18-BD5B-D845B386F344}" dt="2023-05-12T17:54:30.269" v="2595" actId="164"/>
          <ac:spMkLst>
            <pc:docMk/>
            <pc:sldMk cId="463541385" sldId="272"/>
            <ac:spMk id="11" creationId="{E7BE43FA-7A72-44DA-C5D9-61469A69172B}"/>
          </ac:spMkLst>
        </pc:spChg>
        <pc:spChg chg="add mod">
          <ac:chgData name="Khan Shaikhul Hadi" userId="d77936d0-9506-4cba-b3e5-19bdc57b058b" providerId="ADAL" clId="{2438B5EB-EA4A-4D18-BD5B-D845B386F344}" dt="2023-05-12T17:54:30.269" v="2595" actId="164"/>
          <ac:spMkLst>
            <pc:docMk/>
            <pc:sldMk cId="463541385" sldId="272"/>
            <ac:spMk id="12" creationId="{513CFA1F-7797-CE57-3144-59F073BBE81C}"/>
          </ac:spMkLst>
        </pc:spChg>
        <pc:spChg chg="add mod">
          <ac:chgData name="Khan Shaikhul Hadi" userId="d77936d0-9506-4cba-b3e5-19bdc57b058b" providerId="ADAL" clId="{2438B5EB-EA4A-4D18-BD5B-D845B386F344}" dt="2023-05-12T17:54:54.113" v="2601" actId="20577"/>
          <ac:spMkLst>
            <pc:docMk/>
            <pc:sldMk cId="463541385" sldId="272"/>
            <ac:spMk id="15" creationId="{007C4791-6AD0-E206-8BA9-3B31BA0755B9}"/>
          </ac:spMkLst>
        </pc:spChg>
        <pc:spChg chg="add mod">
          <ac:chgData name="Khan Shaikhul Hadi" userId="d77936d0-9506-4cba-b3e5-19bdc57b058b" providerId="ADAL" clId="{2438B5EB-EA4A-4D18-BD5B-D845B386F344}" dt="2023-05-12T17:54:14.450" v="2591" actId="164"/>
          <ac:spMkLst>
            <pc:docMk/>
            <pc:sldMk cId="463541385" sldId="272"/>
            <ac:spMk id="16" creationId="{79C7846C-8342-1EDB-1E58-90E343448BF1}"/>
          </ac:spMkLst>
        </pc:spChg>
        <pc:spChg chg="mod">
          <ac:chgData name="Khan Shaikhul Hadi" userId="d77936d0-9506-4cba-b3e5-19bdc57b058b" providerId="ADAL" clId="{2438B5EB-EA4A-4D18-BD5B-D845B386F344}" dt="2023-05-12T17:56:09.805" v="2622"/>
          <ac:spMkLst>
            <pc:docMk/>
            <pc:sldMk cId="463541385" sldId="272"/>
            <ac:spMk id="20" creationId="{0AF6BF48-528F-A783-A8DF-B8E02783FDA0}"/>
          </ac:spMkLst>
        </pc:spChg>
        <pc:spChg chg="mod">
          <ac:chgData name="Khan Shaikhul Hadi" userId="d77936d0-9506-4cba-b3e5-19bdc57b058b" providerId="ADAL" clId="{2438B5EB-EA4A-4D18-BD5B-D845B386F344}" dt="2023-05-12T17:56:09.805" v="2622"/>
          <ac:spMkLst>
            <pc:docMk/>
            <pc:sldMk cId="463541385" sldId="272"/>
            <ac:spMk id="22" creationId="{837D0CB0-C9B2-BE31-4CE3-B3BEFB2B68AF}"/>
          </ac:spMkLst>
        </pc:spChg>
        <pc:grpChg chg="add mod">
          <ac:chgData name="Khan Shaikhul Hadi" userId="d77936d0-9506-4cba-b3e5-19bdc57b058b" providerId="ADAL" clId="{2438B5EB-EA4A-4D18-BD5B-D845B386F344}" dt="2023-05-12T17:54:49.865" v="2599" actId="1076"/>
          <ac:grpSpMkLst>
            <pc:docMk/>
            <pc:sldMk cId="463541385" sldId="272"/>
            <ac:grpSpMk id="2" creationId="{410B1710-3AA5-8690-652A-F085CBCD1572}"/>
          </ac:grpSpMkLst>
        </pc:grpChg>
        <pc:grpChg chg="add mod">
          <ac:chgData name="Khan Shaikhul Hadi" userId="d77936d0-9506-4cba-b3e5-19bdc57b058b" providerId="ADAL" clId="{2438B5EB-EA4A-4D18-BD5B-D845B386F344}" dt="2023-05-12T17:54:44.196" v="2598" actId="1076"/>
          <ac:grpSpMkLst>
            <pc:docMk/>
            <pc:sldMk cId="463541385" sldId="272"/>
            <ac:grpSpMk id="3" creationId="{CB190349-EF5C-A598-1C26-343D47B8B683}"/>
          </ac:grpSpMkLst>
        </pc:grpChg>
        <pc:grpChg chg="add mod">
          <ac:chgData name="Khan Shaikhul Hadi" userId="d77936d0-9506-4cba-b3e5-19bdc57b058b" providerId="ADAL" clId="{2438B5EB-EA4A-4D18-BD5B-D845B386F344}" dt="2023-05-12T17:56:09.805" v="2622"/>
          <ac:grpSpMkLst>
            <pc:docMk/>
            <pc:sldMk cId="463541385" sldId="272"/>
            <ac:grpSpMk id="5" creationId="{01C3F546-6392-A008-F6C9-27D9EBF7B982}"/>
          </ac:grpSpMkLst>
        </pc:grpChg>
        <pc:grpChg chg="mod">
          <ac:chgData name="Khan Shaikhul Hadi" userId="d77936d0-9506-4cba-b3e5-19bdc57b058b" providerId="ADAL" clId="{2438B5EB-EA4A-4D18-BD5B-D845B386F344}" dt="2023-05-12T17:56:09.805" v="2622"/>
          <ac:grpSpMkLst>
            <pc:docMk/>
            <pc:sldMk cId="463541385" sldId="272"/>
            <ac:grpSpMk id="17" creationId="{46C571C3-07AC-9780-B649-86C724D49D46}"/>
          </ac:grpSpMkLst>
        </pc:grpChg>
        <pc:grpChg chg="mod">
          <ac:chgData name="Khan Shaikhul Hadi" userId="d77936d0-9506-4cba-b3e5-19bdc57b058b" providerId="ADAL" clId="{2438B5EB-EA4A-4D18-BD5B-D845B386F344}" dt="2023-05-12T17:56:09.805" v="2622"/>
          <ac:grpSpMkLst>
            <pc:docMk/>
            <pc:sldMk cId="463541385" sldId="272"/>
            <ac:grpSpMk id="18" creationId="{DCA89B3E-CA00-46BE-1AEA-90821E1CC101}"/>
          </ac:grpSpMkLst>
        </pc:grpChg>
        <pc:picChg chg="add del mod">
          <ac:chgData name="Khan Shaikhul Hadi" userId="d77936d0-9506-4cba-b3e5-19bdc57b058b" providerId="ADAL" clId="{2438B5EB-EA4A-4D18-BD5B-D845B386F344}" dt="2023-05-08T22:46:27.369" v="164" actId="478"/>
          <ac:picMkLst>
            <pc:docMk/>
            <pc:sldMk cId="463541385" sldId="272"/>
            <ac:picMk id="5" creationId="{A737903D-48AC-5423-55EA-08A57778F9A4}"/>
          </ac:picMkLst>
        </pc:picChg>
        <pc:cxnChg chg="add del mod">
          <ac:chgData name="Khan Shaikhul Hadi" userId="d77936d0-9506-4cba-b3e5-19bdc57b058b" providerId="ADAL" clId="{2438B5EB-EA4A-4D18-BD5B-D845B386F344}" dt="2023-05-12T17:54:57.187" v="2602" actId="478"/>
          <ac:cxnSpMkLst>
            <pc:docMk/>
            <pc:sldMk cId="463541385" sldId="272"/>
            <ac:cxnSpMk id="4" creationId="{60F66AE4-8C33-3628-CDDC-5BC1D9F2D388}"/>
          </ac:cxnSpMkLst>
        </pc:cxnChg>
        <pc:cxnChg chg="add mod">
          <ac:chgData name="Khan Shaikhul Hadi" userId="d77936d0-9506-4cba-b3e5-19bdc57b058b" providerId="ADAL" clId="{2438B5EB-EA4A-4D18-BD5B-D845B386F344}" dt="2023-05-12T17:54:30.269" v="2595" actId="164"/>
          <ac:cxnSpMkLst>
            <pc:docMk/>
            <pc:sldMk cId="463541385" sldId="272"/>
            <ac:cxnSpMk id="10" creationId="{5A39A8AA-014F-7FC1-EA09-4EAFF6B042A5}"/>
          </ac:cxnSpMkLst>
        </pc:cxnChg>
        <pc:cxnChg chg="add mod">
          <ac:chgData name="Khan Shaikhul Hadi" userId="d77936d0-9506-4cba-b3e5-19bdc57b058b" providerId="ADAL" clId="{2438B5EB-EA4A-4D18-BD5B-D845B386F344}" dt="2023-05-12T17:54:30.269" v="2595" actId="164"/>
          <ac:cxnSpMkLst>
            <pc:docMk/>
            <pc:sldMk cId="463541385" sldId="272"/>
            <ac:cxnSpMk id="13" creationId="{9F95C6A6-5387-3CFB-9C39-A67EE4732E56}"/>
          </ac:cxnSpMkLst>
        </pc:cxnChg>
        <pc:cxnChg chg="add mod">
          <ac:chgData name="Khan Shaikhul Hadi" userId="d77936d0-9506-4cba-b3e5-19bdc57b058b" providerId="ADAL" clId="{2438B5EB-EA4A-4D18-BD5B-D845B386F344}" dt="2023-05-12T17:54:30.269" v="2595" actId="164"/>
          <ac:cxnSpMkLst>
            <pc:docMk/>
            <pc:sldMk cId="463541385" sldId="272"/>
            <ac:cxnSpMk id="14" creationId="{49EF8624-C8E3-1568-9A42-2E0F8D0179F3}"/>
          </ac:cxnSpMkLst>
        </pc:cxnChg>
        <pc:cxnChg chg="mod">
          <ac:chgData name="Khan Shaikhul Hadi" userId="d77936d0-9506-4cba-b3e5-19bdc57b058b" providerId="ADAL" clId="{2438B5EB-EA4A-4D18-BD5B-D845B386F344}" dt="2023-05-12T17:56:09.805" v="2622"/>
          <ac:cxnSpMkLst>
            <pc:docMk/>
            <pc:sldMk cId="463541385" sldId="272"/>
            <ac:cxnSpMk id="19" creationId="{7E4621AE-0EDB-6BC7-E07B-FBEDB1139E5A}"/>
          </ac:cxnSpMkLst>
        </pc:cxnChg>
        <pc:cxnChg chg="mod">
          <ac:chgData name="Khan Shaikhul Hadi" userId="d77936d0-9506-4cba-b3e5-19bdc57b058b" providerId="ADAL" clId="{2438B5EB-EA4A-4D18-BD5B-D845B386F344}" dt="2023-05-12T17:56:09.805" v="2622"/>
          <ac:cxnSpMkLst>
            <pc:docMk/>
            <pc:sldMk cId="463541385" sldId="272"/>
            <ac:cxnSpMk id="21" creationId="{8704F790-CFD1-69E0-411A-C9B5A458BDD9}"/>
          </ac:cxnSpMkLst>
        </pc:cxnChg>
      </pc:sldChg>
      <pc:sldChg chg="addSp delSp modSp add del mod">
        <pc:chgData name="Khan Shaikhul Hadi" userId="d77936d0-9506-4cba-b3e5-19bdc57b058b" providerId="ADAL" clId="{2438B5EB-EA4A-4D18-BD5B-D845B386F344}" dt="2023-05-09T02:48:40.648" v="1362" actId="47"/>
        <pc:sldMkLst>
          <pc:docMk/>
          <pc:sldMk cId="1810507887" sldId="273"/>
        </pc:sldMkLst>
        <pc:spChg chg="del">
          <ac:chgData name="Khan Shaikhul Hadi" userId="d77936d0-9506-4cba-b3e5-19bdc57b058b" providerId="ADAL" clId="{2438B5EB-EA4A-4D18-BD5B-D845B386F344}" dt="2023-05-08T22:40:16.484" v="124" actId="478"/>
          <ac:spMkLst>
            <pc:docMk/>
            <pc:sldMk cId="1810507887" sldId="273"/>
            <ac:spMk id="2" creationId="{5CFA528E-7256-F9FC-D150-144D661A7560}"/>
          </ac:spMkLst>
        </pc:spChg>
        <pc:spChg chg="del">
          <ac:chgData name="Khan Shaikhul Hadi" userId="d77936d0-9506-4cba-b3e5-19bdc57b058b" providerId="ADAL" clId="{2438B5EB-EA4A-4D18-BD5B-D845B386F344}" dt="2023-05-08T22:40:17.709" v="125" actId="478"/>
          <ac:spMkLst>
            <pc:docMk/>
            <pc:sldMk cId="1810507887" sldId="273"/>
            <ac:spMk id="3" creationId="{23397389-1F52-732D-11CC-7028A41FB648}"/>
          </ac:spMkLst>
        </pc:spChg>
        <pc:spChg chg="add mod">
          <ac:chgData name="Khan Shaikhul Hadi" userId="d77936d0-9506-4cba-b3e5-19bdc57b058b" providerId="ADAL" clId="{2438B5EB-EA4A-4D18-BD5B-D845B386F344}" dt="2023-05-09T02:18:56.226" v="454" actId="2711"/>
          <ac:spMkLst>
            <pc:docMk/>
            <pc:sldMk cId="1810507887" sldId="273"/>
            <ac:spMk id="4" creationId="{3978BD42-3625-96BF-E92F-841CC16B72DB}"/>
          </ac:spMkLst>
        </pc:spChg>
        <pc:spChg chg="add del mod">
          <ac:chgData name="Khan Shaikhul Hadi" userId="d77936d0-9506-4cba-b3e5-19bdc57b058b" providerId="ADAL" clId="{2438B5EB-EA4A-4D18-BD5B-D845B386F344}" dt="2023-05-08T22:40:27.323" v="127" actId="478"/>
          <ac:spMkLst>
            <pc:docMk/>
            <pc:sldMk cId="1810507887" sldId="273"/>
            <ac:spMk id="5" creationId="{3152508E-25AE-D268-8E7E-86FCB5C3B453}"/>
          </ac:spMkLst>
        </pc:spChg>
        <pc:spChg chg="add mod">
          <ac:chgData name="Khan Shaikhul Hadi" userId="d77936d0-9506-4cba-b3e5-19bdc57b058b" providerId="ADAL" clId="{2438B5EB-EA4A-4D18-BD5B-D845B386F344}" dt="2023-05-09T02:18:52.204" v="453" actId="2711"/>
          <ac:spMkLst>
            <pc:docMk/>
            <pc:sldMk cId="1810507887" sldId="273"/>
            <ac:spMk id="8" creationId="{E48D81C7-83A9-F286-ADB7-2E087F1C786B}"/>
          </ac:spMkLst>
        </pc:spChg>
        <pc:spChg chg="add mod">
          <ac:chgData name="Khan Shaikhul Hadi" userId="d77936d0-9506-4cba-b3e5-19bdc57b058b" providerId="ADAL" clId="{2438B5EB-EA4A-4D18-BD5B-D845B386F344}" dt="2023-05-09T02:18:52.204" v="453" actId="2711"/>
          <ac:spMkLst>
            <pc:docMk/>
            <pc:sldMk cId="1810507887" sldId="273"/>
            <ac:spMk id="9" creationId="{F75CCC32-73CD-95ED-EA5F-414283FF4C3F}"/>
          </ac:spMkLst>
        </pc:spChg>
        <pc:spChg chg="add mod">
          <ac:chgData name="Khan Shaikhul Hadi" userId="d77936d0-9506-4cba-b3e5-19bdc57b058b" providerId="ADAL" clId="{2438B5EB-EA4A-4D18-BD5B-D845B386F344}" dt="2023-05-09T02:18:52.204" v="453" actId="2711"/>
          <ac:spMkLst>
            <pc:docMk/>
            <pc:sldMk cId="1810507887" sldId="273"/>
            <ac:spMk id="10" creationId="{D44136D7-4330-78E8-CB45-7AC29DE0C9F6}"/>
          </ac:spMkLst>
        </pc:spChg>
        <pc:picChg chg="add del mod">
          <ac:chgData name="Khan Shaikhul Hadi" userId="d77936d0-9506-4cba-b3e5-19bdc57b058b" providerId="ADAL" clId="{2438B5EB-EA4A-4D18-BD5B-D845B386F344}" dt="2023-05-08T22:40:28.324" v="128" actId="478"/>
          <ac:picMkLst>
            <pc:docMk/>
            <pc:sldMk cId="1810507887" sldId="273"/>
            <ac:picMk id="6" creationId="{F9C21D96-35B1-EF4F-19EA-E14175DD1FC3}"/>
          </ac:picMkLst>
        </pc:picChg>
        <pc:picChg chg="add mod ord">
          <ac:chgData name="Khan Shaikhul Hadi" userId="d77936d0-9506-4cba-b3e5-19bdc57b058b" providerId="ADAL" clId="{2438B5EB-EA4A-4D18-BD5B-D845B386F344}" dt="2023-05-08T22:42:44.834" v="153" actId="167"/>
          <ac:picMkLst>
            <pc:docMk/>
            <pc:sldMk cId="1810507887" sldId="273"/>
            <ac:picMk id="7" creationId="{E301E8D1-0E20-5648-7C4D-8DC5E05B502C}"/>
          </ac:picMkLst>
        </pc:picChg>
      </pc:sldChg>
      <pc:sldChg chg="addSp delSp modSp add del mod modShow">
        <pc:chgData name="Khan Shaikhul Hadi" userId="d77936d0-9506-4cba-b3e5-19bdc57b058b" providerId="ADAL" clId="{2438B5EB-EA4A-4D18-BD5B-D845B386F344}" dt="2023-05-12T21:12:03.905" v="3056" actId="47"/>
        <pc:sldMkLst>
          <pc:docMk/>
          <pc:sldMk cId="4072198603" sldId="274"/>
        </pc:sldMkLst>
        <pc:spChg chg="del">
          <ac:chgData name="Khan Shaikhul Hadi" userId="d77936d0-9506-4cba-b3e5-19bdc57b058b" providerId="ADAL" clId="{2438B5EB-EA4A-4D18-BD5B-D845B386F344}" dt="2023-05-08T22:40:43.693" v="130" actId="478"/>
          <ac:spMkLst>
            <pc:docMk/>
            <pc:sldMk cId="4072198603" sldId="274"/>
            <ac:spMk id="2" creationId="{5CFA528E-7256-F9FC-D150-144D661A7560}"/>
          </ac:spMkLst>
        </pc:spChg>
        <pc:spChg chg="del">
          <ac:chgData name="Khan Shaikhul Hadi" userId="d77936d0-9506-4cba-b3e5-19bdc57b058b" providerId="ADAL" clId="{2438B5EB-EA4A-4D18-BD5B-D845B386F344}" dt="2023-05-08T22:40:44.996" v="131" actId="478"/>
          <ac:spMkLst>
            <pc:docMk/>
            <pc:sldMk cId="4072198603" sldId="274"/>
            <ac:spMk id="3" creationId="{23397389-1F52-732D-11CC-7028A41FB648}"/>
          </ac:spMkLst>
        </pc:spChg>
        <pc:spChg chg="add mod">
          <ac:chgData name="Khan Shaikhul Hadi" userId="d77936d0-9506-4cba-b3e5-19bdc57b058b" providerId="ADAL" clId="{2438B5EB-EA4A-4D18-BD5B-D845B386F344}" dt="2023-05-09T02:18:46.832" v="452" actId="2711"/>
          <ac:spMkLst>
            <pc:docMk/>
            <pc:sldMk cId="4072198603" sldId="274"/>
            <ac:spMk id="4" creationId="{3C2C9EB6-0CB4-0E61-1FC0-7A25B0423735}"/>
          </ac:spMkLst>
        </pc:spChg>
        <pc:spChg chg="add del mod">
          <ac:chgData name="Khan Shaikhul Hadi" userId="d77936d0-9506-4cba-b3e5-19bdc57b058b" providerId="ADAL" clId="{2438B5EB-EA4A-4D18-BD5B-D845B386F344}" dt="2023-05-08T22:41:09.913" v="134" actId="478"/>
          <ac:spMkLst>
            <pc:docMk/>
            <pc:sldMk cId="4072198603" sldId="274"/>
            <ac:spMk id="5" creationId="{C051633B-79B4-ADFD-EA6C-3EE124A2EF65}"/>
          </ac:spMkLst>
        </pc:spChg>
        <pc:spChg chg="add mod">
          <ac:chgData name="Khan Shaikhul Hadi" userId="d77936d0-9506-4cba-b3e5-19bdc57b058b" providerId="ADAL" clId="{2438B5EB-EA4A-4D18-BD5B-D845B386F344}" dt="2023-05-09T02:18:38.498" v="448" actId="2711"/>
          <ac:spMkLst>
            <pc:docMk/>
            <pc:sldMk cId="4072198603" sldId="274"/>
            <ac:spMk id="8" creationId="{99355A12-AC38-3B23-98BC-8E988D408481}"/>
          </ac:spMkLst>
        </pc:spChg>
        <pc:spChg chg="add mod">
          <ac:chgData name="Khan Shaikhul Hadi" userId="d77936d0-9506-4cba-b3e5-19bdc57b058b" providerId="ADAL" clId="{2438B5EB-EA4A-4D18-BD5B-D845B386F344}" dt="2023-05-09T02:18:38.498" v="448" actId="2711"/>
          <ac:spMkLst>
            <pc:docMk/>
            <pc:sldMk cId="4072198603" sldId="274"/>
            <ac:spMk id="9" creationId="{F56D7D49-49A6-B257-D746-120FA1F296B4}"/>
          </ac:spMkLst>
        </pc:spChg>
        <pc:spChg chg="add mod">
          <ac:chgData name="Khan Shaikhul Hadi" userId="d77936d0-9506-4cba-b3e5-19bdc57b058b" providerId="ADAL" clId="{2438B5EB-EA4A-4D18-BD5B-D845B386F344}" dt="2023-05-09T02:18:38.498" v="448" actId="2711"/>
          <ac:spMkLst>
            <pc:docMk/>
            <pc:sldMk cId="4072198603" sldId="274"/>
            <ac:spMk id="10" creationId="{95DA9CF8-2209-E20B-E056-24A056CC4DD8}"/>
          </ac:spMkLst>
        </pc:spChg>
        <pc:spChg chg="add mod">
          <ac:chgData name="Khan Shaikhul Hadi" userId="d77936d0-9506-4cba-b3e5-19bdc57b058b" providerId="ADAL" clId="{2438B5EB-EA4A-4D18-BD5B-D845B386F344}" dt="2023-05-09T02:18:38.498" v="448" actId="2711"/>
          <ac:spMkLst>
            <pc:docMk/>
            <pc:sldMk cId="4072198603" sldId="274"/>
            <ac:spMk id="11" creationId="{FFFE7FAE-7D58-4EFA-4542-6600AD634DD8}"/>
          </ac:spMkLst>
        </pc:spChg>
        <pc:spChg chg="add mod">
          <ac:chgData name="Khan Shaikhul Hadi" userId="d77936d0-9506-4cba-b3e5-19bdc57b058b" providerId="ADAL" clId="{2438B5EB-EA4A-4D18-BD5B-D845B386F344}" dt="2023-05-09T02:18:38.498" v="448" actId="2711"/>
          <ac:spMkLst>
            <pc:docMk/>
            <pc:sldMk cId="4072198603" sldId="274"/>
            <ac:spMk id="12" creationId="{C7F79E15-D738-A782-302E-89A4FE498A2C}"/>
          </ac:spMkLst>
        </pc:spChg>
        <pc:picChg chg="add del mod">
          <ac:chgData name="Khan Shaikhul Hadi" userId="d77936d0-9506-4cba-b3e5-19bdc57b058b" providerId="ADAL" clId="{2438B5EB-EA4A-4D18-BD5B-D845B386F344}" dt="2023-05-08T22:41:10.911" v="135" actId="478"/>
          <ac:picMkLst>
            <pc:docMk/>
            <pc:sldMk cId="4072198603" sldId="274"/>
            <ac:picMk id="6" creationId="{758DE6D4-6353-59A0-A198-D243DF2E57FE}"/>
          </ac:picMkLst>
        </pc:picChg>
        <pc:picChg chg="add mod ord">
          <ac:chgData name="Khan Shaikhul Hadi" userId="d77936d0-9506-4cba-b3e5-19bdc57b058b" providerId="ADAL" clId="{2438B5EB-EA4A-4D18-BD5B-D845B386F344}" dt="2023-05-08T22:42:51.045" v="155" actId="167"/>
          <ac:picMkLst>
            <pc:docMk/>
            <pc:sldMk cId="4072198603" sldId="274"/>
            <ac:picMk id="7" creationId="{FCEF03F8-5E58-D360-10EB-7FDD65AD21E7}"/>
          </ac:picMkLst>
        </pc:picChg>
      </pc:sldChg>
      <pc:sldChg chg="addSp delSp modSp add del mod">
        <pc:chgData name="Khan Shaikhul Hadi" userId="d77936d0-9506-4cba-b3e5-19bdc57b058b" providerId="ADAL" clId="{2438B5EB-EA4A-4D18-BD5B-D845B386F344}" dt="2023-05-12T21:12:01.232" v="3055" actId="47"/>
        <pc:sldMkLst>
          <pc:docMk/>
          <pc:sldMk cId="1139687034" sldId="275"/>
        </pc:sldMkLst>
        <pc:spChg chg="del">
          <ac:chgData name="Khan Shaikhul Hadi" userId="d77936d0-9506-4cba-b3e5-19bdc57b058b" providerId="ADAL" clId="{2438B5EB-EA4A-4D18-BD5B-D845B386F344}" dt="2023-05-08T22:41:35.801" v="145" actId="478"/>
          <ac:spMkLst>
            <pc:docMk/>
            <pc:sldMk cId="1139687034" sldId="275"/>
            <ac:spMk id="2" creationId="{5CFA528E-7256-F9FC-D150-144D661A7560}"/>
          </ac:spMkLst>
        </pc:spChg>
        <pc:spChg chg="del">
          <ac:chgData name="Khan Shaikhul Hadi" userId="d77936d0-9506-4cba-b3e5-19bdc57b058b" providerId="ADAL" clId="{2438B5EB-EA4A-4D18-BD5B-D845B386F344}" dt="2023-05-08T22:41:37.258" v="146" actId="478"/>
          <ac:spMkLst>
            <pc:docMk/>
            <pc:sldMk cId="1139687034" sldId="275"/>
            <ac:spMk id="3" creationId="{23397389-1F52-732D-11CC-7028A41FB648}"/>
          </ac:spMkLst>
        </pc:spChg>
        <pc:spChg chg="add mod">
          <ac:chgData name="Khan Shaikhul Hadi" userId="d77936d0-9506-4cba-b3e5-19bdc57b058b" providerId="ADAL" clId="{2438B5EB-EA4A-4D18-BD5B-D845B386F344}" dt="2023-05-09T02:18:25.384" v="447" actId="2711"/>
          <ac:spMkLst>
            <pc:docMk/>
            <pc:sldMk cId="1139687034" sldId="275"/>
            <ac:spMk id="4" creationId="{14A4D636-11D3-2FD6-FCBA-FFA32990321A}"/>
          </ac:spMkLst>
        </pc:spChg>
        <pc:spChg chg="add del mod">
          <ac:chgData name="Khan Shaikhul Hadi" userId="d77936d0-9506-4cba-b3e5-19bdc57b058b" providerId="ADAL" clId="{2438B5EB-EA4A-4D18-BD5B-D845B386F344}" dt="2023-05-08T22:46:20.910" v="161" actId="478"/>
          <ac:spMkLst>
            <pc:docMk/>
            <pc:sldMk cId="1139687034" sldId="275"/>
            <ac:spMk id="5" creationId="{9DA46F10-A53A-2216-B360-7831546A6F3E}"/>
          </ac:spMkLst>
        </pc:spChg>
        <pc:spChg chg="add mod">
          <ac:chgData name="Khan Shaikhul Hadi" userId="d77936d0-9506-4cba-b3e5-19bdc57b058b" providerId="ADAL" clId="{2438B5EB-EA4A-4D18-BD5B-D845B386F344}" dt="2023-05-09T02:18:21.688" v="446" actId="2711"/>
          <ac:spMkLst>
            <pc:docMk/>
            <pc:sldMk cId="1139687034" sldId="275"/>
            <ac:spMk id="7" creationId="{A2815FA5-490F-34B4-2B4C-46172E8DB77F}"/>
          </ac:spMkLst>
        </pc:spChg>
        <pc:spChg chg="add mod">
          <ac:chgData name="Khan Shaikhul Hadi" userId="d77936d0-9506-4cba-b3e5-19bdc57b058b" providerId="ADAL" clId="{2438B5EB-EA4A-4D18-BD5B-D845B386F344}" dt="2023-05-09T02:18:21.688" v="446" actId="2711"/>
          <ac:spMkLst>
            <pc:docMk/>
            <pc:sldMk cId="1139687034" sldId="275"/>
            <ac:spMk id="8" creationId="{76AF1CE6-1B2D-D6C2-5697-8ACAC3F39D88}"/>
          </ac:spMkLst>
        </pc:spChg>
        <pc:spChg chg="add mod">
          <ac:chgData name="Khan Shaikhul Hadi" userId="d77936d0-9506-4cba-b3e5-19bdc57b058b" providerId="ADAL" clId="{2438B5EB-EA4A-4D18-BD5B-D845B386F344}" dt="2023-05-09T02:18:21.688" v="446" actId="2711"/>
          <ac:spMkLst>
            <pc:docMk/>
            <pc:sldMk cId="1139687034" sldId="275"/>
            <ac:spMk id="9" creationId="{40F4E88E-038B-2CD0-BC1D-663555CA241E}"/>
          </ac:spMkLst>
        </pc:spChg>
        <pc:spChg chg="add mod">
          <ac:chgData name="Khan Shaikhul Hadi" userId="d77936d0-9506-4cba-b3e5-19bdc57b058b" providerId="ADAL" clId="{2438B5EB-EA4A-4D18-BD5B-D845B386F344}" dt="2023-05-09T02:18:21.688" v="446" actId="2711"/>
          <ac:spMkLst>
            <pc:docMk/>
            <pc:sldMk cId="1139687034" sldId="275"/>
            <ac:spMk id="11" creationId="{A3CD46C7-D14C-2CCD-59E3-8D0C673B1C48}"/>
          </ac:spMkLst>
        </pc:spChg>
        <pc:spChg chg="add mod">
          <ac:chgData name="Khan Shaikhul Hadi" userId="d77936d0-9506-4cba-b3e5-19bdc57b058b" providerId="ADAL" clId="{2438B5EB-EA4A-4D18-BD5B-D845B386F344}" dt="2023-05-09T02:18:21.688" v="446" actId="2711"/>
          <ac:spMkLst>
            <pc:docMk/>
            <pc:sldMk cId="1139687034" sldId="275"/>
            <ac:spMk id="12" creationId="{18DFD401-BB1D-0510-33B9-EDB40235957E}"/>
          </ac:spMkLst>
        </pc:spChg>
        <pc:picChg chg="add del mod">
          <ac:chgData name="Khan Shaikhul Hadi" userId="d77936d0-9506-4cba-b3e5-19bdc57b058b" providerId="ADAL" clId="{2438B5EB-EA4A-4D18-BD5B-D845B386F344}" dt="2023-05-08T22:46:22.744" v="162" actId="478"/>
          <ac:picMkLst>
            <pc:docMk/>
            <pc:sldMk cId="1139687034" sldId="275"/>
            <ac:picMk id="6" creationId="{74557736-668F-53E8-D543-56C357EA6067}"/>
          </ac:picMkLst>
        </pc:picChg>
        <pc:picChg chg="add mod ord">
          <ac:chgData name="Khan Shaikhul Hadi" userId="d77936d0-9506-4cba-b3e5-19bdc57b058b" providerId="ADAL" clId="{2438B5EB-EA4A-4D18-BD5B-D845B386F344}" dt="2023-05-08T22:43:08.813" v="160" actId="167"/>
          <ac:picMkLst>
            <pc:docMk/>
            <pc:sldMk cId="1139687034" sldId="275"/>
            <ac:picMk id="10" creationId="{051201F3-B7AB-9050-CE9E-639FD2FC71E0}"/>
          </ac:picMkLst>
        </pc:picChg>
      </pc:sldChg>
      <pc:sldChg chg="addSp delSp modSp add mod modAnim modShow modNotesTx">
        <pc:chgData name="Khan Shaikhul Hadi" userId="d77936d0-9506-4cba-b3e5-19bdc57b058b" providerId="ADAL" clId="{2438B5EB-EA4A-4D18-BD5B-D845B386F344}" dt="2023-05-15T13:49:32.598" v="7674" actId="20577"/>
        <pc:sldMkLst>
          <pc:docMk/>
          <pc:sldMk cId="1169683582" sldId="276"/>
        </pc:sldMkLst>
        <pc:spChg chg="mod">
          <ac:chgData name="Khan Shaikhul Hadi" userId="d77936d0-9506-4cba-b3e5-19bdc57b058b" providerId="ADAL" clId="{2438B5EB-EA4A-4D18-BD5B-D845B386F344}" dt="2023-05-09T02:18:11.546" v="445" actId="2711"/>
          <ac:spMkLst>
            <pc:docMk/>
            <pc:sldMk cId="1169683582" sldId="276"/>
            <ac:spMk id="2" creationId="{5CFA528E-7256-F9FC-D150-144D661A7560}"/>
          </ac:spMkLst>
        </pc:spChg>
        <pc:spChg chg="del">
          <ac:chgData name="Khan Shaikhul Hadi" userId="d77936d0-9506-4cba-b3e5-19bdc57b058b" providerId="ADAL" clId="{2438B5EB-EA4A-4D18-BD5B-D845B386F344}" dt="2023-05-09T02:14:19.442" v="228"/>
          <ac:spMkLst>
            <pc:docMk/>
            <pc:sldMk cId="1169683582" sldId="276"/>
            <ac:spMk id="3" creationId="{23397389-1F52-732D-11CC-7028A41FB648}"/>
          </ac:spMkLst>
        </pc:spChg>
        <pc:spChg chg="add del mod">
          <ac:chgData name="Khan Shaikhul Hadi" userId="d77936d0-9506-4cba-b3e5-19bdc57b058b" providerId="ADAL" clId="{2438B5EB-EA4A-4D18-BD5B-D845B386F344}" dt="2023-05-12T21:41:35.583" v="3061" actId="478"/>
          <ac:spMkLst>
            <pc:docMk/>
            <pc:sldMk cId="1169683582" sldId="276"/>
            <ac:spMk id="4" creationId="{4CC58717-B07E-9B44-E9B2-41AC8F15118C}"/>
          </ac:spMkLst>
        </pc:spChg>
        <pc:spChg chg="add del mod">
          <ac:chgData name="Khan Shaikhul Hadi" userId="d77936d0-9506-4cba-b3e5-19bdc57b058b" providerId="ADAL" clId="{2438B5EB-EA4A-4D18-BD5B-D845B386F344}" dt="2023-05-12T21:41:47.706" v="3074"/>
          <ac:spMkLst>
            <pc:docMk/>
            <pc:sldMk cId="1169683582" sldId="276"/>
            <ac:spMk id="6" creationId="{F23E469B-E1A7-790C-BCF1-0BEE32B54E38}"/>
          </ac:spMkLst>
        </pc:spChg>
        <pc:spChg chg="add mod">
          <ac:chgData name="Khan Shaikhul Hadi" userId="d77936d0-9506-4cba-b3e5-19bdc57b058b" providerId="ADAL" clId="{2438B5EB-EA4A-4D18-BD5B-D845B386F344}" dt="2023-05-12T21:42:20.602" v="3087" actId="3062"/>
          <ac:spMkLst>
            <pc:docMk/>
            <pc:sldMk cId="1169683582" sldId="276"/>
            <ac:spMk id="7" creationId="{8F48B5D9-A9F9-13C6-FF41-370B4FAA0A9B}"/>
          </ac:spMkLst>
        </pc:spChg>
        <pc:spChg chg="add mod">
          <ac:chgData name="Khan Shaikhul Hadi" userId="d77936d0-9506-4cba-b3e5-19bdc57b058b" providerId="ADAL" clId="{2438B5EB-EA4A-4D18-BD5B-D845B386F344}" dt="2023-05-12T21:44:43.256" v="3285" actId="207"/>
          <ac:spMkLst>
            <pc:docMk/>
            <pc:sldMk cId="1169683582" sldId="276"/>
            <ac:spMk id="8" creationId="{DCF41F5A-E112-FBAE-5ACD-C974267AD759}"/>
          </ac:spMkLst>
        </pc:spChg>
        <pc:spChg chg="add mod">
          <ac:chgData name="Khan Shaikhul Hadi" userId="d77936d0-9506-4cba-b3e5-19bdc57b058b" providerId="ADAL" clId="{2438B5EB-EA4A-4D18-BD5B-D845B386F344}" dt="2023-05-12T21:43:27.363" v="3219" actId="1038"/>
          <ac:spMkLst>
            <pc:docMk/>
            <pc:sldMk cId="1169683582" sldId="276"/>
            <ac:spMk id="11" creationId="{4758BCDA-E122-BC7F-977C-DE241D8A3005}"/>
          </ac:spMkLst>
        </pc:spChg>
        <pc:spChg chg="add mod">
          <ac:chgData name="Khan Shaikhul Hadi" userId="d77936d0-9506-4cba-b3e5-19bdc57b058b" providerId="ADAL" clId="{2438B5EB-EA4A-4D18-BD5B-D845B386F344}" dt="2023-05-12T21:44:48.728" v="3286" actId="207"/>
          <ac:spMkLst>
            <pc:docMk/>
            <pc:sldMk cId="1169683582" sldId="276"/>
            <ac:spMk id="12" creationId="{0DCB182C-20C5-5947-F4CE-101CA2CCA728}"/>
          </ac:spMkLst>
        </pc:spChg>
        <pc:spChg chg="add del mod">
          <ac:chgData name="Khan Shaikhul Hadi" userId="d77936d0-9506-4cba-b3e5-19bdc57b058b" providerId="ADAL" clId="{2438B5EB-EA4A-4D18-BD5B-D845B386F344}" dt="2023-05-12T21:43:40.458" v="3222"/>
          <ac:spMkLst>
            <pc:docMk/>
            <pc:sldMk cId="1169683582" sldId="276"/>
            <ac:spMk id="14" creationId="{7A56A23F-EF1B-C627-B704-11E6F7499259}"/>
          </ac:spMkLst>
        </pc:spChg>
        <pc:spChg chg="add mod">
          <ac:chgData name="Khan Shaikhul Hadi" userId="d77936d0-9506-4cba-b3e5-19bdc57b058b" providerId="ADAL" clId="{2438B5EB-EA4A-4D18-BD5B-D845B386F344}" dt="2023-05-12T21:44:52.892" v="3287" actId="207"/>
          <ac:spMkLst>
            <pc:docMk/>
            <pc:sldMk cId="1169683582" sldId="276"/>
            <ac:spMk id="15" creationId="{FB1EBFEF-F98A-0313-9FD9-FD4F775443B9}"/>
          </ac:spMkLst>
        </pc:spChg>
        <pc:spChg chg="add mod">
          <ac:chgData name="Khan Shaikhul Hadi" userId="d77936d0-9506-4cba-b3e5-19bdc57b058b" providerId="ADAL" clId="{2438B5EB-EA4A-4D18-BD5B-D845B386F344}" dt="2023-05-12T21:45:24.643" v="3337" actId="20577"/>
          <ac:spMkLst>
            <pc:docMk/>
            <pc:sldMk cId="1169683582" sldId="276"/>
            <ac:spMk id="18" creationId="{11B52BC4-B64C-5683-3908-B6C330EA4A56}"/>
          </ac:spMkLst>
        </pc:spChg>
        <pc:spChg chg="add mod">
          <ac:chgData name="Khan Shaikhul Hadi" userId="d77936d0-9506-4cba-b3e5-19bdc57b058b" providerId="ADAL" clId="{2438B5EB-EA4A-4D18-BD5B-D845B386F344}" dt="2023-05-12T21:45:49.559" v="3342" actId="207"/>
          <ac:spMkLst>
            <pc:docMk/>
            <pc:sldMk cId="1169683582" sldId="276"/>
            <ac:spMk id="20" creationId="{7C3D02E5-7B96-463C-C43B-1A4B7745E113}"/>
          </ac:spMkLst>
        </pc:spChg>
        <pc:spChg chg="add mod">
          <ac:chgData name="Khan Shaikhul Hadi" userId="d77936d0-9506-4cba-b3e5-19bdc57b058b" providerId="ADAL" clId="{2438B5EB-EA4A-4D18-BD5B-D845B386F344}" dt="2023-05-12T21:46:59.375" v="3432" actId="1036"/>
          <ac:spMkLst>
            <pc:docMk/>
            <pc:sldMk cId="1169683582" sldId="276"/>
            <ac:spMk id="23" creationId="{E4EE9C76-6E07-E67C-3D1C-AB743D46D5EB}"/>
          </ac:spMkLst>
        </pc:spChg>
        <pc:spChg chg="add mod">
          <ac:chgData name="Khan Shaikhul Hadi" userId="d77936d0-9506-4cba-b3e5-19bdc57b058b" providerId="ADAL" clId="{2438B5EB-EA4A-4D18-BD5B-D845B386F344}" dt="2023-05-12T21:46:54.874" v="3408" actId="20577"/>
          <ac:spMkLst>
            <pc:docMk/>
            <pc:sldMk cId="1169683582" sldId="276"/>
            <ac:spMk id="24" creationId="{C3099CDC-09E7-FD91-6BD6-2EFF6C80DC64}"/>
          </ac:spMkLst>
        </pc:spChg>
        <pc:spChg chg="add mod">
          <ac:chgData name="Khan Shaikhul Hadi" userId="d77936d0-9506-4cba-b3e5-19bdc57b058b" providerId="ADAL" clId="{2438B5EB-EA4A-4D18-BD5B-D845B386F344}" dt="2023-05-12T21:49:09.427" v="3464" actId="164"/>
          <ac:spMkLst>
            <pc:docMk/>
            <pc:sldMk cId="1169683582" sldId="276"/>
            <ac:spMk id="32" creationId="{19292ED7-BCDE-6E73-3D5C-6707D61A7906}"/>
          </ac:spMkLst>
        </pc:spChg>
        <pc:spChg chg="add mod">
          <ac:chgData name="Khan Shaikhul Hadi" userId="d77936d0-9506-4cba-b3e5-19bdc57b058b" providerId="ADAL" clId="{2438B5EB-EA4A-4D18-BD5B-D845B386F344}" dt="2023-05-12T21:50:26.991" v="3471" actId="14100"/>
          <ac:spMkLst>
            <pc:docMk/>
            <pc:sldMk cId="1169683582" sldId="276"/>
            <ac:spMk id="34" creationId="{DE60C64F-51C3-7730-E7E2-34579BD2A170}"/>
          </ac:spMkLst>
        </pc:spChg>
        <pc:spChg chg="add mod">
          <ac:chgData name="Khan Shaikhul Hadi" userId="d77936d0-9506-4cba-b3e5-19bdc57b058b" providerId="ADAL" clId="{2438B5EB-EA4A-4D18-BD5B-D845B386F344}" dt="2023-05-12T21:52:52.415" v="3531" actId="1076"/>
          <ac:spMkLst>
            <pc:docMk/>
            <pc:sldMk cId="1169683582" sldId="276"/>
            <ac:spMk id="38" creationId="{C5EFF5DB-DED3-F9DD-FA57-1BB559F10A1B}"/>
          </ac:spMkLst>
        </pc:spChg>
        <pc:spChg chg="add mod">
          <ac:chgData name="Khan Shaikhul Hadi" userId="d77936d0-9506-4cba-b3e5-19bdc57b058b" providerId="ADAL" clId="{2438B5EB-EA4A-4D18-BD5B-D845B386F344}" dt="2023-05-12T21:54:34.262" v="3546" actId="164"/>
          <ac:spMkLst>
            <pc:docMk/>
            <pc:sldMk cId="1169683582" sldId="276"/>
            <ac:spMk id="42" creationId="{E0F53EC3-7D6D-861B-80E5-F02CD779940A}"/>
          </ac:spMkLst>
        </pc:spChg>
        <pc:spChg chg="add mod">
          <ac:chgData name="Khan Shaikhul Hadi" userId="d77936d0-9506-4cba-b3e5-19bdc57b058b" providerId="ADAL" clId="{2438B5EB-EA4A-4D18-BD5B-D845B386F344}" dt="2023-05-13T02:35:00.513" v="3588" actId="20577"/>
          <ac:spMkLst>
            <pc:docMk/>
            <pc:sldMk cId="1169683582" sldId="276"/>
            <ac:spMk id="47" creationId="{4ADFCD7F-7737-5B6A-EACD-E201BAF97800}"/>
          </ac:spMkLst>
        </pc:spChg>
        <pc:spChg chg="add del mod">
          <ac:chgData name="Khan Shaikhul Hadi" userId="d77936d0-9506-4cba-b3e5-19bdc57b058b" providerId="ADAL" clId="{2438B5EB-EA4A-4D18-BD5B-D845B386F344}" dt="2023-05-13T02:34:42.942" v="3574" actId="478"/>
          <ac:spMkLst>
            <pc:docMk/>
            <pc:sldMk cId="1169683582" sldId="276"/>
            <ac:spMk id="49" creationId="{AA7EBD59-9C5D-11D4-10E4-AE7A0875C105}"/>
          </ac:spMkLst>
        </pc:spChg>
        <pc:spChg chg="add mod">
          <ac:chgData name="Khan Shaikhul Hadi" userId="d77936d0-9506-4cba-b3e5-19bdc57b058b" providerId="ADAL" clId="{2438B5EB-EA4A-4D18-BD5B-D845B386F344}" dt="2023-05-13T02:36:45.127" v="3606" actId="1076"/>
          <ac:spMkLst>
            <pc:docMk/>
            <pc:sldMk cId="1169683582" sldId="276"/>
            <ac:spMk id="50" creationId="{97ADBDD8-BE9D-0FFD-8ACA-172DA6315846}"/>
          </ac:spMkLst>
        </pc:spChg>
        <pc:spChg chg="mod">
          <ac:chgData name="Khan Shaikhul Hadi" userId="d77936d0-9506-4cba-b3e5-19bdc57b058b" providerId="ADAL" clId="{2438B5EB-EA4A-4D18-BD5B-D845B386F344}" dt="2023-05-13T02:36:06.856" v="3603" actId="1076"/>
          <ac:spMkLst>
            <pc:docMk/>
            <pc:sldMk cId="1169683582" sldId="276"/>
            <ac:spMk id="53" creationId="{BDE79526-FDBE-48D0-264A-CD4B8EC605B2}"/>
          </ac:spMkLst>
        </pc:spChg>
        <pc:spChg chg="mod">
          <ac:chgData name="Khan Shaikhul Hadi" userId="d77936d0-9506-4cba-b3e5-19bdc57b058b" providerId="ADAL" clId="{2438B5EB-EA4A-4D18-BD5B-D845B386F344}" dt="2023-05-13T02:37:02.477" v="3608"/>
          <ac:spMkLst>
            <pc:docMk/>
            <pc:sldMk cId="1169683582" sldId="276"/>
            <ac:spMk id="58" creationId="{B7101E43-E866-FCCF-234A-682B955550D9}"/>
          </ac:spMkLst>
        </pc:spChg>
        <pc:grpChg chg="add mod">
          <ac:chgData name="Khan Shaikhul Hadi" userId="d77936d0-9506-4cba-b3e5-19bdc57b058b" providerId="ADAL" clId="{2438B5EB-EA4A-4D18-BD5B-D845B386F344}" dt="2023-05-12T21:49:09.427" v="3464" actId="164"/>
          <ac:grpSpMkLst>
            <pc:docMk/>
            <pc:sldMk cId="1169683582" sldId="276"/>
            <ac:grpSpMk id="33" creationId="{2341AA4A-E2C3-2053-9493-C3CF69538E72}"/>
          </ac:grpSpMkLst>
        </pc:grpChg>
        <pc:grpChg chg="add mod">
          <ac:chgData name="Khan Shaikhul Hadi" userId="d77936d0-9506-4cba-b3e5-19bdc57b058b" providerId="ADAL" clId="{2438B5EB-EA4A-4D18-BD5B-D845B386F344}" dt="2023-05-12T21:52:27.405" v="3483" actId="164"/>
          <ac:grpSpMkLst>
            <pc:docMk/>
            <pc:sldMk cId="1169683582" sldId="276"/>
            <ac:grpSpMk id="39" creationId="{C58172C3-D98E-6A7A-7DC6-13555F979234}"/>
          </ac:grpSpMkLst>
        </pc:grpChg>
        <pc:grpChg chg="add mod">
          <ac:chgData name="Khan Shaikhul Hadi" userId="d77936d0-9506-4cba-b3e5-19bdc57b058b" providerId="ADAL" clId="{2438B5EB-EA4A-4D18-BD5B-D845B386F344}" dt="2023-05-12T21:54:37.989" v="3547" actId="1076"/>
          <ac:grpSpMkLst>
            <pc:docMk/>
            <pc:sldMk cId="1169683582" sldId="276"/>
            <ac:grpSpMk id="43" creationId="{B105D8E7-22F4-AED3-6813-ABD548A37A37}"/>
          </ac:grpSpMkLst>
        </pc:grpChg>
        <pc:grpChg chg="add mod">
          <ac:chgData name="Khan Shaikhul Hadi" userId="d77936d0-9506-4cba-b3e5-19bdc57b058b" providerId="ADAL" clId="{2438B5EB-EA4A-4D18-BD5B-D845B386F344}" dt="2023-05-13T02:33:18.802" v="3562" actId="164"/>
          <ac:grpSpMkLst>
            <pc:docMk/>
            <pc:sldMk cId="1169683582" sldId="276"/>
            <ac:grpSpMk id="48" creationId="{4DA49377-8CA7-5CFD-FE48-8DE2D6AE37A8}"/>
          </ac:grpSpMkLst>
        </pc:grpChg>
        <pc:grpChg chg="add mod">
          <ac:chgData name="Khan Shaikhul Hadi" userId="d77936d0-9506-4cba-b3e5-19bdc57b058b" providerId="ADAL" clId="{2438B5EB-EA4A-4D18-BD5B-D845B386F344}" dt="2023-05-13T02:36:51.258" v="3607" actId="1076"/>
          <ac:grpSpMkLst>
            <pc:docMk/>
            <pc:sldMk cId="1169683582" sldId="276"/>
            <ac:grpSpMk id="51" creationId="{1F026079-4F1C-BD6F-F129-4BE4760E0CB7}"/>
          </ac:grpSpMkLst>
        </pc:grpChg>
        <pc:grpChg chg="add del mod">
          <ac:chgData name="Khan Shaikhul Hadi" userId="d77936d0-9506-4cba-b3e5-19bdc57b058b" providerId="ADAL" clId="{2438B5EB-EA4A-4D18-BD5B-D845B386F344}" dt="2023-05-13T02:37:12.051" v="3611"/>
          <ac:grpSpMkLst>
            <pc:docMk/>
            <pc:sldMk cId="1169683582" sldId="276"/>
            <ac:grpSpMk id="56" creationId="{59FDBF17-CD75-3B31-3B1D-EA86F31E14C8}"/>
          </ac:grpSpMkLst>
        </pc:grpChg>
        <pc:picChg chg="add del mod">
          <ac:chgData name="Khan Shaikhul Hadi" userId="d77936d0-9506-4cba-b3e5-19bdc57b058b" providerId="ADAL" clId="{2438B5EB-EA4A-4D18-BD5B-D845B386F344}" dt="2023-05-12T21:41:30.712" v="3060" actId="478"/>
          <ac:picMkLst>
            <pc:docMk/>
            <pc:sldMk cId="1169683582" sldId="276"/>
            <ac:picMk id="5" creationId="{2BCE6714-1179-D373-CEC3-264098C5CAD4}"/>
          </ac:picMkLst>
        </pc:picChg>
        <pc:picChg chg="add mod">
          <ac:chgData name="Khan Shaikhul Hadi" userId="d77936d0-9506-4cba-b3e5-19bdc57b058b" providerId="ADAL" clId="{2438B5EB-EA4A-4D18-BD5B-D845B386F344}" dt="2023-05-12T21:54:34.262" v="3546" actId="164"/>
          <ac:picMkLst>
            <pc:docMk/>
            <pc:sldMk cId="1169683582" sldId="276"/>
            <ac:picMk id="41" creationId="{3EA9010E-DE7E-6214-A4A8-F25951BCDC1F}"/>
          </ac:picMkLst>
        </pc:picChg>
        <pc:picChg chg="mod">
          <ac:chgData name="Khan Shaikhul Hadi" userId="d77936d0-9506-4cba-b3e5-19bdc57b058b" providerId="ADAL" clId="{2438B5EB-EA4A-4D18-BD5B-D845B386F344}" dt="2023-05-13T02:37:02.477" v="3608"/>
          <ac:picMkLst>
            <pc:docMk/>
            <pc:sldMk cId="1169683582" sldId="276"/>
            <ac:picMk id="57" creationId="{64CF82E4-36F7-400F-0751-084EAE1711EF}"/>
          </ac:picMkLst>
        </pc:picChg>
        <pc:cxnChg chg="add mod">
          <ac:chgData name="Khan Shaikhul Hadi" userId="d77936d0-9506-4cba-b3e5-19bdc57b058b" providerId="ADAL" clId="{2438B5EB-EA4A-4D18-BD5B-D845B386F344}" dt="2023-05-12T21:43:10.155" v="3111" actId="13822"/>
          <ac:cxnSpMkLst>
            <pc:docMk/>
            <pc:sldMk cId="1169683582" sldId="276"/>
            <ac:cxnSpMk id="10" creationId="{90A8F17B-876C-AF75-4694-B61583809C29}"/>
          </ac:cxnSpMkLst>
        </pc:cxnChg>
        <pc:cxnChg chg="add mod">
          <ac:chgData name="Khan Shaikhul Hadi" userId="d77936d0-9506-4cba-b3e5-19bdc57b058b" providerId="ADAL" clId="{2438B5EB-EA4A-4D18-BD5B-D845B386F344}" dt="2023-05-12T21:43:27.363" v="3219" actId="1038"/>
          <ac:cxnSpMkLst>
            <pc:docMk/>
            <pc:sldMk cId="1169683582" sldId="276"/>
            <ac:cxnSpMk id="13" creationId="{DF7B814A-276F-E4BC-C435-EC44B50E52F6}"/>
          </ac:cxnSpMkLst>
        </pc:cxnChg>
        <pc:cxnChg chg="add mod ord">
          <ac:chgData name="Khan Shaikhul Hadi" userId="d77936d0-9506-4cba-b3e5-19bdc57b058b" providerId="ADAL" clId="{2438B5EB-EA4A-4D18-BD5B-D845B386F344}" dt="2023-05-12T21:44:19.963" v="3283" actId="167"/>
          <ac:cxnSpMkLst>
            <pc:docMk/>
            <pc:sldMk cId="1169683582" sldId="276"/>
            <ac:cxnSpMk id="16" creationId="{55BF8AEC-F698-86A6-C4DB-015501284741}"/>
          </ac:cxnSpMkLst>
        </pc:cxnChg>
        <pc:cxnChg chg="add mod ord">
          <ac:chgData name="Khan Shaikhul Hadi" userId="d77936d0-9506-4cba-b3e5-19bdc57b058b" providerId="ADAL" clId="{2438B5EB-EA4A-4D18-BD5B-D845B386F344}" dt="2023-05-12T21:44:19.963" v="3283" actId="167"/>
          <ac:cxnSpMkLst>
            <pc:docMk/>
            <pc:sldMk cId="1169683582" sldId="276"/>
            <ac:cxnSpMk id="17" creationId="{12391323-98D4-E1D0-6542-49EF13DF2A96}"/>
          </ac:cxnSpMkLst>
        </pc:cxnChg>
        <pc:cxnChg chg="add del mod">
          <ac:chgData name="Khan Shaikhul Hadi" userId="d77936d0-9506-4cba-b3e5-19bdc57b058b" providerId="ADAL" clId="{2438B5EB-EA4A-4D18-BD5B-D845B386F344}" dt="2023-05-12T21:45:30.754" v="3340" actId="478"/>
          <ac:cxnSpMkLst>
            <pc:docMk/>
            <pc:sldMk cId="1169683582" sldId="276"/>
            <ac:cxnSpMk id="19" creationId="{A152D8B3-43E6-0D3E-71A9-48F0695CD67E}"/>
          </ac:cxnSpMkLst>
        </pc:cxnChg>
        <pc:cxnChg chg="add mod">
          <ac:chgData name="Khan Shaikhul Hadi" userId="d77936d0-9506-4cba-b3e5-19bdc57b058b" providerId="ADAL" clId="{2438B5EB-EA4A-4D18-BD5B-D845B386F344}" dt="2023-05-12T21:47:07.745" v="3434" actId="14100"/>
          <ac:cxnSpMkLst>
            <pc:docMk/>
            <pc:sldMk cId="1169683582" sldId="276"/>
            <ac:cxnSpMk id="22" creationId="{EB79AE5E-A384-7CB8-E24C-1FDFC828BFEA}"/>
          </ac:cxnSpMkLst>
        </pc:cxnChg>
        <pc:cxnChg chg="add mod">
          <ac:chgData name="Khan Shaikhul Hadi" userId="d77936d0-9506-4cba-b3e5-19bdc57b058b" providerId="ADAL" clId="{2438B5EB-EA4A-4D18-BD5B-D845B386F344}" dt="2023-05-12T21:49:09.427" v="3464" actId="164"/>
          <ac:cxnSpMkLst>
            <pc:docMk/>
            <pc:sldMk cId="1169683582" sldId="276"/>
            <ac:cxnSpMk id="28" creationId="{C53B37C9-B014-DE6E-D9F1-227D56736AF2}"/>
          </ac:cxnSpMkLst>
        </pc:cxnChg>
        <pc:cxnChg chg="add mod">
          <ac:chgData name="Khan Shaikhul Hadi" userId="d77936d0-9506-4cba-b3e5-19bdc57b058b" providerId="ADAL" clId="{2438B5EB-EA4A-4D18-BD5B-D845B386F344}" dt="2023-05-12T21:52:27.405" v="3483" actId="164"/>
          <ac:cxnSpMkLst>
            <pc:docMk/>
            <pc:sldMk cId="1169683582" sldId="276"/>
            <ac:cxnSpMk id="35" creationId="{C7C73B8A-8767-7EB1-5F4A-8D45B2D1F447}"/>
          </ac:cxnSpMkLst>
        </pc:cxnChg>
        <pc:cxnChg chg="add mod">
          <ac:chgData name="Khan Shaikhul Hadi" userId="d77936d0-9506-4cba-b3e5-19bdc57b058b" providerId="ADAL" clId="{2438B5EB-EA4A-4D18-BD5B-D845B386F344}" dt="2023-05-13T02:33:18.802" v="3562" actId="164"/>
          <ac:cxnSpMkLst>
            <pc:docMk/>
            <pc:sldMk cId="1169683582" sldId="276"/>
            <ac:cxnSpMk id="44" creationId="{261156FF-24BA-8B27-F232-ED7D0E2FF9C2}"/>
          </ac:cxnSpMkLst>
        </pc:cxnChg>
        <pc:cxnChg chg="mod">
          <ac:chgData name="Khan Shaikhul Hadi" userId="d77936d0-9506-4cba-b3e5-19bdc57b058b" providerId="ADAL" clId="{2438B5EB-EA4A-4D18-BD5B-D845B386F344}" dt="2023-05-13T02:35:57.631" v="3597" actId="14100"/>
          <ac:cxnSpMkLst>
            <pc:docMk/>
            <pc:sldMk cId="1169683582" sldId="276"/>
            <ac:cxnSpMk id="52" creationId="{4032D677-ABA7-6852-9A23-E33052A25165}"/>
          </ac:cxnSpMkLst>
        </pc:cxnChg>
      </pc:sldChg>
      <pc:sldChg chg="addSp delSp modSp add del mod modShow">
        <pc:chgData name="Khan Shaikhul Hadi" userId="d77936d0-9506-4cba-b3e5-19bdc57b058b" providerId="ADAL" clId="{2438B5EB-EA4A-4D18-BD5B-D845B386F344}" dt="2023-05-13T02:51:55.719" v="3692" actId="47"/>
        <pc:sldMkLst>
          <pc:docMk/>
          <pc:sldMk cId="4021447076" sldId="277"/>
        </pc:sldMkLst>
        <pc:spChg chg="mod">
          <ac:chgData name="Khan Shaikhul Hadi" userId="d77936d0-9506-4cba-b3e5-19bdc57b058b" providerId="ADAL" clId="{2438B5EB-EA4A-4D18-BD5B-D845B386F344}" dt="2023-05-09T02:18:06.475" v="444" actId="2711"/>
          <ac:spMkLst>
            <pc:docMk/>
            <pc:sldMk cId="4021447076" sldId="277"/>
            <ac:spMk id="2" creationId="{5CFA528E-7256-F9FC-D150-144D661A7560}"/>
          </ac:spMkLst>
        </pc:spChg>
        <pc:spChg chg="del">
          <ac:chgData name="Khan Shaikhul Hadi" userId="d77936d0-9506-4cba-b3e5-19bdc57b058b" providerId="ADAL" clId="{2438B5EB-EA4A-4D18-BD5B-D845B386F344}" dt="2023-05-09T02:15:17.677" v="264"/>
          <ac:spMkLst>
            <pc:docMk/>
            <pc:sldMk cId="4021447076" sldId="277"/>
            <ac:spMk id="3" creationId="{23397389-1F52-732D-11CC-7028A41FB648}"/>
          </ac:spMkLst>
        </pc:spChg>
        <pc:picChg chg="add mod">
          <ac:chgData name="Khan Shaikhul Hadi" userId="d77936d0-9506-4cba-b3e5-19bdc57b058b" providerId="ADAL" clId="{2438B5EB-EA4A-4D18-BD5B-D845B386F344}" dt="2023-05-09T02:15:19.067" v="266" actId="962"/>
          <ac:picMkLst>
            <pc:docMk/>
            <pc:sldMk cId="4021447076" sldId="277"/>
            <ac:picMk id="5" creationId="{E5F4C399-EF00-E162-D3EF-0FC8050480F6}"/>
          </ac:picMkLst>
        </pc:picChg>
      </pc:sldChg>
      <pc:sldChg chg="modSp add mod modShow">
        <pc:chgData name="Khan Shaikhul Hadi" userId="d77936d0-9506-4cba-b3e5-19bdc57b058b" providerId="ADAL" clId="{2438B5EB-EA4A-4D18-BD5B-D845B386F344}" dt="2023-05-13T02:52:20.489" v="3693" actId="729"/>
        <pc:sldMkLst>
          <pc:docMk/>
          <pc:sldMk cId="78560177" sldId="278"/>
        </pc:sldMkLst>
        <pc:spChg chg="mod">
          <ac:chgData name="Khan Shaikhul Hadi" userId="d77936d0-9506-4cba-b3e5-19bdc57b058b" providerId="ADAL" clId="{2438B5EB-EA4A-4D18-BD5B-D845B386F344}" dt="2023-05-09T02:18:01.245" v="443" actId="2711"/>
          <ac:spMkLst>
            <pc:docMk/>
            <pc:sldMk cId="78560177" sldId="278"/>
            <ac:spMk id="2" creationId="{5CFA528E-7256-F9FC-D150-144D661A7560}"/>
          </ac:spMkLst>
        </pc:spChg>
        <pc:spChg chg="mod">
          <ac:chgData name="Khan Shaikhul Hadi" userId="d77936d0-9506-4cba-b3e5-19bdc57b058b" providerId="ADAL" clId="{2438B5EB-EA4A-4D18-BD5B-D845B386F344}" dt="2023-05-09T02:21:48.242" v="481" actId="1076"/>
          <ac:spMkLst>
            <pc:docMk/>
            <pc:sldMk cId="78560177" sldId="278"/>
            <ac:spMk id="3" creationId="{23397389-1F52-732D-11CC-7028A41FB648}"/>
          </ac:spMkLst>
        </pc:spChg>
      </pc:sldChg>
      <pc:sldChg chg="modSp add mod modShow">
        <pc:chgData name="Khan Shaikhul Hadi" userId="d77936d0-9506-4cba-b3e5-19bdc57b058b" providerId="ADAL" clId="{2438B5EB-EA4A-4D18-BD5B-D845B386F344}" dt="2023-05-13T02:52:23.187" v="3694" actId="729"/>
        <pc:sldMkLst>
          <pc:docMk/>
          <pc:sldMk cId="682863427" sldId="279"/>
        </pc:sldMkLst>
        <pc:spChg chg="mod">
          <ac:chgData name="Khan Shaikhul Hadi" userId="d77936d0-9506-4cba-b3e5-19bdc57b058b" providerId="ADAL" clId="{2438B5EB-EA4A-4D18-BD5B-D845B386F344}" dt="2023-05-09T02:22:09.177" v="526" actId="20577"/>
          <ac:spMkLst>
            <pc:docMk/>
            <pc:sldMk cId="682863427" sldId="279"/>
            <ac:spMk id="2" creationId="{5CFA528E-7256-F9FC-D150-144D661A7560}"/>
          </ac:spMkLst>
        </pc:spChg>
        <pc:spChg chg="mod">
          <ac:chgData name="Khan Shaikhul Hadi" userId="d77936d0-9506-4cba-b3e5-19bdc57b058b" providerId="ADAL" clId="{2438B5EB-EA4A-4D18-BD5B-D845B386F344}" dt="2023-05-09T02:23:57.941" v="814" actId="20577"/>
          <ac:spMkLst>
            <pc:docMk/>
            <pc:sldMk cId="682863427" sldId="279"/>
            <ac:spMk id="3" creationId="{23397389-1F52-732D-11CC-7028A41FB648}"/>
          </ac:spMkLst>
        </pc:spChg>
      </pc:sldChg>
      <pc:sldChg chg="addSp delSp modSp add mod modAnim">
        <pc:chgData name="Khan Shaikhul Hadi" userId="d77936d0-9506-4cba-b3e5-19bdc57b058b" providerId="ADAL" clId="{2438B5EB-EA4A-4D18-BD5B-D845B386F344}" dt="2023-05-13T03:15:38.662" v="4066" actId="1076"/>
        <pc:sldMkLst>
          <pc:docMk/>
          <pc:sldMk cId="749906772" sldId="280"/>
        </pc:sldMkLst>
        <pc:spChg chg="mod">
          <ac:chgData name="Khan Shaikhul Hadi" userId="d77936d0-9506-4cba-b3e5-19bdc57b058b" providerId="ADAL" clId="{2438B5EB-EA4A-4D18-BD5B-D845B386F344}" dt="2023-05-13T02:59:48.859" v="3710" actId="313"/>
          <ac:spMkLst>
            <pc:docMk/>
            <pc:sldMk cId="749906772" sldId="280"/>
            <ac:spMk id="2" creationId="{5CFA528E-7256-F9FC-D150-144D661A7560}"/>
          </ac:spMkLst>
        </pc:spChg>
        <pc:spChg chg="del mod">
          <ac:chgData name="Khan Shaikhul Hadi" userId="d77936d0-9506-4cba-b3e5-19bdc57b058b" providerId="ADAL" clId="{2438B5EB-EA4A-4D18-BD5B-D845B386F344}" dt="2023-05-13T02:59:41.215" v="3708" actId="478"/>
          <ac:spMkLst>
            <pc:docMk/>
            <pc:sldMk cId="749906772" sldId="280"/>
            <ac:spMk id="3" creationId="{23397389-1F52-732D-11CC-7028A41FB648}"/>
          </ac:spMkLst>
        </pc:spChg>
        <pc:spChg chg="add del mod">
          <ac:chgData name="Khan Shaikhul Hadi" userId="d77936d0-9506-4cba-b3e5-19bdc57b058b" providerId="ADAL" clId="{2438B5EB-EA4A-4D18-BD5B-D845B386F344}" dt="2023-05-13T02:59:45.060" v="3709" actId="478"/>
          <ac:spMkLst>
            <pc:docMk/>
            <pc:sldMk cId="749906772" sldId="280"/>
            <ac:spMk id="5" creationId="{195C4E0D-7283-DD59-A136-ACE499753B6C}"/>
          </ac:spMkLst>
        </pc:spChg>
        <pc:spChg chg="add mod">
          <ac:chgData name="Khan Shaikhul Hadi" userId="d77936d0-9506-4cba-b3e5-19bdc57b058b" providerId="ADAL" clId="{2438B5EB-EA4A-4D18-BD5B-D845B386F344}" dt="2023-05-13T03:00:42.878" v="3811" actId="207"/>
          <ac:spMkLst>
            <pc:docMk/>
            <pc:sldMk cId="749906772" sldId="280"/>
            <ac:spMk id="6" creationId="{29F794E9-1BF0-DCB8-DC80-763786484882}"/>
          </ac:spMkLst>
        </pc:spChg>
        <pc:spChg chg="add del mod">
          <ac:chgData name="Khan Shaikhul Hadi" userId="d77936d0-9506-4cba-b3e5-19bdc57b058b" providerId="ADAL" clId="{2438B5EB-EA4A-4D18-BD5B-D845B386F344}" dt="2023-05-13T03:00:25.682" v="3807" actId="478"/>
          <ac:spMkLst>
            <pc:docMk/>
            <pc:sldMk cId="749906772" sldId="280"/>
            <ac:spMk id="7" creationId="{90DDE33E-5050-8DA0-5907-C289C1AA286A}"/>
          </ac:spMkLst>
        </pc:spChg>
        <pc:spChg chg="add mod">
          <ac:chgData name="Khan Shaikhul Hadi" userId="d77936d0-9506-4cba-b3e5-19bdc57b058b" providerId="ADAL" clId="{2438B5EB-EA4A-4D18-BD5B-D845B386F344}" dt="2023-05-13T03:00:55.915" v="3814" actId="692"/>
          <ac:spMkLst>
            <pc:docMk/>
            <pc:sldMk cId="749906772" sldId="280"/>
            <ac:spMk id="8" creationId="{0DC568B7-C3F7-3C4C-F4CA-52D474931ECB}"/>
          </ac:spMkLst>
        </pc:spChg>
        <pc:spChg chg="add mod">
          <ac:chgData name="Khan Shaikhul Hadi" userId="d77936d0-9506-4cba-b3e5-19bdc57b058b" providerId="ADAL" clId="{2438B5EB-EA4A-4D18-BD5B-D845B386F344}" dt="2023-05-13T03:01:17.491" v="3835" actId="1076"/>
          <ac:spMkLst>
            <pc:docMk/>
            <pc:sldMk cId="749906772" sldId="280"/>
            <ac:spMk id="9" creationId="{525A069F-306A-B163-7207-072F543635B1}"/>
          </ac:spMkLst>
        </pc:spChg>
        <pc:spChg chg="add mod">
          <ac:chgData name="Khan Shaikhul Hadi" userId="d77936d0-9506-4cba-b3e5-19bdc57b058b" providerId="ADAL" clId="{2438B5EB-EA4A-4D18-BD5B-D845B386F344}" dt="2023-05-13T03:01:31.028" v="3848" actId="1076"/>
          <ac:spMkLst>
            <pc:docMk/>
            <pc:sldMk cId="749906772" sldId="280"/>
            <ac:spMk id="10" creationId="{CA4BA104-30D2-B29A-7616-63630F6D124E}"/>
          </ac:spMkLst>
        </pc:spChg>
        <pc:spChg chg="add mod">
          <ac:chgData name="Khan Shaikhul Hadi" userId="d77936d0-9506-4cba-b3e5-19bdc57b058b" providerId="ADAL" clId="{2438B5EB-EA4A-4D18-BD5B-D845B386F344}" dt="2023-05-13T03:02:55.408" v="3863" actId="164"/>
          <ac:spMkLst>
            <pc:docMk/>
            <pc:sldMk cId="749906772" sldId="280"/>
            <ac:spMk id="11" creationId="{C7C13238-2CFD-692C-B111-F03F761AB31F}"/>
          </ac:spMkLst>
        </pc:spChg>
        <pc:spChg chg="add mod">
          <ac:chgData name="Khan Shaikhul Hadi" userId="d77936d0-9506-4cba-b3e5-19bdc57b058b" providerId="ADAL" clId="{2438B5EB-EA4A-4D18-BD5B-D845B386F344}" dt="2023-05-13T03:05:01.325" v="3953" actId="1076"/>
          <ac:spMkLst>
            <pc:docMk/>
            <pc:sldMk cId="749906772" sldId="280"/>
            <ac:spMk id="12" creationId="{4738A3A6-6811-6620-3EEF-58D89F9ED246}"/>
          </ac:spMkLst>
        </pc:spChg>
        <pc:spChg chg="add mod">
          <ac:chgData name="Khan Shaikhul Hadi" userId="d77936d0-9506-4cba-b3e5-19bdc57b058b" providerId="ADAL" clId="{2438B5EB-EA4A-4D18-BD5B-D845B386F344}" dt="2023-05-13T03:03:33.780" v="3945" actId="1076"/>
          <ac:spMkLst>
            <pc:docMk/>
            <pc:sldMk cId="749906772" sldId="280"/>
            <ac:spMk id="14" creationId="{AA0C5481-22E6-9A59-E8FA-99577AF84A57}"/>
          </ac:spMkLst>
        </pc:spChg>
        <pc:spChg chg="add del mod">
          <ac:chgData name="Khan Shaikhul Hadi" userId="d77936d0-9506-4cba-b3e5-19bdc57b058b" providerId="ADAL" clId="{2438B5EB-EA4A-4D18-BD5B-D845B386F344}" dt="2023-05-13T03:05:40.274" v="3960" actId="478"/>
          <ac:spMkLst>
            <pc:docMk/>
            <pc:sldMk cId="749906772" sldId="280"/>
            <ac:spMk id="15" creationId="{3D7995E9-A5B7-DE43-61A9-6629543A916F}"/>
          </ac:spMkLst>
        </pc:spChg>
        <pc:spChg chg="add mod">
          <ac:chgData name="Khan Shaikhul Hadi" userId="d77936d0-9506-4cba-b3e5-19bdc57b058b" providerId="ADAL" clId="{2438B5EB-EA4A-4D18-BD5B-D845B386F344}" dt="2023-05-13T03:11:11.404" v="4018" actId="1076"/>
          <ac:spMkLst>
            <pc:docMk/>
            <pc:sldMk cId="749906772" sldId="280"/>
            <ac:spMk id="20" creationId="{5D0FE450-303D-CB12-194B-4649911D3C5A}"/>
          </ac:spMkLst>
        </pc:spChg>
        <pc:spChg chg="add mod">
          <ac:chgData name="Khan Shaikhul Hadi" userId="d77936d0-9506-4cba-b3e5-19bdc57b058b" providerId="ADAL" clId="{2438B5EB-EA4A-4D18-BD5B-D845B386F344}" dt="2023-05-13T03:15:38.662" v="4066" actId="1076"/>
          <ac:spMkLst>
            <pc:docMk/>
            <pc:sldMk cId="749906772" sldId="280"/>
            <ac:spMk id="22" creationId="{E69DBB8E-9029-3E51-CC46-21947AD2A342}"/>
          </ac:spMkLst>
        </pc:spChg>
        <pc:grpChg chg="add mod">
          <ac:chgData name="Khan Shaikhul Hadi" userId="d77936d0-9506-4cba-b3e5-19bdc57b058b" providerId="ADAL" clId="{2438B5EB-EA4A-4D18-BD5B-D845B386F344}" dt="2023-05-13T03:04:58.292" v="3952" actId="1076"/>
          <ac:grpSpMkLst>
            <pc:docMk/>
            <pc:sldMk cId="749906772" sldId="280"/>
            <ac:grpSpMk id="13" creationId="{453DA7F2-EB29-D54C-3C60-05200ED1F29D}"/>
          </ac:grpSpMkLst>
        </pc:grpChg>
        <pc:picChg chg="add del mod">
          <ac:chgData name="Khan Shaikhul Hadi" userId="d77936d0-9506-4cba-b3e5-19bdc57b058b" providerId="ADAL" clId="{2438B5EB-EA4A-4D18-BD5B-D845B386F344}" dt="2023-05-13T03:07:21.354" v="3962" actId="478"/>
          <ac:picMkLst>
            <pc:docMk/>
            <pc:sldMk cId="749906772" sldId="280"/>
            <ac:picMk id="17" creationId="{5CAE6C81-A491-9F4A-9681-751397871C8A}"/>
          </ac:picMkLst>
        </pc:picChg>
        <pc:picChg chg="add mod">
          <ac:chgData name="Khan Shaikhul Hadi" userId="d77936d0-9506-4cba-b3e5-19bdc57b058b" providerId="ADAL" clId="{2438B5EB-EA4A-4D18-BD5B-D845B386F344}" dt="2023-05-13T03:07:51.222" v="3967" actId="1076"/>
          <ac:picMkLst>
            <pc:docMk/>
            <pc:sldMk cId="749906772" sldId="280"/>
            <ac:picMk id="19" creationId="{BA093C45-B0D6-6371-CA06-95698C66EDC5}"/>
          </ac:picMkLst>
        </pc:picChg>
        <pc:picChg chg="add mod ord">
          <ac:chgData name="Khan Shaikhul Hadi" userId="d77936d0-9506-4cba-b3e5-19bdc57b058b" providerId="ADAL" clId="{2438B5EB-EA4A-4D18-BD5B-D845B386F344}" dt="2023-05-13T03:12:59.263" v="4032" actId="1035"/>
          <ac:picMkLst>
            <pc:docMk/>
            <pc:sldMk cId="749906772" sldId="280"/>
            <ac:picMk id="21" creationId="{3BFDF48A-F6FE-9322-40EB-14EF81C20BC4}"/>
          </ac:picMkLst>
        </pc:picChg>
      </pc:sldChg>
      <pc:sldChg chg="modSp add mod">
        <pc:chgData name="Khan Shaikhul Hadi" userId="d77936d0-9506-4cba-b3e5-19bdc57b058b" providerId="ADAL" clId="{2438B5EB-EA4A-4D18-BD5B-D845B386F344}" dt="2023-05-09T02:28:12.041" v="1333" actId="1076"/>
        <pc:sldMkLst>
          <pc:docMk/>
          <pc:sldMk cId="3183596917" sldId="281"/>
        </pc:sldMkLst>
        <pc:spChg chg="mod">
          <ac:chgData name="Khan Shaikhul Hadi" userId="d77936d0-9506-4cba-b3e5-19bdc57b058b" providerId="ADAL" clId="{2438B5EB-EA4A-4D18-BD5B-D845B386F344}" dt="2023-05-09T02:27:45.092" v="1332" actId="20577"/>
          <ac:spMkLst>
            <pc:docMk/>
            <pc:sldMk cId="3183596917" sldId="281"/>
            <ac:spMk id="2" creationId="{5CFA528E-7256-F9FC-D150-144D661A7560}"/>
          </ac:spMkLst>
        </pc:spChg>
        <pc:spChg chg="mod">
          <ac:chgData name="Khan Shaikhul Hadi" userId="d77936d0-9506-4cba-b3e5-19bdc57b058b" providerId="ADAL" clId="{2438B5EB-EA4A-4D18-BD5B-D845B386F344}" dt="2023-05-09T02:28:12.041" v="1333" actId="1076"/>
          <ac:spMkLst>
            <pc:docMk/>
            <pc:sldMk cId="3183596917" sldId="281"/>
            <ac:spMk id="3" creationId="{23397389-1F52-732D-11CC-7028A41FB648}"/>
          </ac:spMkLst>
        </pc:spChg>
      </pc:sldChg>
      <pc:sldChg chg="addSp delSp modSp add mod modNotesTx">
        <pc:chgData name="Khan Shaikhul Hadi" userId="d77936d0-9506-4cba-b3e5-19bdc57b058b" providerId="ADAL" clId="{2438B5EB-EA4A-4D18-BD5B-D845B386F344}" dt="2023-05-15T13:53:31.548" v="7727" actId="20577"/>
        <pc:sldMkLst>
          <pc:docMk/>
          <pc:sldMk cId="4004412504" sldId="282"/>
        </pc:sldMkLst>
        <pc:spChg chg="del">
          <ac:chgData name="Khan Shaikhul Hadi" userId="d77936d0-9506-4cba-b3e5-19bdc57b058b" providerId="ADAL" clId="{2438B5EB-EA4A-4D18-BD5B-D845B386F344}" dt="2023-05-09T02:30:32.586" v="1334" actId="478"/>
          <ac:spMkLst>
            <pc:docMk/>
            <pc:sldMk cId="4004412504" sldId="282"/>
            <ac:spMk id="2" creationId="{5CFA528E-7256-F9FC-D150-144D661A7560}"/>
          </ac:spMkLst>
        </pc:spChg>
        <pc:spChg chg="del">
          <ac:chgData name="Khan Shaikhul Hadi" userId="d77936d0-9506-4cba-b3e5-19bdc57b058b" providerId="ADAL" clId="{2438B5EB-EA4A-4D18-BD5B-D845B386F344}" dt="2023-05-09T02:30:34.725" v="1335" actId="478"/>
          <ac:spMkLst>
            <pc:docMk/>
            <pc:sldMk cId="4004412504" sldId="282"/>
            <ac:spMk id="3" creationId="{23397389-1F52-732D-11CC-7028A41FB648}"/>
          </ac:spMkLst>
        </pc:spChg>
        <pc:spChg chg="add del mod">
          <ac:chgData name="Khan Shaikhul Hadi" userId="d77936d0-9506-4cba-b3e5-19bdc57b058b" providerId="ADAL" clId="{2438B5EB-EA4A-4D18-BD5B-D845B386F344}" dt="2023-05-09T02:30:45.196" v="1338" actId="478"/>
          <ac:spMkLst>
            <pc:docMk/>
            <pc:sldMk cId="4004412504" sldId="282"/>
            <ac:spMk id="4" creationId="{CEAE0A12-F98D-E94F-9685-4B19406A9410}"/>
          </ac:spMkLst>
        </pc:spChg>
        <pc:spChg chg="add mod">
          <ac:chgData name="Khan Shaikhul Hadi" userId="d77936d0-9506-4cba-b3e5-19bdc57b058b" providerId="ADAL" clId="{2438B5EB-EA4A-4D18-BD5B-D845B386F344}" dt="2023-05-09T02:31:54.829" v="1348" actId="1076"/>
          <ac:spMkLst>
            <pc:docMk/>
            <pc:sldMk cId="4004412504" sldId="282"/>
            <ac:spMk id="6" creationId="{41CA2689-CE9E-24BF-1A05-A839D5D6B751}"/>
          </ac:spMkLst>
        </pc:spChg>
        <pc:picChg chg="add mod ord">
          <ac:chgData name="Khan Shaikhul Hadi" userId="d77936d0-9506-4cba-b3e5-19bdc57b058b" providerId="ADAL" clId="{2438B5EB-EA4A-4D18-BD5B-D845B386F344}" dt="2023-05-12T17:06:24.380" v="2048" actId="167"/>
          <ac:picMkLst>
            <pc:docMk/>
            <pc:sldMk cId="4004412504" sldId="282"/>
            <ac:picMk id="3" creationId="{E143129E-5437-88F0-EFEC-70B469BC8867}"/>
          </ac:picMkLst>
        </pc:picChg>
        <pc:picChg chg="add del mod">
          <ac:chgData name="Khan Shaikhul Hadi" userId="d77936d0-9506-4cba-b3e5-19bdc57b058b" providerId="ADAL" clId="{2438B5EB-EA4A-4D18-BD5B-D845B386F344}" dt="2023-05-09T02:30:44.425" v="1337" actId="478"/>
          <ac:picMkLst>
            <pc:docMk/>
            <pc:sldMk cId="4004412504" sldId="282"/>
            <ac:picMk id="5" creationId="{632AF504-BE4B-F784-49D7-923DAE8DFEDC}"/>
          </ac:picMkLst>
        </pc:picChg>
        <pc:picChg chg="add del mod">
          <ac:chgData name="Khan Shaikhul Hadi" userId="d77936d0-9506-4cba-b3e5-19bdc57b058b" providerId="ADAL" clId="{2438B5EB-EA4A-4D18-BD5B-D845B386F344}" dt="2023-05-12T17:06:27.453" v="2049" actId="478"/>
          <ac:picMkLst>
            <pc:docMk/>
            <pc:sldMk cId="4004412504" sldId="282"/>
            <ac:picMk id="7" creationId="{BE4B6FF4-39B7-4491-6D3E-59F340C0A114}"/>
          </ac:picMkLst>
        </pc:picChg>
      </pc:sldChg>
      <pc:sldChg chg="addSp delSp modSp add mod">
        <pc:chgData name="Khan Shaikhul Hadi" userId="d77936d0-9506-4cba-b3e5-19bdc57b058b" providerId="ADAL" clId="{2438B5EB-EA4A-4D18-BD5B-D845B386F344}" dt="2023-05-12T16:51:23.602" v="2015" actId="478"/>
        <pc:sldMkLst>
          <pc:docMk/>
          <pc:sldMk cId="1228254384" sldId="283"/>
        </pc:sldMkLst>
        <pc:spChg chg="del">
          <ac:chgData name="Khan Shaikhul Hadi" userId="d77936d0-9506-4cba-b3e5-19bdc57b058b" providerId="ADAL" clId="{2438B5EB-EA4A-4D18-BD5B-D845B386F344}" dt="2023-05-09T02:31:33.791" v="1343" actId="478"/>
          <ac:spMkLst>
            <pc:docMk/>
            <pc:sldMk cId="1228254384" sldId="283"/>
            <ac:spMk id="2" creationId="{5CFA528E-7256-F9FC-D150-144D661A7560}"/>
          </ac:spMkLst>
        </pc:spChg>
        <pc:spChg chg="del">
          <ac:chgData name="Khan Shaikhul Hadi" userId="d77936d0-9506-4cba-b3e5-19bdc57b058b" providerId="ADAL" clId="{2438B5EB-EA4A-4D18-BD5B-D845B386F344}" dt="2023-05-09T02:31:34.563" v="1344" actId="478"/>
          <ac:spMkLst>
            <pc:docMk/>
            <pc:sldMk cId="1228254384" sldId="283"/>
            <ac:spMk id="3" creationId="{23397389-1F52-732D-11CC-7028A41FB648}"/>
          </ac:spMkLst>
        </pc:spChg>
        <pc:spChg chg="add del mod">
          <ac:chgData name="Khan Shaikhul Hadi" userId="d77936d0-9506-4cba-b3e5-19bdc57b058b" providerId="ADAL" clId="{2438B5EB-EA4A-4D18-BD5B-D845B386F344}" dt="2023-05-09T02:32:10.493" v="1352" actId="478"/>
          <ac:spMkLst>
            <pc:docMk/>
            <pc:sldMk cId="1228254384" sldId="283"/>
            <ac:spMk id="4" creationId="{D64BA50B-09EF-C53C-508C-88C37DC1A78C}"/>
          </ac:spMkLst>
        </pc:spChg>
        <pc:spChg chg="add mod">
          <ac:chgData name="Khan Shaikhul Hadi" userId="d77936d0-9506-4cba-b3e5-19bdc57b058b" providerId="ADAL" clId="{2438B5EB-EA4A-4D18-BD5B-D845B386F344}" dt="2023-05-09T02:32:00.905" v="1349" actId="1076"/>
          <ac:spMkLst>
            <pc:docMk/>
            <pc:sldMk cId="1228254384" sldId="283"/>
            <ac:spMk id="6" creationId="{01346107-A4FB-E58D-98DE-DF08FCC8960A}"/>
          </ac:spMkLst>
        </pc:spChg>
        <pc:picChg chg="add mod ord">
          <ac:chgData name="Khan Shaikhul Hadi" userId="d77936d0-9506-4cba-b3e5-19bdc57b058b" providerId="ADAL" clId="{2438B5EB-EA4A-4D18-BD5B-D845B386F344}" dt="2023-05-12T16:51:21.633" v="2014" actId="167"/>
          <ac:picMkLst>
            <pc:docMk/>
            <pc:sldMk cId="1228254384" sldId="283"/>
            <ac:picMk id="3" creationId="{9B1880CB-BC95-2966-6925-0BC7EB07E897}"/>
          </ac:picMkLst>
        </pc:picChg>
        <pc:picChg chg="add del mod">
          <ac:chgData name="Khan Shaikhul Hadi" userId="d77936d0-9506-4cba-b3e5-19bdc57b058b" providerId="ADAL" clId="{2438B5EB-EA4A-4D18-BD5B-D845B386F344}" dt="2023-05-09T02:32:08.469" v="1351" actId="478"/>
          <ac:picMkLst>
            <pc:docMk/>
            <pc:sldMk cId="1228254384" sldId="283"/>
            <ac:picMk id="5" creationId="{4E172739-E874-98A4-55BE-BE0C9E901860}"/>
          </ac:picMkLst>
        </pc:picChg>
        <pc:picChg chg="add del mod">
          <ac:chgData name="Khan Shaikhul Hadi" userId="d77936d0-9506-4cba-b3e5-19bdc57b058b" providerId="ADAL" clId="{2438B5EB-EA4A-4D18-BD5B-D845B386F344}" dt="2023-05-12T16:51:23.602" v="2015" actId="478"/>
          <ac:picMkLst>
            <pc:docMk/>
            <pc:sldMk cId="1228254384" sldId="283"/>
            <ac:picMk id="7" creationId="{CAC91311-B7C5-186D-6112-671B7E9692F1}"/>
          </ac:picMkLst>
        </pc:picChg>
      </pc:sldChg>
      <pc:sldChg chg="addSp delSp modSp add mod modNotesTx">
        <pc:chgData name="Khan Shaikhul Hadi" userId="d77936d0-9506-4cba-b3e5-19bdc57b058b" providerId="ADAL" clId="{2438B5EB-EA4A-4D18-BD5B-D845B386F344}" dt="2023-05-15T13:54:19.076" v="7751" actId="20577"/>
        <pc:sldMkLst>
          <pc:docMk/>
          <pc:sldMk cId="2054425494" sldId="284"/>
        </pc:sldMkLst>
        <pc:spChg chg="mod">
          <ac:chgData name="Khan Shaikhul Hadi" userId="d77936d0-9506-4cba-b3e5-19bdc57b058b" providerId="ADAL" clId="{2438B5EB-EA4A-4D18-BD5B-D845B386F344}" dt="2023-05-09T03:08:07.557" v="1540" actId="20577"/>
          <ac:spMkLst>
            <pc:docMk/>
            <pc:sldMk cId="2054425494" sldId="284"/>
            <ac:spMk id="2" creationId="{5CFA528E-7256-F9FC-D150-144D661A7560}"/>
          </ac:spMkLst>
        </pc:spChg>
        <pc:spChg chg="del">
          <ac:chgData name="Khan Shaikhul Hadi" userId="d77936d0-9506-4cba-b3e5-19bdc57b058b" providerId="ADAL" clId="{2438B5EB-EA4A-4D18-BD5B-D845B386F344}" dt="2023-05-09T03:01:22.792" v="1364" actId="478"/>
          <ac:spMkLst>
            <pc:docMk/>
            <pc:sldMk cId="2054425494" sldId="284"/>
            <ac:spMk id="3" creationId="{23397389-1F52-732D-11CC-7028A41FB648}"/>
          </ac:spMkLst>
        </pc:spChg>
        <pc:spChg chg="add mod">
          <ac:chgData name="Khan Shaikhul Hadi" userId="d77936d0-9506-4cba-b3e5-19bdc57b058b" providerId="ADAL" clId="{2438B5EB-EA4A-4D18-BD5B-D845B386F344}" dt="2023-05-09T03:03:00.690" v="1522" actId="20577"/>
          <ac:spMkLst>
            <pc:docMk/>
            <pc:sldMk cId="2054425494" sldId="284"/>
            <ac:spMk id="6" creationId="{D8FFC86C-D8FE-5325-8094-4FEEFEE469D3}"/>
          </ac:spMkLst>
        </pc:spChg>
        <pc:picChg chg="add mod">
          <ac:chgData name="Khan Shaikhul Hadi" userId="d77936d0-9506-4cba-b3e5-19bdc57b058b" providerId="ADAL" clId="{2438B5EB-EA4A-4D18-BD5B-D845B386F344}" dt="2023-05-09T03:03:11.088" v="1523" actId="1076"/>
          <ac:picMkLst>
            <pc:docMk/>
            <pc:sldMk cId="2054425494" sldId="284"/>
            <ac:picMk id="5" creationId="{52707D3E-02F7-4E8E-1C77-B3F1E7837E2F}"/>
          </ac:picMkLst>
        </pc:picChg>
      </pc:sldChg>
      <pc:sldChg chg="addSp delSp modSp new mod modNotesTx">
        <pc:chgData name="Khan Shaikhul Hadi" userId="d77936d0-9506-4cba-b3e5-19bdc57b058b" providerId="ADAL" clId="{2438B5EB-EA4A-4D18-BD5B-D845B386F344}" dt="2023-05-15T13:27:07.927" v="7455" actId="20577"/>
        <pc:sldMkLst>
          <pc:docMk/>
          <pc:sldMk cId="547838889" sldId="285"/>
        </pc:sldMkLst>
        <pc:spChg chg="mod">
          <ac:chgData name="Khan Shaikhul Hadi" userId="d77936d0-9506-4cba-b3e5-19bdc57b058b" providerId="ADAL" clId="{2438B5EB-EA4A-4D18-BD5B-D845B386F344}" dt="2023-05-09T03:08:18.165" v="1563" actId="20577"/>
          <ac:spMkLst>
            <pc:docMk/>
            <pc:sldMk cId="547838889" sldId="285"/>
            <ac:spMk id="2" creationId="{F9684848-260C-8B08-2749-94BA7A6B1BE9}"/>
          </ac:spMkLst>
        </pc:spChg>
        <pc:spChg chg="del">
          <ac:chgData name="Khan Shaikhul Hadi" userId="d77936d0-9506-4cba-b3e5-19bdc57b058b" providerId="ADAL" clId="{2438B5EB-EA4A-4D18-BD5B-D845B386F344}" dt="2023-05-09T03:08:34.962" v="1564" actId="22"/>
          <ac:spMkLst>
            <pc:docMk/>
            <pc:sldMk cId="547838889" sldId="285"/>
            <ac:spMk id="3" creationId="{F3898C09-9ADF-DFAD-2698-6B988867756E}"/>
          </ac:spMkLst>
        </pc:spChg>
        <pc:spChg chg="add mod">
          <ac:chgData name="Khan Shaikhul Hadi" userId="d77936d0-9506-4cba-b3e5-19bdc57b058b" providerId="ADAL" clId="{2438B5EB-EA4A-4D18-BD5B-D845B386F344}" dt="2023-05-09T03:09:23.994" v="1620" actId="14100"/>
          <ac:spMkLst>
            <pc:docMk/>
            <pc:sldMk cId="547838889" sldId="285"/>
            <ac:spMk id="6" creationId="{FBB7D332-C3AB-C90E-7CD4-601D438E7C67}"/>
          </ac:spMkLst>
        </pc:spChg>
        <pc:picChg chg="add mod ord">
          <ac:chgData name="Khan Shaikhul Hadi" userId="d77936d0-9506-4cba-b3e5-19bdc57b058b" providerId="ADAL" clId="{2438B5EB-EA4A-4D18-BD5B-D845B386F344}" dt="2023-05-09T03:08:37.323" v="1565" actId="1076"/>
          <ac:picMkLst>
            <pc:docMk/>
            <pc:sldMk cId="547838889" sldId="285"/>
            <ac:picMk id="5" creationId="{EF0B210C-AC29-EC5A-9FDA-FB84B6B8763C}"/>
          </ac:picMkLst>
        </pc:picChg>
      </pc:sldChg>
      <pc:sldChg chg="addSp delSp modSp new mod modAnim modNotesTx">
        <pc:chgData name="Khan Shaikhul Hadi" userId="d77936d0-9506-4cba-b3e5-19bdc57b058b" providerId="ADAL" clId="{2438B5EB-EA4A-4D18-BD5B-D845B386F344}" dt="2023-05-15T13:42:02.040" v="7491" actId="20577"/>
        <pc:sldMkLst>
          <pc:docMk/>
          <pc:sldMk cId="3461513863" sldId="286"/>
        </pc:sldMkLst>
        <pc:spChg chg="mod">
          <ac:chgData name="Khan Shaikhul Hadi" userId="d77936d0-9506-4cba-b3e5-19bdc57b058b" providerId="ADAL" clId="{2438B5EB-EA4A-4D18-BD5B-D845B386F344}" dt="2023-05-09T14:09:10.381" v="1807" actId="5793"/>
          <ac:spMkLst>
            <pc:docMk/>
            <pc:sldMk cId="3461513863" sldId="286"/>
            <ac:spMk id="2" creationId="{329CA793-7DF2-3F42-7396-B4DF6862E681}"/>
          </ac:spMkLst>
        </pc:spChg>
        <pc:spChg chg="del">
          <ac:chgData name="Khan Shaikhul Hadi" userId="d77936d0-9506-4cba-b3e5-19bdc57b058b" providerId="ADAL" clId="{2438B5EB-EA4A-4D18-BD5B-D845B386F344}" dt="2023-05-09T14:02:42.706" v="1639" actId="478"/>
          <ac:spMkLst>
            <pc:docMk/>
            <pc:sldMk cId="3461513863" sldId="286"/>
            <ac:spMk id="3" creationId="{3D98AD29-2D85-477C-1C35-9B29356BFD92}"/>
          </ac:spMkLst>
        </pc:spChg>
        <pc:spChg chg="add mod">
          <ac:chgData name="Khan Shaikhul Hadi" userId="d77936d0-9506-4cba-b3e5-19bdc57b058b" providerId="ADAL" clId="{2438B5EB-EA4A-4D18-BD5B-D845B386F344}" dt="2023-05-09T14:06:06.616" v="1683" actId="164"/>
          <ac:spMkLst>
            <pc:docMk/>
            <pc:sldMk cId="3461513863" sldId="286"/>
            <ac:spMk id="4" creationId="{BD007AFD-C71C-85A2-4684-DFA56CFD5F20}"/>
          </ac:spMkLst>
        </pc:spChg>
        <pc:spChg chg="add del mod">
          <ac:chgData name="Khan Shaikhul Hadi" userId="d77936d0-9506-4cba-b3e5-19bdc57b058b" providerId="ADAL" clId="{2438B5EB-EA4A-4D18-BD5B-D845B386F344}" dt="2023-05-09T14:05:51.256" v="1682" actId="767"/>
          <ac:spMkLst>
            <pc:docMk/>
            <pc:sldMk cId="3461513863" sldId="286"/>
            <ac:spMk id="30" creationId="{B710586D-4729-319C-EA85-77C9FD5FF27E}"/>
          </ac:spMkLst>
        </pc:spChg>
        <pc:spChg chg="add mod">
          <ac:chgData name="Khan Shaikhul Hadi" userId="d77936d0-9506-4cba-b3e5-19bdc57b058b" providerId="ADAL" clId="{2438B5EB-EA4A-4D18-BD5B-D845B386F344}" dt="2023-05-09T14:08:48.015" v="1779" actId="164"/>
          <ac:spMkLst>
            <pc:docMk/>
            <pc:sldMk cId="3461513863" sldId="286"/>
            <ac:spMk id="32" creationId="{68DA9537-92C1-5DCA-874C-1A897D1E9609}"/>
          </ac:spMkLst>
        </pc:spChg>
        <pc:spChg chg="add mod">
          <ac:chgData name="Khan Shaikhul Hadi" userId="d77936d0-9506-4cba-b3e5-19bdc57b058b" providerId="ADAL" clId="{2438B5EB-EA4A-4D18-BD5B-D845B386F344}" dt="2023-05-09T14:08:48.015" v="1779" actId="164"/>
          <ac:spMkLst>
            <pc:docMk/>
            <pc:sldMk cId="3461513863" sldId="286"/>
            <ac:spMk id="33" creationId="{B1E75DA9-53FA-141A-49B4-F433174434D6}"/>
          </ac:spMkLst>
        </pc:spChg>
        <pc:spChg chg="add mod">
          <ac:chgData name="Khan Shaikhul Hadi" userId="d77936d0-9506-4cba-b3e5-19bdc57b058b" providerId="ADAL" clId="{2438B5EB-EA4A-4D18-BD5B-D845B386F344}" dt="2023-05-09T14:08:48.015" v="1779" actId="164"/>
          <ac:spMkLst>
            <pc:docMk/>
            <pc:sldMk cId="3461513863" sldId="286"/>
            <ac:spMk id="34" creationId="{AFBC5721-2647-1532-4A1C-050FDE480AB8}"/>
          </ac:spMkLst>
        </pc:spChg>
        <pc:spChg chg="add mod">
          <ac:chgData name="Khan Shaikhul Hadi" userId="d77936d0-9506-4cba-b3e5-19bdc57b058b" providerId="ADAL" clId="{2438B5EB-EA4A-4D18-BD5B-D845B386F344}" dt="2023-05-09T14:08:48.015" v="1779" actId="164"/>
          <ac:spMkLst>
            <pc:docMk/>
            <pc:sldMk cId="3461513863" sldId="286"/>
            <ac:spMk id="35" creationId="{984087FA-F627-4DBD-97AA-1423512CC71C}"/>
          </ac:spMkLst>
        </pc:spChg>
        <pc:spChg chg="add del mod">
          <ac:chgData name="Khan Shaikhul Hadi" userId="d77936d0-9506-4cba-b3e5-19bdc57b058b" providerId="ADAL" clId="{2438B5EB-EA4A-4D18-BD5B-D845B386F344}" dt="2023-05-09T14:07:47.635" v="1717" actId="478"/>
          <ac:spMkLst>
            <pc:docMk/>
            <pc:sldMk cId="3461513863" sldId="286"/>
            <ac:spMk id="36" creationId="{6C27B617-796B-750D-C6FD-558CEE861618}"/>
          </ac:spMkLst>
        </pc:spChg>
        <pc:spChg chg="add mod">
          <ac:chgData name="Khan Shaikhul Hadi" userId="d77936d0-9506-4cba-b3e5-19bdc57b058b" providerId="ADAL" clId="{2438B5EB-EA4A-4D18-BD5B-D845B386F344}" dt="2023-05-09T14:08:48.015" v="1779" actId="164"/>
          <ac:spMkLst>
            <pc:docMk/>
            <pc:sldMk cId="3461513863" sldId="286"/>
            <ac:spMk id="37" creationId="{8641A873-A15B-2B85-264E-DE1171D934E7}"/>
          </ac:spMkLst>
        </pc:spChg>
        <pc:spChg chg="add mod">
          <ac:chgData name="Khan Shaikhul Hadi" userId="d77936d0-9506-4cba-b3e5-19bdc57b058b" providerId="ADAL" clId="{2438B5EB-EA4A-4D18-BD5B-D845B386F344}" dt="2023-05-09T14:08:48.015" v="1779" actId="164"/>
          <ac:spMkLst>
            <pc:docMk/>
            <pc:sldMk cId="3461513863" sldId="286"/>
            <ac:spMk id="38" creationId="{07B14BAF-A01C-363A-8444-0A1D5BDCA162}"/>
          </ac:spMkLst>
        </pc:spChg>
        <pc:spChg chg="add">
          <ac:chgData name="Khan Shaikhul Hadi" userId="d77936d0-9506-4cba-b3e5-19bdc57b058b" providerId="ADAL" clId="{2438B5EB-EA4A-4D18-BD5B-D845B386F344}" dt="2023-05-09T14:10:23.887" v="1809" actId="11529"/>
          <ac:spMkLst>
            <pc:docMk/>
            <pc:sldMk cId="3461513863" sldId="286"/>
            <ac:spMk id="40" creationId="{1F021324-5D08-F6DB-A26D-D0818F1BB356}"/>
          </ac:spMkLst>
        </pc:spChg>
        <pc:spChg chg="add mod">
          <ac:chgData name="Khan Shaikhul Hadi" userId="d77936d0-9506-4cba-b3e5-19bdc57b058b" providerId="ADAL" clId="{2438B5EB-EA4A-4D18-BD5B-D845B386F344}" dt="2023-05-09T14:10:41.809" v="1837" actId="1076"/>
          <ac:spMkLst>
            <pc:docMk/>
            <pc:sldMk cId="3461513863" sldId="286"/>
            <ac:spMk id="41" creationId="{37A89A0E-D6CC-13C6-FC6A-9F32576A4869}"/>
          </ac:spMkLst>
        </pc:spChg>
        <pc:spChg chg="add mod">
          <ac:chgData name="Khan Shaikhul Hadi" userId="d77936d0-9506-4cba-b3e5-19bdc57b058b" providerId="ADAL" clId="{2438B5EB-EA4A-4D18-BD5B-D845B386F344}" dt="2023-05-09T14:14:00.176" v="1942" actId="164"/>
          <ac:spMkLst>
            <pc:docMk/>
            <pc:sldMk cId="3461513863" sldId="286"/>
            <ac:spMk id="49" creationId="{B7BB032B-4C0D-DFC7-C8A9-37DD382A5631}"/>
          </ac:spMkLst>
        </pc:spChg>
        <pc:spChg chg="add mod">
          <ac:chgData name="Khan Shaikhul Hadi" userId="d77936d0-9506-4cba-b3e5-19bdc57b058b" providerId="ADAL" clId="{2438B5EB-EA4A-4D18-BD5B-D845B386F344}" dt="2023-05-09T14:14:05.147" v="1943" actId="164"/>
          <ac:spMkLst>
            <pc:docMk/>
            <pc:sldMk cId="3461513863" sldId="286"/>
            <ac:spMk id="50" creationId="{B90B790B-50A2-76F9-E545-0BED51BC642E}"/>
          </ac:spMkLst>
        </pc:spChg>
        <pc:spChg chg="add mod">
          <ac:chgData name="Khan Shaikhul Hadi" userId="d77936d0-9506-4cba-b3e5-19bdc57b058b" providerId="ADAL" clId="{2438B5EB-EA4A-4D18-BD5B-D845B386F344}" dt="2023-05-09T14:13:42.574" v="1940" actId="6549"/>
          <ac:spMkLst>
            <pc:docMk/>
            <pc:sldMk cId="3461513863" sldId="286"/>
            <ac:spMk id="51" creationId="{C4A001F7-F543-8F86-C9D6-6291F22729EF}"/>
          </ac:spMkLst>
        </pc:spChg>
        <pc:grpChg chg="add mod">
          <ac:chgData name="Khan Shaikhul Hadi" userId="d77936d0-9506-4cba-b3e5-19bdc57b058b" providerId="ADAL" clId="{2438B5EB-EA4A-4D18-BD5B-D845B386F344}" dt="2023-05-09T14:08:48.015" v="1779" actId="164"/>
          <ac:grpSpMkLst>
            <pc:docMk/>
            <pc:sldMk cId="3461513863" sldId="286"/>
            <ac:grpSpMk id="31" creationId="{2DB20534-3451-DAD6-4551-8B1DF75DED20}"/>
          </ac:grpSpMkLst>
        </pc:grpChg>
        <pc:grpChg chg="add mod">
          <ac:chgData name="Khan Shaikhul Hadi" userId="d77936d0-9506-4cba-b3e5-19bdc57b058b" providerId="ADAL" clId="{2438B5EB-EA4A-4D18-BD5B-D845B386F344}" dt="2023-05-09T14:10:13.356" v="1808" actId="1076"/>
          <ac:grpSpMkLst>
            <pc:docMk/>
            <pc:sldMk cId="3461513863" sldId="286"/>
            <ac:grpSpMk id="39" creationId="{1E0B60D1-6616-E898-0386-35F129016A37}"/>
          </ac:grpSpMkLst>
        </pc:grpChg>
        <pc:grpChg chg="add mod">
          <ac:chgData name="Khan Shaikhul Hadi" userId="d77936d0-9506-4cba-b3e5-19bdc57b058b" providerId="ADAL" clId="{2438B5EB-EA4A-4D18-BD5B-D845B386F344}" dt="2023-05-09T14:14:00.176" v="1942" actId="164"/>
          <ac:grpSpMkLst>
            <pc:docMk/>
            <pc:sldMk cId="3461513863" sldId="286"/>
            <ac:grpSpMk id="52" creationId="{66DBE334-947F-59E6-EAB0-105021919634}"/>
          </ac:grpSpMkLst>
        </pc:grpChg>
        <pc:grpChg chg="add mod">
          <ac:chgData name="Khan Shaikhul Hadi" userId="d77936d0-9506-4cba-b3e5-19bdc57b058b" providerId="ADAL" clId="{2438B5EB-EA4A-4D18-BD5B-D845B386F344}" dt="2023-05-09T14:14:05.147" v="1943" actId="164"/>
          <ac:grpSpMkLst>
            <pc:docMk/>
            <pc:sldMk cId="3461513863" sldId="286"/>
            <ac:grpSpMk id="53" creationId="{7967BA5A-D9B9-64F2-A92B-4AE3CDAD4398}"/>
          </ac:grpSpMkLst>
        </pc:grpChg>
        <pc:cxnChg chg="add mod">
          <ac:chgData name="Khan Shaikhul Hadi" userId="d77936d0-9506-4cba-b3e5-19bdc57b058b" providerId="ADAL" clId="{2438B5EB-EA4A-4D18-BD5B-D845B386F344}" dt="2023-05-09T14:06:06.616" v="1683" actId="164"/>
          <ac:cxnSpMkLst>
            <pc:docMk/>
            <pc:sldMk cId="3461513863" sldId="286"/>
            <ac:cxnSpMk id="6" creationId="{9928CA4E-30A3-EDAB-A330-D43FAA781C89}"/>
          </ac:cxnSpMkLst>
        </pc:cxnChg>
        <pc:cxnChg chg="add mod">
          <ac:chgData name="Khan Shaikhul Hadi" userId="d77936d0-9506-4cba-b3e5-19bdc57b058b" providerId="ADAL" clId="{2438B5EB-EA4A-4D18-BD5B-D845B386F344}" dt="2023-05-09T14:06:06.616" v="1683" actId="164"/>
          <ac:cxnSpMkLst>
            <pc:docMk/>
            <pc:sldMk cId="3461513863" sldId="286"/>
            <ac:cxnSpMk id="7" creationId="{3C970DE0-C725-87AD-06BA-BB70C2BFCCD6}"/>
          </ac:cxnSpMkLst>
        </pc:cxnChg>
        <pc:cxnChg chg="add mod">
          <ac:chgData name="Khan Shaikhul Hadi" userId="d77936d0-9506-4cba-b3e5-19bdc57b058b" providerId="ADAL" clId="{2438B5EB-EA4A-4D18-BD5B-D845B386F344}" dt="2023-05-09T14:06:06.616" v="1683" actId="164"/>
          <ac:cxnSpMkLst>
            <pc:docMk/>
            <pc:sldMk cId="3461513863" sldId="286"/>
            <ac:cxnSpMk id="10" creationId="{D8AE454B-C354-59BA-9087-0A345C977B44}"/>
          </ac:cxnSpMkLst>
        </pc:cxnChg>
        <pc:cxnChg chg="add mod">
          <ac:chgData name="Khan Shaikhul Hadi" userId="d77936d0-9506-4cba-b3e5-19bdc57b058b" providerId="ADAL" clId="{2438B5EB-EA4A-4D18-BD5B-D845B386F344}" dt="2023-05-09T14:06:06.616" v="1683" actId="164"/>
          <ac:cxnSpMkLst>
            <pc:docMk/>
            <pc:sldMk cId="3461513863" sldId="286"/>
            <ac:cxnSpMk id="15" creationId="{F325D84C-A80B-1B6A-51C0-93128FC20D8E}"/>
          </ac:cxnSpMkLst>
        </pc:cxnChg>
        <pc:cxnChg chg="add mod">
          <ac:chgData name="Khan Shaikhul Hadi" userId="d77936d0-9506-4cba-b3e5-19bdc57b058b" providerId="ADAL" clId="{2438B5EB-EA4A-4D18-BD5B-D845B386F344}" dt="2023-05-09T14:06:06.616" v="1683" actId="164"/>
          <ac:cxnSpMkLst>
            <pc:docMk/>
            <pc:sldMk cId="3461513863" sldId="286"/>
            <ac:cxnSpMk id="16" creationId="{B933023E-50E2-B402-1812-B0FD7AFC280C}"/>
          </ac:cxnSpMkLst>
        </pc:cxnChg>
        <pc:cxnChg chg="add mod">
          <ac:chgData name="Khan Shaikhul Hadi" userId="d77936d0-9506-4cba-b3e5-19bdc57b058b" providerId="ADAL" clId="{2438B5EB-EA4A-4D18-BD5B-D845B386F344}" dt="2023-05-09T14:14:00.176" v="1942" actId="164"/>
          <ac:cxnSpMkLst>
            <pc:docMk/>
            <pc:sldMk cId="3461513863" sldId="286"/>
            <ac:cxnSpMk id="43" creationId="{C2055E01-0D12-A404-553E-10B7D36E74D9}"/>
          </ac:cxnSpMkLst>
        </pc:cxnChg>
        <pc:cxnChg chg="add mod ord">
          <ac:chgData name="Khan Shaikhul Hadi" userId="d77936d0-9506-4cba-b3e5-19bdc57b058b" providerId="ADAL" clId="{2438B5EB-EA4A-4D18-BD5B-D845B386F344}" dt="2023-05-09T14:14:05.147" v="1943" actId="164"/>
          <ac:cxnSpMkLst>
            <pc:docMk/>
            <pc:sldMk cId="3461513863" sldId="286"/>
            <ac:cxnSpMk id="46" creationId="{44FB9331-B862-643A-F518-EFD950A3406E}"/>
          </ac:cxnSpMkLst>
        </pc:cxnChg>
      </pc:sldChg>
      <pc:sldChg chg="addSp delSp modSp new mod modAnim">
        <pc:chgData name="Khan Shaikhul Hadi" userId="d77936d0-9506-4cba-b3e5-19bdc57b058b" providerId="ADAL" clId="{2438B5EB-EA4A-4D18-BD5B-D845B386F344}" dt="2023-05-13T23:55:14.322" v="5222"/>
        <pc:sldMkLst>
          <pc:docMk/>
          <pc:sldMk cId="1622371957" sldId="287"/>
        </pc:sldMkLst>
        <pc:spChg chg="mod">
          <ac:chgData name="Khan Shaikhul Hadi" userId="d77936d0-9506-4cba-b3e5-19bdc57b058b" providerId="ADAL" clId="{2438B5EB-EA4A-4D18-BD5B-D845B386F344}" dt="2023-05-13T20:13:51.491" v="4293" actId="20577"/>
          <ac:spMkLst>
            <pc:docMk/>
            <pc:sldMk cId="1622371957" sldId="287"/>
            <ac:spMk id="2" creationId="{6DF325F8-A433-A972-9872-6BE11BD1FC5D}"/>
          </ac:spMkLst>
        </pc:spChg>
        <pc:spChg chg="del">
          <ac:chgData name="Khan Shaikhul Hadi" userId="d77936d0-9506-4cba-b3e5-19bdc57b058b" providerId="ADAL" clId="{2438B5EB-EA4A-4D18-BD5B-D845B386F344}" dt="2023-05-13T20:08:06.757" v="4111" actId="478"/>
          <ac:spMkLst>
            <pc:docMk/>
            <pc:sldMk cId="1622371957" sldId="287"/>
            <ac:spMk id="3" creationId="{1E399229-EEB3-A3E5-9030-F72A37A63055}"/>
          </ac:spMkLst>
        </pc:spChg>
        <pc:spChg chg="add mod">
          <ac:chgData name="Khan Shaikhul Hadi" userId="d77936d0-9506-4cba-b3e5-19bdc57b058b" providerId="ADAL" clId="{2438B5EB-EA4A-4D18-BD5B-D845B386F344}" dt="2023-05-13T20:11:11.924" v="4220" actId="20577"/>
          <ac:spMkLst>
            <pc:docMk/>
            <pc:sldMk cId="1622371957" sldId="287"/>
            <ac:spMk id="4" creationId="{D3C950B9-43C4-5648-F83A-11784F1606C7}"/>
          </ac:spMkLst>
        </pc:spChg>
        <pc:spChg chg="add mod">
          <ac:chgData name="Khan Shaikhul Hadi" userId="d77936d0-9506-4cba-b3e5-19bdc57b058b" providerId="ADAL" clId="{2438B5EB-EA4A-4D18-BD5B-D845B386F344}" dt="2023-05-13T20:10:57.005" v="4215" actId="20577"/>
          <ac:spMkLst>
            <pc:docMk/>
            <pc:sldMk cId="1622371957" sldId="287"/>
            <ac:spMk id="5" creationId="{54CF539E-8E63-63C1-BE84-8C175CDD0517}"/>
          </ac:spMkLst>
        </pc:spChg>
        <pc:spChg chg="add mod">
          <ac:chgData name="Khan Shaikhul Hadi" userId="d77936d0-9506-4cba-b3e5-19bdc57b058b" providerId="ADAL" clId="{2438B5EB-EA4A-4D18-BD5B-D845B386F344}" dt="2023-05-13T20:17:38.056" v="4325" actId="208"/>
          <ac:spMkLst>
            <pc:docMk/>
            <pc:sldMk cId="1622371957" sldId="287"/>
            <ac:spMk id="6" creationId="{6229B405-09D3-F199-6531-473AA9481D9D}"/>
          </ac:spMkLst>
        </pc:spChg>
        <pc:spChg chg="add mod">
          <ac:chgData name="Khan Shaikhul Hadi" userId="d77936d0-9506-4cba-b3e5-19bdc57b058b" providerId="ADAL" clId="{2438B5EB-EA4A-4D18-BD5B-D845B386F344}" dt="2023-05-13T20:10:46.627" v="4214" actId="164"/>
          <ac:spMkLst>
            <pc:docMk/>
            <pc:sldMk cId="1622371957" sldId="287"/>
            <ac:spMk id="7" creationId="{3BD8206C-2FD1-02F0-B47F-4F68A183DD3D}"/>
          </ac:spMkLst>
        </pc:spChg>
        <pc:spChg chg="add mod">
          <ac:chgData name="Khan Shaikhul Hadi" userId="d77936d0-9506-4cba-b3e5-19bdc57b058b" providerId="ADAL" clId="{2438B5EB-EA4A-4D18-BD5B-D845B386F344}" dt="2023-05-13T20:10:46.627" v="4214" actId="164"/>
          <ac:spMkLst>
            <pc:docMk/>
            <pc:sldMk cId="1622371957" sldId="287"/>
            <ac:spMk id="8" creationId="{A7F34546-E998-444F-3ED7-486D28E9CA4F}"/>
          </ac:spMkLst>
        </pc:spChg>
        <pc:spChg chg="add del mod">
          <ac:chgData name="Khan Shaikhul Hadi" userId="d77936d0-9506-4cba-b3e5-19bdc57b058b" providerId="ADAL" clId="{2438B5EB-EA4A-4D18-BD5B-D845B386F344}" dt="2023-05-13T20:11:11.493" v="4219" actId="767"/>
          <ac:spMkLst>
            <pc:docMk/>
            <pc:sldMk cId="1622371957" sldId="287"/>
            <ac:spMk id="10" creationId="{8416C76F-FAB8-575A-3399-7A4436AEE14F}"/>
          </ac:spMkLst>
        </pc:spChg>
        <pc:spChg chg="add mod">
          <ac:chgData name="Khan Shaikhul Hadi" userId="d77936d0-9506-4cba-b3e5-19bdc57b058b" providerId="ADAL" clId="{2438B5EB-EA4A-4D18-BD5B-D845B386F344}" dt="2023-05-13T20:11:23.744" v="4227" actId="1076"/>
          <ac:spMkLst>
            <pc:docMk/>
            <pc:sldMk cId="1622371957" sldId="287"/>
            <ac:spMk id="11" creationId="{47174976-F8E0-C5D6-3853-E59853C0CBC3}"/>
          </ac:spMkLst>
        </pc:spChg>
        <pc:spChg chg="add mod">
          <ac:chgData name="Khan Shaikhul Hadi" userId="d77936d0-9506-4cba-b3e5-19bdc57b058b" providerId="ADAL" clId="{2438B5EB-EA4A-4D18-BD5B-D845B386F344}" dt="2023-05-13T20:11:31.406" v="4233" actId="20577"/>
          <ac:spMkLst>
            <pc:docMk/>
            <pc:sldMk cId="1622371957" sldId="287"/>
            <ac:spMk id="12" creationId="{D8C46C47-FD6B-DD87-7424-930820E57CA1}"/>
          </ac:spMkLst>
        </pc:spChg>
        <pc:spChg chg="add mod">
          <ac:chgData name="Khan Shaikhul Hadi" userId="d77936d0-9506-4cba-b3e5-19bdc57b058b" providerId="ADAL" clId="{2438B5EB-EA4A-4D18-BD5B-D845B386F344}" dt="2023-05-13T20:14:07.266" v="4299" actId="1076"/>
          <ac:spMkLst>
            <pc:docMk/>
            <pc:sldMk cId="1622371957" sldId="287"/>
            <ac:spMk id="13" creationId="{FAD9A73E-9150-5AE9-5153-5CAAD7D7C663}"/>
          </ac:spMkLst>
        </pc:spChg>
        <pc:spChg chg="add mod">
          <ac:chgData name="Khan Shaikhul Hadi" userId="d77936d0-9506-4cba-b3e5-19bdc57b058b" providerId="ADAL" clId="{2438B5EB-EA4A-4D18-BD5B-D845B386F344}" dt="2023-05-13T20:12:18.901" v="4244" actId="1076"/>
          <ac:spMkLst>
            <pc:docMk/>
            <pc:sldMk cId="1622371957" sldId="287"/>
            <ac:spMk id="14" creationId="{1BCDD930-7B05-148F-71CC-4DBE14709EBF}"/>
          </ac:spMkLst>
        </pc:spChg>
        <pc:spChg chg="add mod">
          <ac:chgData name="Khan Shaikhul Hadi" userId="d77936d0-9506-4cba-b3e5-19bdc57b058b" providerId="ADAL" clId="{2438B5EB-EA4A-4D18-BD5B-D845B386F344}" dt="2023-05-13T20:14:01.009" v="4296" actId="1076"/>
          <ac:spMkLst>
            <pc:docMk/>
            <pc:sldMk cId="1622371957" sldId="287"/>
            <ac:spMk id="15" creationId="{14C59A67-81D8-9A58-A11C-E18D6156E526}"/>
          </ac:spMkLst>
        </pc:spChg>
        <pc:grpChg chg="add mod">
          <ac:chgData name="Khan Shaikhul Hadi" userId="d77936d0-9506-4cba-b3e5-19bdc57b058b" providerId="ADAL" clId="{2438B5EB-EA4A-4D18-BD5B-D845B386F344}" dt="2023-05-13T20:10:46.627" v="4214" actId="164"/>
          <ac:grpSpMkLst>
            <pc:docMk/>
            <pc:sldMk cId="1622371957" sldId="287"/>
            <ac:grpSpMk id="9" creationId="{7933DF09-CB62-0006-492A-3DFAF19B7647}"/>
          </ac:grpSpMkLst>
        </pc:grpChg>
      </pc:sldChg>
      <pc:sldChg chg="addSp delSp modSp add mod modNotesTx">
        <pc:chgData name="Khan Shaikhul Hadi" userId="d77936d0-9506-4cba-b3e5-19bdc57b058b" providerId="ADAL" clId="{2438B5EB-EA4A-4D18-BD5B-D845B386F344}" dt="2023-05-15T13:52:24.987" v="7721" actId="20577"/>
        <pc:sldMkLst>
          <pc:docMk/>
          <pc:sldMk cId="4220285710" sldId="288"/>
        </pc:sldMkLst>
        <pc:picChg chg="add del mod ord">
          <ac:chgData name="Khan Shaikhul Hadi" userId="d77936d0-9506-4cba-b3e5-19bdc57b058b" providerId="ADAL" clId="{2438B5EB-EA4A-4D18-BD5B-D845B386F344}" dt="2023-05-12T16:45:15.223" v="1978" actId="478"/>
          <ac:picMkLst>
            <pc:docMk/>
            <pc:sldMk cId="4220285710" sldId="288"/>
            <ac:picMk id="3" creationId="{29D5A42E-DD82-86F8-CDEF-8A1C679B9A7B}"/>
          </ac:picMkLst>
        </pc:picChg>
        <pc:picChg chg="add mod ord">
          <ac:chgData name="Khan Shaikhul Hadi" userId="d77936d0-9506-4cba-b3e5-19bdc57b058b" providerId="ADAL" clId="{2438B5EB-EA4A-4D18-BD5B-D845B386F344}" dt="2023-05-13T02:55:57.834" v="3702" actId="167"/>
          <ac:picMkLst>
            <pc:docMk/>
            <pc:sldMk cId="4220285710" sldId="288"/>
            <ac:picMk id="3" creationId="{40FFEE94-DA8C-6E9C-BDC4-BEE33042B907}"/>
          </ac:picMkLst>
        </pc:picChg>
        <pc:picChg chg="add del mod ord">
          <ac:chgData name="Khan Shaikhul Hadi" userId="d77936d0-9506-4cba-b3e5-19bdc57b058b" providerId="ADAL" clId="{2438B5EB-EA4A-4D18-BD5B-D845B386F344}" dt="2023-05-13T02:56:00.658" v="3703" actId="478"/>
          <ac:picMkLst>
            <pc:docMk/>
            <pc:sldMk cId="4220285710" sldId="288"/>
            <ac:picMk id="5" creationId="{A49EE55A-B159-7BA3-1F8B-1FBA5A33E0B5}"/>
          </ac:picMkLst>
        </pc:picChg>
        <pc:picChg chg="add del">
          <ac:chgData name="Khan Shaikhul Hadi" userId="d77936d0-9506-4cba-b3e5-19bdc57b058b" providerId="ADAL" clId="{2438B5EB-EA4A-4D18-BD5B-D845B386F344}" dt="2023-05-12T16:46:31.510" v="1988" actId="478"/>
          <ac:picMkLst>
            <pc:docMk/>
            <pc:sldMk cId="4220285710" sldId="288"/>
            <ac:picMk id="7" creationId="{BE4B6FF4-39B7-4491-6D3E-59F340C0A114}"/>
          </ac:picMkLst>
        </pc:picChg>
      </pc:sldChg>
      <pc:sldChg chg="add del">
        <pc:chgData name="Khan Shaikhul Hadi" userId="d77936d0-9506-4cba-b3e5-19bdc57b058b" providerId="ADAL" clId="{2438B5EB-EA4A-4D18-BD5B-D845B386F344}" dt="2023-05-12T16:51:29.721" v="2016" actId="47"/>
        <pc:sldMkLst>
          <pc:docMk/>
          <pc:sldMk cId="1355569762" sldId="289"/>
        </pc:sldMkLst>
      </pc:sldChg>
      <pc:sldChg chg="addSp delSp modSp add mod">
        <pc:chgData name="Khan Shaikhul Hadi" userId="d77936d0-9506-4cba-b3e5-19bdc57b058b" providerId="ADAL" clId="{2438B5EB-EA4A-4D18-BD5B-D845B386F344}" dt="2023-05-12T17:03:38.801" v="2027" actId="478"/>
        <pc:sldMkLst>
          <pc:docMk/>
          <pc:sldMk cId="3077934272" sldId="289"/>
        </pc:sldMkLst>
        <pc:picChg chg="del">
          <ac:chgData name="Khan Shaikhul Hadi" userId="d77936d0-9506-4cba-b3e5-19bdc57b058b" providerId="ADAL" clId="{2438B5EB-EA4A-4D18-BD5B-D845B386F344}" dt="2023-05-12T17:03:38.801" v="2027" actId="478"/>
          <ac:picMkLst>
            <pc:docMk/>
            <pc:sldMk cId="3077934272" sldId="289"/>
            <ac:picMk id="3" creationId="{9B1880CB-BC95-2966-6925-0BC7EB07E897}"/>
          </ac:picMkLst>
        </pc:picChg>
        <pc:picChg chg="add mod ord">
          <ac:chgData name="Khan Shaikhul Hadi" userId="d77936d0-9506-4cba-b3e5-19bdc57b058b" providerId="ADAL" clId="{2438B5EB-EA4A-4D18-BD5B-D845B386F344}" dt="2023-05-12T17:03:36.506" v="2026" actId="167"/>
          <ac:picMkLst>
            <pc:docMk/>
            <pc:sldMk cId="3077934272" sldId="289"/>
            <ac:picMk id="4" creationId="{4F427096-4B6D-FCB9-73BD-55193B71CE9B}"/>
          </ac:picMkLst>
        </pc:picChg>
      </pc:sldChg>
      <pc:sldChg chg="addSp delSp modSp add mod modAnim modShow modNotesTx">
        <pc:chgData name="Khan Shaikhul Hadi" userId="d77936d0-9506-4cba-b3e5-19bdc57b058b" providerId="ADAL" clId="{2438B5EB-EA4A-4D18-BD5B-D845B386F344}" dt="2023-05-15T13:48:25.326" v="7629" actId="20577"/>
        <pc:sldMkLst>
          <pc:docMk/>
          <pc:sldMk cId="1224773515" sldId="290"/>
        </pc:sldMkLst>
        <pc:spChg chg="add mod topLvl">
          <ac:chgData name="Khan Shaikhul Hadi" userId="d77936d0-9506-4cba-b3e5-19bdc57b058b" providerId="ADAL" clId="{2438B5EB-EA4A-4D18-BD5B-D845B386F344}" dt="2023-05-12T20:50:36.151" v="2818" actId="164"/>
          <ac:spMkLst>
            <pc:docMk/>
            <pc:sldMk cId="1224773515" sldId="290"/>
            <ac:spMk id="5" creationId="{96688F07-245F-1C3F-3A04-C3F5EA3B7785}"/>
          </ac:spMkLst>
        </pc:spChg>
        <pc:spChg chg="add mod topLvl">
          <ac:chgData name="Khan Shaikhul Hadi" userId="d77936d0-9506-4cba-b3e5-19bdc57b058b" providerId="ADAL" clId="{2438B5EB-EA4A-4D18-BD5B-D845B386F344}" dt="2023-05-12T20:50:24.532" v="2816" actId="164"/>
          <ac:spMkLst>
            <pc:docMk/>
            <pc:sldMk cId="1224773515" sldId="290"/>
            <ac:spMk id="6" creationId="{87103AE0-2003-A141-561C-FEF385F058E3}"/>
          </ac:spMkLst>
        </pc:spChg>
        <pc:spChg chg="del">
          <ac:chgData name="Khan Shaikhul Hadi" userId="d77936d0-9506-4cba-b3e5-19bdc57b058b" providerId="ADAL" clId="{2438B5EB-EA4A-4D18-BD5B-D845B386F344}" dt="2023-05-12T20:40:33.309" v="2631" actId="478"/>
          <ac:spMkLst>
            <pc:docMk/>
            <pc:sldMk cId="1224773515" sldId="290"/>
            <ac:spMk id="8" creationId="{99355A12-AC38-3B23-98BC-8E988D408481}"/>
          </ac:spMkLst>
        </pc:spChg>
        <pc:spChg chg="del">
          <ac:chgData name="Khan Shaikhul Hadi" userId="d77936d0-9506-4cba-b3e5-19bdc57b058b" providerId="ADAL" clId="{2438B5EB-EA4A-4D18-BD5B-D845B386F344}" dt="2023-05-12T20:40:30.220" v="2630" actId="478"/>
          <ac:spMkLst>
            <pc:docMk/>
            <pc:sldMk cId="1224773515" sldId="290"/>
            <ac:spMk id="9" creationId="{F56D7D49-49A6-B257-D746-120FA1F296B4}"/>
          </ac:spMkLst>
        </pc:spChg>
        <pc:spChg chg="del">
          <ac:chgData name="Khan Shaikhul Hadi" userId="d77936d0-9506-4cba-b3e5-19bdc57b058b" providerId="ADAL" clId="{2438B5EB-EA4A-4D18-BD5B-D845B386F344}" dt="2023-05-12T20:40:26.981" v="2629" actId="478"/>
          <ac:spMkLst>
            <pc:docMk/>
            <pc:sldMk cId="1224773515" sldId="290"/>
            <ac:spMk id="10" creationId="{95DA9CF8-2209-E20B-E056-24A056CC4DD8}"/>
          </ac:spMkLst>
        </pc:spChg>
        <pc:spChg chg="del">
          <ac:chgData name="Khan Shaikhul Hadi" userId="d77936d0-9506-4cba-b3e5-19bdc57b058b" providerId="ADAL" clId="{2438B5EB-EA4A-4D18-BD5B-D845B386F344}" dt="2023-05-12T20:40:22.022" v="2627" actId="478"/>
          <ac:spMkLst>
            <pc:docMk/>
            <pc:sldMk cId="1224773515" sldId="290"/>
            <ac:spMk id="11" creationId="{FFFE7FAE-7D58-4EFA-4542-6600AD634DD8}"/>
          </ac:spMkLst>
        </pc:spChg>
        <pc:spChg chg="del">
          <ac:chgData name="Khan Shaikhul Hadi" userId="d77936d0-9506-4cba-b3e5-19bdc57b058b" providerId="ADAL" clId="{2438B5EB-EA4A-4D18-BD5B-D845B386F344}" dt="2023-05-12T20:40:24.008" v="2628" actId="478"/>
          <ac:spMkLst>
            <pc:docMk/>
            <pc:sldMk cId="1224773515" sldId="290"/>
            <ac:spMk id="12" creationId="{C7F79E15-D738-A782-302E-89A4FE498A2C}"/>
          </ac:spMkLst>
        </pc:spChg>
        <pc:spChg chg="add mod topLvl">
          <ac:chgData name="Khan Shaikhul Hadi" userId="d77936d0-9506-4cba-b3e5-19bdc57b058b" providerId="ADAL" clId="{2438B5EB-EA4A-4D18-BD5B-D845B386F344}" dt="2023-05-12T20:50:31.603" v="2817" actId="164"/>
          <ac:spMkLst>
            <pc:docMk/>
            <pc:sldMk cId="1224773515" sldId="290"/>
            <ac:spMk id="13" creationId="{756159AB-1528-C6F3-28CA-A4394FDA41C0}"/>
          </ac:spMkLst>
        </pc:spChg>
        <pc:spChg chg="add mod">
          <ac:chgData name="Khan Shaikhul Hadi" userId="d77936d0-9506-4cba-b3e5-19bdc57b058b" providerId="ADAL" clId="{2438B5EB-EA4A-4D18-BD5B-D845B386F344}" dt="2023-05-12T20:50:36.151" v="2818" actId="164"/>
          <ac:spMkLst>
            <pc:docMk/>
            <pc:sldMk cId="1224773515" sldId="290"/>
            <ac:spMk id="15" creationId="{7D307196-B9AF-D1DB-EA63-626406C8CCC9}"/>
          </ac:spMkLst>
        </pc:spChg>
        <pc:spChg chg="add mod">
          <ac:chgData name="Khan Shaikhul Hadi" userId="d77936d0-9506-4cba-b3e5-19bdc57b058b" providerId="ADAL" clId="{2438B5EB-EA4A-4D18-BD5B-D845B386F344}" dt="2023-05-12T20:50:31.603" v="2817" actId="164"/>
          <ac:spMkLst>
            <pc:docMk/>
            <pc:sldMk cId="1224773515" sldId="290"/>
            <ac:spMk id="16" creationId="{F575DE9F-F92A-B85F-F84E-ACEB9DB2BA3E}"/>
          </ac:spMkLst>
        </pc:spChg>
        <pc:spChg chg="add mod">
          <ac:chgData name="Khan Shaikhul Hadi" userId="d77936d0-9506-4cba-b3e5-19bdc57b058b" providerId="ADAL" clId="{2438B5EB-EA4A-4D18-BD5B-D845B386F344}" dt="2023-05-12T20:50:24.532" v="2816" actId="164"/>
          <ac:spMkLst>
            <pc:docMk/>
            <pc:sldMk cId="1224773515" sldId="290"/>
            <ac:spMk id="17" creationId="{32DFF115-E206-2EE8-D821-AE84EA4C9C10}"/>
          </ac:spMkLst>
        </pc:spChg>
        <pc:spChg chg="add del mod">
          <ac:chgData name="Khan Shaikhul Hadi" userId="d77936d0-9506-4cba-b3e5-19bdc57b058b" providerId="ADAL" clId="{2438B5EB-EA4A-4D18-BD5B-D845B386F344}" dt="2023-05-12T20:44:00.473" v="2713"/>
          <ac:spMkLst>
            <pc:docMk/>
            <pc:sldMk cId="1224773515" sldId="290"/>
            <ac:spMk id="18" creationId="{F7C3E313-B2D3-FEAF-1B09-E1B6D4DB1361}"/>
          </ac:spMkLst>
        </pc:spChg>
        <pc:spChg chg="add mod">
          <ac:chgData name="Khan Shaikhul Hadi" userId="d77936d0-9506-4cba-b3e5-19bdc57b058b" providerId="ADAL" clId="{2438B5EB-EA4A-4D18-BD5B-D845B386F344}" dt="2023-05-12T20:45:58.135" v="2767" actId="164"/>
          <ac:spMkLst>
            <pc:docMk/>
            <pc:sldMk cId="1224773515" sldId="290"/>
            <ac:spMk id="23" creationId="{3448BAD9-4194-CF36-C01F-4DB2CFE58B31}"/>
          </ac:spMkLst>
        </pc:spChg>
        <pc:spChg chg="add mod">
          <ac:chgData name="Khan Shaikhul Hadi" userId="d77936d0-9506-4cba-b3e5-19bdc57b058b" providerId="ADAL" clId="{2438B5EB-EA4A-4D18-BD5B-D845B386F344}" dt="2023-05-12T20:46:03.562" v="2769" actId="164"/>
          <ac:spMkLst>
            <pc:docMk/>
            <pc:sldMk cId="1224773515" sldId="290"/>
            <ac:spMk id="24" creationId="{7C97B604-F1C7-2754-6044-1B053412571E}"/>
          </ac:spMkLst>
        </pc:spChg>
        <pc:spChg chg="add del mod">
          <ac:chgData name="Khan Shaikhul Hadi" userId="d77936d0-9506-4cba-b3e5-19bdc57b058b" providerId="ADAL" clId="{2438B5EB-EA4A-4D18-BD5B-D845B386F344}" dt="2023-05-12T20:45:07.119" v="2726"/>
          <ac:spMkLst>
            <pc:docMk/>
            <pc:sldMk cId="1224773515" sldId="290"/>
            <ac:spMk id="25" creationId="{9B75B105-1F7C-3B14-289C-C2CCE2147F41}"/>
          </ac:spMkLst>
        </pc:spChg>
        <pc:spChg chg="add mod">
          <ac:chgData name="Khan Shaikhul Hadi" userId="d77936d0-9506-4cba-b3e5-19bdc57b058b" providerId="ADAL" clId="{2438B5EB-EA4A-4D18-BD5B-D845B386F344}" dt="2023-05-12T20:45:58.135" v="2767" actId="164"/>
          <ac:spMkLst>
            <pc:docMk/>
            <pc:sldMk cId="1224773515" sldId="290"/>
            <ac:spMk id="26" creationId="{5CEB21F5-7387-8813-A586-C834EE23A850}"/>
          </ac:spMkLst>
        </pc:spChg>
        <pc:spChg chg="add mod">
          <ac:chgData name="Khan Shaikhul Hadi" userId="d77936d0-9506-4cba-b3e5-19bdc57b058b" providerId="ADAL" clId="{2438B5EB-EA4A-4D18-BD5B-D845B386F344}" dt="2023-05-12T20:46:03.562" v="2769" actId="164"/>
          <ac:spMkLst>
            <pc:docMk/>
            <pc:sldMk cId="1224773515" sldId="290"/>
            <ac:spMk id="27" creationId="{C68F098A-6072-12C5-9EC2-61F0EB3D96B4}"/>
          </ac:spMkLst>
        </pc:spChg>
        <pc:spChg chg="mod ord topLvl">
          <ac:chgData name="Khan Shaikhul Hadi" userId="d77936d0-9506-4cba-b3e5-19bdc57b058b" providerId="ADAL" clId="{2438B5EB-EA4A-4D18-BD5B-D845B386F344}" dt="2023-05-12T20:55:13.821" v="2876" actId="1076"/>
          <ac:spMkLst>
            <pc:docMk/>
            <pc:sldMk cId="1224773515" sldId="290"/>
            <ac:spMk id="32" creationId="{9C8508D5-6A74-9A58-69E4-E091268B429F}"/>
          </ac:spMkLst>
        </pc:spChg>
        <pc:spChg chg="mod ord topLvl">
          <ac:chgData name="Khan Shaikhul Hadi" userId="d77936d0-9506-4cba-b3e5-19bdc57b058b" providerId="ADAL" clId="{2438B5EB-EA4A-4D18-BD5B-D845B386F344}" dt="2023-05-12T20:55:28.287" v="2878" actId="1076"/>
          <ac:spMkLst>
            <pc:docMk/>
            <pc:sldMk cId="1224773515" sldId="290"/>
            <ac:spMk id="33" creationId="{9C1A405A-BB30-7E9D-24AC-4DB39BB5701E}"/>
          </ac:spMkLst>
        </pc:spChg>
        <pc:spChg chg="del mod ord topLvl">
          <ac:chgData name="Khan Shaikhul Hadi" userId="d77936d0-9506-4cba-b3e5-19bdc57b058b" providerId="ADAL" clId="{2438B5EB-EA4A-4D18-BD5B-D845B386F344}" dt="2023-05-12T20:55:37.103" v="2880" actId="478"/>
          <ac:spMkLst>
            <pc:docMk/>
            <pc:sldMk cId="1224773515" sldId="290"/>
            <ac:spMk id="34" creationId="{C0DD5554-E5CC-9ECF-DEE8-ADAAF1F439EB}"/>
          </ac:spMkLst>
        </pc:spChg>
        <pc:spChg chg="add mod topLvl">
          <ac:chgData name="Khan Shaikhul Hadi" userId="d77936d0-9506-4cba-b3e5-19bdc57b058b" providerId="ADAL" clId="{2438B5EB-EA4A-4D18-BD5B-D845B386F344}" dt="2023-05-12T20:54:33.219" v="2870" actId="165"/>
          <ac:spMkLst>
            <pc:docMk/>
            <pc:sldMk cId="1224773515" sldId="290"/>
            <ac:spMk id="35" creationId="{96136ED6-00E7-435A-D976-1B468B6F1BFE}"/>
          </ac:spMkLst>
        </pc:spChg>
        <pc:spChg chg="add mod topLvl">
          <ac:chgData name="Khan Shaikhul Hadi" userId="d77936d0-9506-4cba-b3e5-19bdc57b058b" providerId="ADAL" clId="{2438B5EB-EA4A-4D18-BD5B-D845B386F344}" dt="2023-05-12T20:54:42.146" v="2871" actId="164"/>
          <ac:spMkLst>
            <pc:docMk/>
            <pc:sldMk cId="1224773515" sldId="290"/>
            <ac:spMk id="36" creationId="{81727936-C1F8-4824-764B-91D468484B2E}"/>
          </ac:spMkLst>
        </pc:spChg>
        <pc:spChg chg="add mod">
          <ac:chgData name="Khan Shaikhul Hadi" userId="d77936d0-9506-4cba-b3e5-19bdc57b058b" providerId="ADAL" clId="{2438B5EB-EA4A-4D18-BD5B-D845B386F344}" dt="2023-05-12T20:59:37.142" v="2961" actId="1076"/>
          <ac:spMkLst>
            <pc:docMk/>
            <pc:sldMk cId="1224773515" sldId="290"/>
            <ac:spMk id="42" creationId="{D348191F-4FDF-46FD-66DA-867614ACE5A2}"/>
          </ac:spMkLst>
        </pc:spChg>
        <pc:spChg chg="add mod">
          <ac:chgData name="Khan Shaikhul Hadi" userId="d77936d0-9506-4cba-b3e5-19bdc57b058b" providerId="ADAL" clId="{2438B5EB-EA4A-4D18-BD5B-D845B386F344}" dt="2023-05-12T21:05:50.652" v="2980" actId="164"/>
          <ac:spMkLst>
            <pc:docMk/>
            <pc:sldMk cId="1224773515" sldId="290"/>
            <ac:spMk id="45" creationId="{CA66CC50-28B2-C318-5ECC-AA649EA43EE8}"/>
          </ac:spMkLst>
        </pc:spChg>
        <pc:spChg chg="add mod">
          <ac:chgData name="Khan Shaikhul Hadi" userId="d77936d0-9506-4cba-b3e5-19bdc57b058b" providerId="ADAL" clId="{2438B5EB-EA4A-4D18-BD5B-D845B386F344}" dt="2023-05-12T21:06:29.277" v="3007" actId="164"/>
          <ac:spMkLst>
            <pc:docMk/>
            <pc:sldMk cId="1224773515" sldId="290"/>
            <ac:spMk id="47" creationId="{7C8BBAE6-C0FB-965E-3378-9282E3E38E0D}"/>
          </ac:spMkLst>
        </pc:spChg>
        <pc:grpChg chg="add del mod">
          <ac:chgData name="Khan Shaikhul Hadi" userId="d77936d0-9506-4cba-b3e5-19bdc57b058b" providerId="ADAL" clId="{2438B5EB-EA4A-4D18-BD5B-D845B386F344}" dt="2023-05-12T20:50:18.519" v="2815" actId="165"/>
          <ac:grpSpMkLst>
            <pc:docMk/>
            <pc:sldMk cId="1224773515" sldId="290"/>
            <ac:grpSpMk id="14" creationId="{EC936EFB-5776-E255-50AA-A40F4DFA1D11}"/>
          </ac:grpSpMkLst>
        </pc:grpChg>
        <pc:grpChg chg="add mod">
          <ac:chgData name="Khan Shaikhul Hadi" userId="d77936d0-9506-4cba-b3e5-19bdc57b058b" providerId="ADAL" clId="{2438B5EB-EA4A-4D18-BD5B-D845B386F344}" dt="2023-05-12T20:51:15.480" v="2853" actId="1038"/>
          <ac:grpSpMkLst>
            <pc:docMk/>
            <pc:sldMk cId="1224773515" sldId="290"/>
            <ac:grpSpMk id="28" creationId="{EB4C2942-B28E-9995-3C43-EADD091DB88A}"/>
          </ac:grpSpMkLst>
        </pc:grpChg>
        <pc:grpChg chg="add mod">
          <ac:chgData name="Khan Shaikhul Hadi" userId="d77936d0-9506-4cba-b3e5-19bdc57b058b" providerId="ADAL" clId="{2438B5EB-EA4A-4D18-BD5B-D845B386F344}" dt="2023-05-12T20:51:15.480" v="2853" actId="1038"/>
          <ac:grpSpMkLst>
            <pc:docMk/>
            <pc:sldMk cId="1224773515" sldId="290"/>
            <ac:grpSpMk id="29" creationId="{79B7E2B7-A14C-AB95-E08C-BAC14E241E99}"/>
          </ac:grpSpMkLst>
        </pc:grpChg>
        <pc:grpChg chg="add del mod">
          <ac:chgData name="Khan Shaikhul Hadi" userId="d77936d0-9506-4cba-b3e5-19bdc57b058b" providerId="ADAL" clId="{2438B5EB-EA4A-4D18-BD5B-D845B386F344}" dt="2023-05-12T20:50:39.436" v="2819" actId="165"/>
          <ac:grpSpMkLst>
            <pc:docMk/>
            <pc:sldMk cId="1224773515" sldId="290"/>
            <ac:grpSpMk id="30" creationId="{31457499-A854-D77E-8072-5A9EBDFB3F65}"/>
          </ac:grpSpMkLst>
        </pc:grpChg>
        <pc:grpChg chg="add del mod">
          <ac:chgData name="Khan Shaikhul Hadi" userId="d77936d0-9506-4cba-b3e5-19bdc57b058b" providerId="ADAL" clId="{2438B5EB-EA4A-4D18-BD5B-D845B386F344}" dt="2023-05-12T20:54:33.219" v="2870" actId="165"/>
          <ac:grpSpMkLst>
            <pc:docMk/>
            <pc:sldMk cId="1224773515" sldId="290"/>
            <ac:grpSpMk id="37" creationId="{F4A3DC3D-6254-B362-E310-78671BE2E474}"/>
          </ac:grpSpMkLst>
        </pc:grpChg>
        <pc:grpChg chg="add mod">
          <ac:chgData name="Khan Shaikhul Hadi" userId="d77936d0-9506-4cba-b3e5-19bdc57b058b" providerId="ADAL" clId="{2438B5EB-EA4A-4D18-BD5B-D845B386F344}" dt="2023-05-12T20:51:15.480" v="2853" actId="1038"/>
          <ac:grpSpMkLst>
            <pc:docMk/>
            <pc:sldMk cId="1224773515" sldId="290"/>
            <ac:grpSpMk id="38" creationId="{D47F7CCB-2931-D6EB-34A7-CE649210A11B}"/>
          </ac:grpSpMkLst>
        </pc:grpChg>
        <pc:grpChg chg="add mod">
          <ac:chgData name="Khan Shaikhul Hadi" userId="d77936d0-9506-4cba-b3e5-19bdc57b058b" providerId="ADAL" clId="{2438B5EB-EA4A-4D18-BD5B-D845B386F344}" dt="2023-05-12T20:51:15.480" v="2853" actId="1038"/>
          <ac:grpSpMkLst>
            <pc:docMk/>
            <pc:sldMk cId="1224773515" sldId="290"/>
            <ac:grpSpMk id="39" creationId="{F8F6DE06-B592-17F0-089E-83367E8A99A5}"/>
          </ac:grpSpMkLst>
        </pc:grpChg>
        <pc:grpChg chg="add mod">
          <ac:chgData name="Khan Shaikhul Hadi" userId="d77936d0-9506-4cba-b3e5-19bdc57b058b" providerId="ADAL" clId="{2438B5EB-EA4A-4D18-BD5B-D845B386F344}" dt="2023-05-12T20:51:15.480" v="2853" actId="1038"/>
          <ac:grpSpMkLst>
            <pc:docMk/>
            <pc:sldMk cId="1224773515" sldId="290"/>
            <ac:grpSpMk id="40" creationId="{654253D3-CA90-A553-6D39-B618765824FF}"/>
          </ac:grpSpMkLst>
        </pc:grpChg>
        <pc:grpChg chg="add mod">
          <ac:chgData name="Khan Shaikhul Hadi" userId="d77936d0-9506-4cba-b3e5-19bdc57b058b" providerId="ADAL" clId="{2438B5EB-EA4A-4D18-BD5B-D845B386F344}" dt="2023-05-12T20:54:42.146" v="2871" actId="164"/>
          <ac:grpSpMkLst>
            <pc:docMk/>
            <pc:sldMk cId="1224773515" sldId="290"/>
            <ac:grpSpMk id="41" creationId="{8424F063-E0FE-D3D8-3549-8870534CCB29}"/>
          </ac:grpSpMkLst>
        </pc:grpChg>
        <pc:grpChg chg="add mod">
          <ac:chgData name="Khan Shaikhul Hadi" userId="d77936d0-9506-4cba-b3e5-19bdc57b058b" providerId="ADAL" clId="{2438B5EB-EA4A-4D18-BD5B-D845B386F344}" dt="2023-05-12T21:06:29.277" v="3007" actId="164"/>
          <ac:grpSpMkLst>
            <pc:docMk/>
            <pc:sldMk cId="1224773515" sldId="290"/>
            <ac:grpSpMk id="46" creationId="{BB909CA1-41D7-55E5-D7EE-0FA494F36B7C}"/>
          </ac:grpSpMkLst>
        </pc:grpChg>
        <pc:grpChg chg="add mod">
          <ac:chgData name="Khan Shaikhul Hadi" userId="d77936d0-9506-4cba-b3e5-19bdc57b058b" providerId="ADAL" clId="{2438B5EB-EA4A-4D18-BD5B-D845B386F344}" dt="2023-05-12T21:06:29.277" v="3007" actId="164"/>
          <ac:grpSpMkLst>
            <pc:docMk/>
            <pc:sldMk cId="1224773515" sldId="290"/>
            <ac:grpSpMk id="48" creationId="{DE3E98AF-4BDF-0EF3-6388-486BD10885C8}"/>
          </ac:grpSpMkLst>
        </pc:grpChg>
        <pc:picChg chg="del">
          <ac:chgData name="Khan Shaikhul Hadi" userId="d77936d0-9506-4cba-b3e5-19bdc57b058b" providerId="ADAL" clId="{2438B5EB-EA4A-4D18-BD5B-D845B386F344}" dt="2023-05-12T20:40:19.199" v="2626" actId="478"/>
          <ac:picMkLst>
            <pc:docMk/>
            <pc:sldMk cId="1224773515" sldId="290"/>
            <ac:picMk id="7" creationId="{FCEF03F8-5E58-D360-10EB-7FDD65AD21E7}"/>
          </ac:picMkLst>
        </pc:picChg>
        <pc:cxnChg chg="add mod topLvl">
          <ac:chgData name="Khan Shaikhul Hadi" userId="d77936d0-9506-4cba-b3e5-19bdc57b058b" providerId="ADAL" clId="{2438B5EB-EA4A-4D18-BD5B-D845B386F344}" dt="2023-05-12T20:51:15.480" v="2853" actId="1038"/>
          <ac:cxnSpMkLst>
            <pc:docMk/>
            <pc:sldMk cId="1224773515" sldId="290"/>
            <ac:cxnSpMk id="3" creationId="{09CF2792-EE5E-4073-B3F7-C8A5FECF64BD}"/>
          </ac:cxnSpMkLst>
        </pc:cxnChg>
        <pc:cxnChg chg="add del mod">
          <ac:chgData name="Khan Shaikhul Hadi" userId="d77936d0-9506-4cba-b3e5-19bdc57b058b" providerId="ADAL" clId="{2438B5EB-EA4A-4D18-BD5B-D845B386F344}" dt="2023-05-12T20:44:22.310" v="2717" actId="478"/>
          <ac:cxnSpMkLst>
            <pc:docMk/>
            <pc:sldMk cId="1224773515" sldId="290"/>
            <ac:cxnSpMk id="20" creationId="{B1C46C17-E5EA-EE39-2FF7-5574D7DC56FC}"/>
          </ac:cxnSpMkLst>
        </pc:cxnChg>
        <pc:cxnChg chg="mod topLvl">
          <ac:chgData name="Khan Shaikhul Hadi" userId="d77936d0-9506-4cba-b3e5-19bdc57b058b" providerId="ADAL" clId="{2438B5EB-EA4A-4D18-BD5B-D845B386F344}" dt="2023-05-12T20:54:42.146" v="2871" actId="164"/>
          <ac:cxnSpMkLst>
            <pc:docMk/>
            <pc:sldMk cId="1224773515" sldId="290"/>
            <ac:cxnSpMk id="31" creationId="{0E1E1443-BF9B-4C8C-D16E-07726883EE5D}"/>
          </ac:cxnSpMkLst>
        </pc:cxnChg>
        <pc:cxnChg chg="add mod">
          <ac:chgData name="Khan Shaikhul Hadi" userId="d77936d0-9506-4cba-b3e5-19bdc57b058b" providerId="ADAL" clId="{2438B5EB-EA4A-4D18-BD5B-D845B386F344}" dt="2023-05-12T21:05:50.652" v="2980" actId="164"/>
          <ac:cxnSpMkLst>
            <pc:docMk/>
            <pc:sldMk cId="1224773515" sldId="290"/>
            <ac:cxnSpMk id="44" creationId="{041A44B5-DBD0-AF6B-D546-20B271ED6371}"/>
          </ac:cxnSpMkLst>
        </pc:cxnChg>
      </pc:sldChg>
      <pc:sldChg chg="addSp delSp modSp add mod delAnim modAnim">
        <pc:chgData name="Khan Shaikhul Hadi" userId="d77936d0-9506-4cba-b3e5-19bdc57b058b" providerId="ADAL" clId="{2438B5EB-EA4A-4D18-BD5B-D845B386F344}" dt="2023-05-12T21:11:42.232" v="3054"/>
        <pc:sldMkLst>
          <pc:docMk/>
          <pc:sldMk cId="3411145024" sldId="291"/>
        </pc:sldMkLst>
        <pc:spChg chg="mod">
          <ac:chgData name="Khan Shaikhul Hadi" userId="d77936d0-9506-4cba-b3e5-19bdc57b058b" providerId="ADAL" clId="{2438B5EB-EA4A-4D18-BD5B-D845B386F344}" dt="2023-05-12T21:08:18.106" v="3020" actId="20577"/>
          <ac:spMkLst>
            <pc:docMk/>
            <pc:sldMk cId="3411145024" sldId="291"/>
            <ac:spMk id="4" creationId="{3C2C9EB6-0CB4-0E61-1FC0-7A25B0423735}"/>
          </ac:spMkLst>
        </pc:spChg>
        <pc:spChg chg="mod">
          <ac:chgData name="Khan Shaikhul Hadi" userId="d77936d0-9506-4cba-b3e5-19bdc57b058b" providerId="ADAL" clId="{2438B5EB-EA4A-4D18-BD5B-D845B386F344}" dt="2023-05-12T21:08:41.612" v="3033" actId="14100"/>
          <ac:spMkLst>
            <pc:docMk/>
            <pc:sldMk cId="3411145024" sldId="291"/>
            <ac:spMk id="5" creationId="{96688F07-245F-1C3F-3A04-C3F5EA3B7785}"/>
          </ac:spMkLst>
        </pc:spChg>
        <pc:spChg chg="mod">
          <ac:chgData name="Khan Shaikhul Hadi" userId="d77936d0-9506-4cba-b3e5-19bdc57b058b" providerId="ADAL" clId="{2438B5EB-EA4A-4D18-BD5B-D845B386F344}" dt="2023-05-12T21:09:42.112" v="3039" actId="1076"/>
          <ac:spMkLst>
            <pc:docMk/>
            <pc:sldMk cId="3411145024" sldId="291"/>
            <ac:spMk id="7" creationId="{19A0C1EE-D540-D0A7-2090-5869610FCA32}"/>
          </ac:spMkLst>
        </pc:spChg>
        <pc:spChg chg="mod">
          <ac:chgData name="Khan Shaikhul Hadi" userId="d77936d0-9506-4cba-b3e5-19bdc57b058b" providerId="ADAL" clId="{2438B5EB-EA4A-4D18-BD5B-D845B386F344}" dt="2023-05-12T21:09:44.218" v="3040" actId="1076"/>
          <ac:spMkLst>
            <pc:docMk/>
            <pc:sldMk cId="3411145024" sldId="291"/>
            <ac:spMk id="8" creationId="{26B74FFB-94CC-80AC-A006-07CD9A00E5D9}"/>
          </ac:spMkLst>
        </pc:spChg>
        <pc:spChg chg="mod topLvl">
          <ac:chgData name="Khan Shaikhul Hadi" userId="d77936d0-9506-4cba-b3e5-19bdc57b058b" providerId="ADAL" clId="{2438B5EB-EA4A-4D18-BD5B-D845B386F344}" dt="2023-05-12T21:10:51.971" v="3049" actId="1076"/>
          <ac:spMkLst>
            <pc:docMk/>
            <pc:sldMk cId="3411145024" sldId="291"/>
            <ac:spMk id="10" creationId="{2965C1E7-16D3-46A3-406D-C9DB023125A0}"/>
          </ac:spMkLst>
        </pc:spChg>
        <pc:spChg chg="del mod topLvl">
          <ac:chgData name="Khan Shaikhul Hadi" userId="d77936d0-9506-4cba-b3e5-19bdc57b058b" providerId="ADAL" clId="{2438B5EB-EA4A-4D18-BD5B-D845B386F344}" dt="2023-05-12T21:10:46.192" v="3048" actId="478"/>
          <ac:spMkLst>
            <pc:docMk/>
            <pc:sldMk cId="3411145024" sldId="291"/>
            <ac:spMk id="11" creationId="{EB07C38B-3ADC-3BE2-0B78-66D9BFAFA91D}"/>
          </ac:spMkLst>
        </pc:spChg>
        <pc:spChg chg="mod">
          <ac:chgData name="Khan Shaikhul Hadi" userId="d77936d0-9506-4cba-b3e5-19bdc57b058b" providerId="ADAL" clId="{2438B5EB-EA4A-4D18-BD5B-D845B386F344}" dt="2023-05-12T21:08:44.832" v="3034" actId="1076"/>
          <ac:spMkLst>
            <pc:docMk/>
            <pc:sldMk cId="3411145024" sldId="291"/>
            <ac:spMk id="15" creationId="{7D307196-B9AF-D1DB-EA63-626406C8CCC9}"/>
          </ac:spMkLst>
        </pc:spChg>
        <pc:spChg chg="mod">
          <ac:chgData name="Khan Shaikhul Hadi" userId="d77936d0-9506-4cba-b3e5-19bdc57b058b" providerId="ADAL" clId="{2438B5EB-EA4A-4D18-BD5B-D845B386F344}" dt="2023-05-12T21:11:31.828" v="3053" actId="6549"/>
          <ac:spMkLst>
            <pc:docMk/>
            <pc:sldMk cId="3411145024" sldId="291"/>
            <ac:spMk id="18" creationId="{A99178E5-3212-9BFA-32B0-A17C19A8C6B6}"/>
          </ac:spMkLst>
        </pc:spChg>
        <pc:spChg chg="mod">
          <ac:chgData name="Khan Shaikhul Hadi" userId="d77936d0-9506-4cba-b3e5-19bdc57b058b" providerId="ADAL" clId="{2438B5EB-EA4A-4D18-BD5B-D845B386F344}" dt="2023-05-12T21:11:25.639" v="3051"/>
          <ac:spMkLst>
            <pc:docMk/>
            <pc:sldMk cId="3411145024" sldId="291"/>
            <ac:spMk id="20" creationId="{DEFAB52D-E496-6E71-C9E5-FE9BC9FC002E}"/>
          </ac:spMkLst>
        </pc:spChg>
        <pc:spChg chg="del">
          <ac:chgData name="Khan Shaikhul Hadi" userId="d77936d0-9506-4cba-b3e5-19bdc57b058b" providerId="ADAL" clId="{2438B5EB-EA4A-4D18-BD5B-D845B386F344}" dt="2023-05-12T21:08:30.049" v="3027" actId="478"/>
          <ac:spMkLst>
            <pc:docMk/>
            <pc:sldMk cId="3411145024" sldId="291"/>
            <ac:spMk id="32" creationId="{9C8508D5-6A74-9A58-69E4-E091268B429F}"/>
          </ac:spMkLst>
        </pc:spChg>
        <pc:spChg chg="del">
          <ac:chgData name="Khan Shaikhul Hadi" userId="d77936d0-9506-4cba-b3e5-19bdc57b058b" providerId="ADAL" clId="{2438B5EB-EA4A-4D18-BD5B-D845B386F344}" dt="2023-05-12T21:08:31.200" v="3028" actId="478"/>
          <ac:spMkLst>
            <pc:docMk/>
            <pc:sldMk cId="3411145024" sldId="291"/>
            <ac:spMk id="33" creationId="{9C1A405A-BB30-7E9D-24AC-4DB39BB5701E}"/>
          </ac:spMkLst>
        </pc:spChg>
        <pc:spChg chg="del">
          <ac:chgData name="Khan Shaikhul Hadi" userId="d77936d0-9506-4cba-b3e5-19bdc57b058b" providerId="ADAL" clId="{2438B5EB-EA4A-4D18-BD5B-D845B386F344}" dt="2023-05-12T21:08:21.448" v="3022" actId="478"/>
          <ac:spMkLst>
            <pc:docMk/>
            <pc:sldMk cId="3411145024" sldId="291"/>
            <ac:spMk id="42" creationId="{D348191F-4FDF-46FD-66DA-867614ACE5A2}"/>
          </ac:spMkLst>
        </pc:spChg>
        <pc:grpChg chg="add mod">
          <ac:chgData name="Khan Shaikhul Hadi" userId="d77936d0-9506-4cba-b3e5-19bdc57b058b" providerId="ADAL" clId="{2438B5EB-EA4A-4D18-BD5B-D845B386F344}" dt="2023-05-12T21:09:35.829" v="3037" actId="14100"/>
          <ac:grpSpMkLst>
            <pc:docMk/>
            <pc:sldMk cId="3411145024" sldId="291"/>
            <ac:grpSpMk id="2" creationId="{B48365CE-52E6-56D2-2252-48B8730660F2}"/>
          </ac:grpSpMkLst>
        </pc:grpChg>
        <pc:grpChg chg="add del mod">
          <ac:chgData name="Khan Shaikhul Hadi" userId="d77936d0-9506-4cba-b3e5-19bdc57b058b" providerId="ADAL" clId="{2438B5EB-EA4A-4D18-BD5B-D845B386F344}" dt="2023-05-12T21:10:46.192" v="3048" actId="478"/>
          <ac:grpSpMkLst>
            <pc:docMk/>
            <pc:sldMk cId="3411145024" sldId="291"/>
            <ac:grpSpMk id="9" creationId="{E78A00E2-3E2B-C899-4FC0-F662BF56AF2F}"/>
          </ac:grpSpMkLst>
        </pc:grpChg>
        <pc:grpChg chg="add mod">
          <ac:chgData name="Khan Shaikhul Hadi" userId="d77936d0-9506-4cba-b3e5-19bdc57b058b" providerId="ADAL" clId="{2438B5EB-EA4A-4D18-BD5B-D845B386F344}" dt="2023-05-12T21:11:29.232" v="3052" actId="1076"/>
          <ac:grpSpMkLst>
            <pc:docMk/>
            <pc:sldMk cId="3411145024" sldId="291"/>
            <ac:grpSpMk id="12" creationId="{316AE4F0-509E-73DB-59F8-262F9312A1BD}"/>
          </ac:grpSpMkLst>
        </pc:grpChg>
        <pc:grpChg chg="mod">
          <ac:chgData name="Khan Shaikhul Hadi" userId="d77936d0-9506-4cba-b3e5-19bdc57b058b" providerId="ADAL" clId="{2438B5EB-EA4A-4D18-BD5B-D845B386F344}" dt="2023-05-12T21:11:25.639" v="3051"/>
          <ac:grpSpMkLst>
            <pc:docMk/>
            <pc:sldMk cId="3411145024" sldId="291"/>
            <ac:grpSpMk id="14" creationId="{07E6FF68-3A5F-5D15-636D-6503827DDC1D}"/>
          </ac:grpSpMkLst>
        </pc:grpChg>
        <pc:grpChg chg="del">
          <ac:chgData name="Khan Shaikhul Hadi" userId="d77936d0-9506-4cba-b3e5-19bdc57b058b" providerId="ADAL" clId="{2438B5EB-EA4A-4D18-BD5B-D845B386F344}" dt="2023-05-12T21:08:28.972" v="3026" actId="478"/>
          <ac:grpSpMkLst>
            <pc:docMk/>
            <pc:sldMk cId="3411145024" sldId="291"/>
            <ac:grpSpMk id="28" creationId="{EB4C2942-B28E-9995-3C43-EADD091DB88A}"/>
          </ac:grpSpMkLst>
        </pc:grpChg>
        <pc:grpChg chg="del">
          <ac:chgData name="Khan Shaikhul Hadi" userId="d77936d0-9506-4cba-b3e5-19bdc57b058b" providerId="ADAL" clId="{2438B5EB-EA4A-4D18-BD5B-D845B386F344}" dt="2023-05-12T21:08:23.698" v="3023" actId="478"/>
          <ac:grpSpMkLst>
            <pc:docMk/>
            <pc:sldMk cId="3411145024" sldId="291"/>
            <ac:grpSpMk id="29" creationId="{79B7E2B7-A14C-AB95-E08C-BAC14E241E99}"/>
          </ac:grpSpMkLst>
        </pc:grpChg>
        <pc:grpChg chg="del">
          <ac:chgData name="Khan Shaikhul Hadi" userId="d77936d0-9506-4cba-b3e5-19bdc57b058b" providerId="ADAL" clId="{2438B5EB-EA4A-4D18-BD5B-D845B386F344}" dt="2023-05-12T21:08:27.937" v="3025" actId="478"/>
          <ac:grpSpMkLst>
            <pc:docMk/>
            <pc:sldMk cId="3411145024" sldId="291"/>
            <ac:grpSpMk id="38" creationId="{D47F7CCB-2931-D6EB-34A7-CE649210A11B}"/>
          </ac:grpSpMkLst>
        </pc:grpChg>
        <pc:grpChg chg="del">
          <ac:chgData name="Khan Shaikhul Hadi" userId="d77936d0-9506-4cba-b3e5-19bdc57b058b" providerId="ADAL" clId="{2438B5EB-EA4A-4D18-BD5B-D845B386F344}" dt="2023-05-12T21:08:25.682" v="3024" actId="478"/>
          <ac:grpSpMkLst>
            <pc:docMk/>
            <pc:sldMk cId="3411145024" sldId="291"/>
            <ac:grpSpMk id="39" creationId="{F8F6DE06-B592-17F0-089E-83367E8A99A5}"/>
          </ac:grpSpMkLst>
        </pc:grpChg>
        <pc:grpChg chg="del">
          <ac:chgData name="Khan Shaikhul Hadi" userId="d77936d0-9506-4cba-b3e5-19bdc57b058b" providerId="ADAL" clId="{2438B5EB-EA4A-4D18-BD5B-D845B386F344}" dt="2023-05-12T21:08:20.601" v="3021" actId="478"/>
          <ac:grpSpMkLst>
            <pc:docMk/>
            <pc:sldMk cId="3411145024" sldId="291"/>
            <ac:grpSpMk id="48" creationId="{DE3E98AF-4BDF-0EF3-6388-486BD10885C8}"/>
          </ac:grpSpMkLst>
        </pc:grpChg>
        <pc:cxnChg chg="mod">
          <ac:chgData name="Khan Shaikhul Hadi" userId="d77936d0-9506-4cba-b3e5-19bdc57b058b" providerId="ADAL" clId="{2438B5EB-EA4A-4D18-BD5B-D845B386F344}" dt="2023-05-12T21:11:25.639" v="3051"/>
          <ac:cxnSpMkLst>
            <pc:docMk/>
            <pc:sldMk cId="3411145024" sldId="291"/>
            <ac:cxnSpMk id="19" creationId="{E9F3E799-146D-BD50-4FB6-BD91483F77BB}"/>
          </ac:cxnSpMkLst>
        </pc:cxnChg>
        <pc:cxnChg chg="mod">
          <ac:chgData name="Khan Shaikhul Hadi" userId="d77936d0-9506-4cba-b3e5-19bdc57b058b" providerId="ADAL" clId="{2438B5EB-EA4A-4D18-BD5B-D845B386F344}" dt="2023-05-12T21:08:20.601" v="3021" actId="478"/>
          <ac:cxnSpMkLst>
            <pc:docMk/>
            <pc:sldMk cId="3411145024" sldId="291"/>
            <ac:cxnSpMk id="44" creationId="{041A44B5-DBD0-AF6B-D546-20B271ED6371}"/>
          </ac:cxnSpMkLst>
        </pc:cxnChg>
      </pc:sldChg>
      <pc:sldChg chg="addSp delSp modSp add del mod addAnim delAnim">
        <pc:chgData name="Khan Shaikhul Hadi" userId="d77936d0-9506-4cba-b3e5-19bdc57b058b" providerId="ADAL" clId="{2438B5EB-EA4A-4D18-BD5B-D845B386F344}" dt="2023-05-12T21:08:00.590" v="3011" actId="47"/>
        <pc:sldMkLst>
          <pc:docMk/>
          <pc:sldMk cId="4124005694" sldId="291"/>
        </pc:sldMkLst>
        <pc:spChg chg="mod">
          <ac:chgData name="Khan Shaikhul Hadi" userId="d77936d0-9506-4cba-b3e5-19bdc57b058b" providerId="ADAL" clId="{2438B5EB-EA4A-4D18-BD5B-D845B386F344}" dt="2023-05-12T20:50:09.634" v="2809" actId="1076"/>
          <ac:spMkLst>
            <pc:docMk/>
            <pc:sldMk cId="4124005694" sldId="291"/>
            <ac:spMk id="6" creationId="{87103AE0-2003-A141-561C-FEF385F058E3}"/>
          </ac:spMkLst>
        </pc:spChg>
        <pc:spChg chg="mod">
          <ac:chgData name="Khan Shaikhul Hadi" userId="d77936d0-9506-4cba-b3e5-19bdc57b058b" providerId="ADAL" clId="{2438B5EB-EA4A-4D18-BD5B-D845B386F344}" dt="2023-05-12T20:50:09.391" v="2808" actId="1076"/>
          <ac:spMkLst>
            <pc:docMk/>
            <pc:sldMk cId="4124005694" sldId="291"/>
            <ac:spMk id="13" creationId="{756159AB-1528-C6F3-28CA-A4394FDA41C0}"/>
          </ac:spMkLst>
        </pc:spChg>
        <pc:spChg chg="add del topLvl">
          <ac:chgData name="Khan Shaikhul Hadi" userId="d77936d0-9506-4cba-b3e5-19bdc57b058b" providerId="ADAL" clId="{2438B5EB-EA4A-4D18-BD5B-D845B386F344}" dt="2023-05-12T20:50:09.837" v="2810" actId="478"/>
          <ac:spMkLst>
            <pc:docMk/>
            <pc:sldMk cId="4124005694" sldId="291"/>
            <ac:spMk id="23" creationId="{3448BAD9-4194-CF36-C01F-4DB2CFE58B31}"/>
          </ac:spMkLst>
        </pc:spChg>
        <pc:spChg chg="add del topLvl">
          <ac:chgData name="Khan Shaikhul Hadi" userId="d77936d0-9506-4cba-b3e5-19bdc57b058b" providerId="ADAL" clId="{2438B5EB-EA4A-4D18-BD5B-D845B386F344}" dt="2023-05-12T20:50:10.429" v="2812" actId="478"/>
          <ac:spMkLst>
            <pc:docMk/>
            <pc:sldMk cId="4124005694" sldId="291"/>
            <ac:spMk id="26" creationId="{5CEB21F5-7387-8813-A586-C834EE23A850}"/>
          </ac:spMkLst>
        </pc:spChg>
        <pc:spChg chg="mod topLvl">
          <ac:chgData name="Khan Shaikhul Hadi" userId="d77936d0-9506-4cba-b3e5-19bdc57b058b" providerId="ADAL" clId="{2438B5EB-EA4A-4D18-BD5B-D845B386F344}" dt="2023-05-12T20:50:09.188" v="2807" actId="1076"/>
          <ac:spMkLst>
            <pc:docMk/>
            <pc:sldMk cId="4124005694" sldId="291"/>
            <ac:spMk id="32" creationId="{9C8508D5-6A74-9A58-69E4-E091268B429F}"/>
          </ac:spMkLst>
        </pc:spChg>
        <pc:spChg chg="mod topLvl">
          <ac:chgData name="Khan Shaikhul Hadi" userId="d77936d0-9506-4cba-b3e5-19bdc57b058b" providerId="ADAL" clId="{2438B5EB-EA4A-4D18-BD5B-D845B386F344}" dt="2023-05-12T20:50:08.669" v="2805" actId="165"/>
          <ac:spMkLst>
            <pc:docMk/>
            <pc:sldMk cId="4124005694" sldId="291"/>
            <ac:spMk id="33" creationId="{9C1A405A-BB30-7E9D-24AC-4DB39BB5701E}"/>
          </ac:spMkLst>
        </pc:spChg>
        <pc:spChg chg="add del">
          <ac:chgData name="Khan Shaikhul Hadi" userId="d77936d0-9506-4cba-b3e5-19bdc57b058b" providerId="ADAL" clId="{2438B5EB-EA4A-4D18-BD5B-D845B386F344}" dt="2023-05-12T20:50:08.985" v="2806" actId="478"/>
          <ac:spMkLst>
            <pc:docMk/>
            <pc:sldMk cId="4124005694" sldId="291"/>
            <ac:spMk id="34" creationId="{C0DD5554-E5CC-9ECF-DEE8-ADAAF1F439EB}"/>
          </ac:spMkLst>
        </pc:spChg>
        <pc:grpChg chg="add del">
          <ac:chgData name="Khan Shaikhul Hadi" userId="d77936d0-9506-4cba-b3e5-19bdc57b058b" providerId="ADAL" clId="{2438B5EB-EA4A-4D18-BD5B-D845B386F344}" dt="2023-05-12T20:50:10.429" v="2812" actId="478"/>
          <ac:grpSpMkLst>
            <pc:docMk/>
            <pc:sldMk cId="4124005694" sldId="291"/>
            <ac:grpSpMk id="28" creationId="{EB4C2942-B28E-9995-3C43-EADD091DB88A}"/>
          </ac:grpSpMkLst>
        </pc:grpChg>
        <pc:grpChg chg="add del">
          <ac:chgData name="Khan Shaikhul Hadi" userId="d77936d0-9506-4cba-b3e5-19bdc57b058b" providerId="ADAL" clId="{2438B5EB-EA4A-4D18-BD5B-D845B386F344}" dt="2023-05-12T20:50:10.151" v="2811" actId="478"/>
          <ac:grpSpMkLst>
            <pc:docMk/>
            <pc:sldMk cId="4124005694" sldId="291"/>
            <ac:grpSpMk id="29" creationId="{79B7E2B7-A14C-AB95-E08C-BAC14E241E99}"/>
          </ac:grpSpMkLst>
        </pc:grpChg>
        <pc:grpChg chg="add del mod">
          <ac:chgData name="Khan Shaikhul Hadi" userId="d77936d0-9506-4cba-b3e5-19bdc57b058b" providerId="ADAL" clId="{2438B5EB-EA4A-4D18-BD5B-D845B386F344}" dt="2023-05-12T20:50:08.669" v="2805" actId="165"/>
          <ac:grpSpMkLst>
            <pc:docMk/>
            <pc:sldMk cId="4124005694" sldId="291"/>
            <ac:grpSpMk id="30" creationId="{31457499-A854-D77E-8072-5A9EBDFB3F65}"/>
          </ac:grpSpMkLst>
        </pc:grpChg>
        <pc:cxnChg chg="mod topLvl">
          <ac:chgData name="Khan Shaikhul Hadi" userId="d77936d0-9506-4cba-b3e5-19bdc57b058b" providerId="ADAL" clId="{2438B5EB-EA4A-4D18-BD5B-D845B386F344}" dt="2023-05-12T20:50:08.669" v="2805" actId="165"/>
          <ac:cxnSpMkLst>
            <pc:docMk/>
            <pc:sldMk cId="4124005694" sldId="291"/>
            <ac:cxnSpMk id="31" creationId="{0E1E1443-BF9B-4C8C-D16E-07726883EE5D}"/>
          </ac:cxnSpMkLst>
        </pc:cxnChg>
      </pc:sldChg>
      <pc:sldChg chg="new del">
        <pc:chgData name="Khan Shaikhul Hadi" userId="d77936d0-9506-4cba-b3e5-19bdc57b058b" providerId="ADAL" clId="{2438B5EB-EA4A-4D18-BD5B-D845B386F344}" dt="2023-05-13T02:51:55.719" v="3692" actId="47"/>
        <pc:sldMkLst>
          <pc:docMk/>
          <pc:sldMk cId="36118656" sldId="292"/>
        </pc:sldMkLst>
      </pc:sldChg>
      <pc:sldChg chg="addSp delSp modSp add mod delAnim modAnim">
        <pc:chgData name="Khan Shaikhul Hadi" userId="d77936d0-9506-4cba-b3e5-19bdc57b058b" providerId="ADAL" clId="{2438B5EB-EA4A-4D18-BD5B-D845B386F344}" dt="2023-05-13T02:43:07.250" v="3691" actId="1076"/>
        <pc:sldMkLst>
          <pc:docMk/>
          <pc:sldMk cId="1909311823" sldId="293"/>
        </pc:sldMkLst>
        <pc:spChg chg="mod">
          <ac:chgData name="Khan Shaikhul Hadi" userId="d77936d0-9506-4cba-b3e5-19bdc57b058b" providerId="ADAL" clId="{2438B5EB-EA4A-4D18-BD5B-D845B386F344}" dt="2023-05-13T02:38:12.427" v="3620" actId="20577"/>
          <ac:spMkLst>
            <pc:docMk/>
            <pc:sldMk cId="1909311823" sldId="293"/>
            <ac:spMk id="2" creationId="{5CFA528E-7256-F9FC-D150-144D661A7560}"/>
          </ac:spMkLst>
        </pc:spChg>
        <pc:spChg chg="add mod">
          <ac:chgData name="Khan Shaikhul Hadi" userId="d77936d0-9506-4cba-b3e5-19bdc57b058b" providerId="ADAL" clId="{2438B5EB-EA4A-4D18-BD5B-D845B386F344}" dt="2023-05-13T02:40:37.745" v="3651" actId="164"/>
          <ac:spMkLst>
            <pc:docMk/>
            <pc:sldMk cId="1909311823" sldId="293"/>
            <ac:spMk id="6" creationId="{68F908CA-BB11-0E28-2E89-C9EECAE8FB06}"/>
          </ac:spMkLst>
        </pc:spChg>
        <pc:spChg chg="mod">
          <ac:chgData name="Khan Shaikhul Hadi" userId="d77936d0-9506-4cba-b3e5-19bdc57b058b" providerId="ADAL" clId="{2438B5EB-EA4A-4D18-BD5B-D845B386F344}" dt="2023-05-13T02:42:06.580" v="3682" actId="1076"/>
          <ac:spMkLst>
            <pc:docMk/>
            <pc:sldMk cId="1909311823" sldId="293"/>
            <ac:spMk id="21" creationId="{2CEEC326-FC64-B55D-C093-7B82BBA7AF25}"/>
          </ac:spMkLst>
        </pc:spChg>
        <pc:spChg chg="mod">
          <ac:chgData name="Khan Shaikhul Hadi" userId="d77936d0-9506-4cba-b3e5-19bdc57b058b" providerId="ADAL" clId="{2438B5EB-EA4A-4D18-BD5B-D845B386F344}" dt="2023-05-13T02:39:31.833" v="3632" actId="1076"/>
          <ac:spMkLst>
            <pc:docMk/>
            <pc:sldMk cId="1909311823" sldId="293"/>
            <ac:spMk id="34" creationId="{DE60C64F-51C3-7730-E7E2-34579BD2A170}"/>
          </ac:spMkLst>
        </pc:spChg>
        <pc:spChg chg="del mod">
          <ac:chgData name="Khan Shaikhul Hadi" userId="d77936d0-9506-4cba-b3e5-19bdc57b058b" providerId="ADAL" clId="{2438B5EB-EA4A-4D18-BD5B-D845B386F344}" dt="2023-05-13T02:39:02.600" v="3628" actId="478"/>
          <ac:spMkLst>
            <pc:docMk/>
            <pc:sldMk cId="1909311823" sldId="293"/>
            <ac:spMk id="50" creationId="{97ADBDD8-BE9D-0FFD-8ACA-172DA6315846}"/>
          </ac:spMkLst>
        </pc:spChg>
        <pc:grpChg chg="add mod">
          <ac:chgData name="Khan Shaikhul Hadi" userId="d77936d0-9506-4cba-b3e5-19bdc57b058b" providerId="ADAL" clId="{2438B5EB-EA4A-4D18-BD5B-D845B386F344}" dt="2023-05-13T02:40:37.745" v="3651" actId="164"/>
          <ac:grpSpMkLst>
            <pc:docMk/>
            <pc:sldMk cId="1909311823" sldId="293"/>
            <ac:grpSpMk id="9" creationId="{1DB4A2E4-2B0E-0E34-8FC8-9FF20230C95E}"/>
          </ac:grpSpMkLst>
        </pc:grpChg>
        <pc:grpChg chg="add mod">
          <ac:chgData name="Khan Shaikhul Hadi" userId="d77936d0-9506-4cba-b3e5-19bdc57b058b" providerId="ADAL" clId="{2438B5EB-EA4A-4D18-BD5B-D845B386F344}" dt="2023-05-13T02:43:07.250" v="3691" actId="1076"/>
          <ac:grpSpMkLst>
            <pc:docMk/>
            <pc:sldMk cId="1909311823" sldId="293"/>
            <ac:grpSpMk id="14" creationId="{9480B884-A048-A61F-AC3A-FEE6D2130E8A}"/>
          </ac:grpSpMkLst>
        </pc:grpChg>
        <pc:grpChg chg="del">
          <ac:chgData name="Khan Shaikhul Hadi" userId="d77936d0-9506-4cba-b3e5-19bdc57b058b" providerId="ADAL" clId="{2438B5EB-EA4A-4D18-BD5B-D845B386F344}" dt="2023-05-13T02:38:18.114" v="3621" actId="478"/>
          <ac:grpSpMkLst>
            <pc:docMk/>
            <pc:sldMk cId="1909311823" sldId="293"/>
            <ac:grpSpMk id="33" creationId="{2341AA4A-E2C3-2053-9493-C3CF69538E72}"/>
          </ac:grpSpMkLst>
        </pc:grpChg>
        <pc:grpChg chg="del">
          <ac:chgData name="Khan Shaikhul Hadi" userId="d77936d0-9506-4cba-b3e5-19bdc57b058b" providerId="ADAL" clId="{2438B5EB-EA4A-4D18-BD5B-D845B386F344}" dt="2023-05-13T02:38:21.126" v="3622" actId="478"/>
          <ac:grpSpMkLst>
            <pc:docMk/>
            <pc:sldMk cId="1909311823" sldId="293"/>
            <ac:grpSpMk id="39" creationId="{C58172C3-D98E-6A7A-7DC6-13555F979234}"/>
          </ac:grpSpMkLst>
        </pc:grpChg>
        <pc:grpChg chg="del">
          <ac:chgData name="Khan Shaikhul Hadi" userId="d77936d0-9506-4cba-b3e5-19bdc57b058b" providerId="ADAL" clId="{2438B5EB-EA4A-4D18-BD5B-D845B386F344}" dt="2023-05-13T02:39:06.372" v="3629" actId="478"/>
          <ac:grpSpMkLst>
            <pc:docMk/>
            <pc:sldMk cId="1909311823" sldId="293"/>
            <ac:grpSpMk id="48" creationId="{4DA49377-8CA7-5CFD-FE48-8DE2D6AE37A8}"/>
          </ac:grpSpMkLst>
        </pc:grpChg>
        <pc:grpChg chg="mod">
          <ac:chgData name="Khan Shaikhul Hadi" userId="d77936d0-9506-4cba-b3e5-19bdc57b058b" providerId="ADAL" clId="{2438B5EB-EA4A-4D18-BD5B-D845B386F344}" dt="2023-05-13T02:39:16.302" v="3631" actId="1076"/>
          <ac:grpSpMkLst>
            <pc:docMk/>
            <pc:sldMk cId="1909311823" sldId="293"/>
            <ac:grpSpMk id="51" creationId="{1F026079-4F1C-BD6F-F129-4BE4760E0CB7}"/>
          </ac:grpSpMkLst>
        </pc:grpChg>
        <pc:cxnChg chg="add mod">
          <ac:chgData name="Khan Shaikhul Hadi" userId="d77936d0-9506-4cba-b3e5-19bdc57b058b" providerId="ADAL" clId="{2438B5EB-EA4A-4D18-BD5B-D845B386F344}" dt="2023-05-13T02:40:37.745" v="3651" actId="164"/>
          <ac:cxnSpMkLst>
            <pc:docMk/>
            <pc:sldMk cId="1909311823" sldId="293"/>
            <ac:cxnSpMk id="3" creationId="{F706B19B-3993-4D08-27E3-B362A4DC3DE7}"/>
          </ac:cxnSpMkLst>
        </pc:cxnChg>
        <pc:cxnChg chg="mod">
          <ac:chgData name="Khan Shaikhul Hadi" userId="d77936d0-9506-4cba-b3e5-19bdc57b058b" providerId="ADAL" clId="{2438B5EB-EA4A-4D18-BD5B-D845B386F344}" dt="2023-05-13T02:41:55.464" v="3659" actId="14100"/>
          <ac:cxnSpMkLst>
            <pc:docMk/>
            <pc:sldMk cId="1909311823" sldId="293"/>
            <ac:cxnSpMk id="19" creationId="{484F34B0-6058-3BD5-C572-FD4F33D3D3BE}"/>
          </ac:cxnSpMkLst>
        </pc:cxnChg>
        <pc:cxnChg chg="mod">
          <ac:chgData name="Khan Shaikhul Hadi" userId="d77936d0-9506-4cba-b3e5-19bdc57b058b" providerId="ADAL" clId="{2438B5EB-EA4A-4D18-BD5B-D845B386F344}" dt="2023-05-13T02:38:18.114" v="3621" actId="478"/>
          <ac:cxnSpMkLst>
            <pc:docMk/>
            <pc:sldMk cId="1909311823" sldId="293"/>
            <ac:cxnSpMk id="28" creationId="{C53B37C9-B014-DE6E-D9F1-227D56736AF2}"/>
          </ac:cxnSpMkLst>
        </pc:cxnChg>
        <pc:cxnChg chg="mod">
          <ac:chgData name="Khan Shaikhul Hadi" userId="d77936d0-9506-4cba-b3e5-19bdc57b058b" providerId="ADAL" clId="{2438B5EB-EA4A-4D18-BD5B-D845B386F344}" dt="2023-05-13T02:38:21.126" v="3622" actId="478"/>
          <ac:cxnSpMkLst>
            <pc:docMk/>
            <pc:sldMk cId="1909311823" sldId="293"/>
            <ac:cxnSpMk id="35" creationId="{C7C73B8A-8767-7EB1-5F4A-8D45B2D1F447}"/>
          </ac:cxnSpMkLst>
        </pc:cxnChg>
      </pc:sldChg>
      <pc:sldChg chg="addSp modSp add mod modAnim">
        <pc:chgData name="Khan Shaikhul Hadi" userId="d77936d0-9506-4cba-b3e5-19bdc57b058b" providerId="ADAL" clId="{2438B5EB-EA4A-4D18-BD5B-D845B386F344}" dt="2023-05-13T20:23:41.591" v="4383"/>
        <pc:sldMkLst>
          <pc:docMk/>
          <pc:sldMk cId="65700244" sldId="294"/>
        </pc:sldMkLst>
        <pc:spChg chg="mod">
          <ac:chgData name="Khan Shaikhul Hadi" userId="d77936d0-9506-4cba-b3e5-19bdc57b058b" providerId="ADAL" clId="{2438B5EB-EA4A-4D18-BD5B-D845B386F344}" dt="2023-05-13T20:22:33.777" v="4349" actId="1076"/>
          <ac:spMkLst>
            <pc:docMk/>
            <pc:sldMk cId="65700244" sldId="294"/>
            <ac:spMk id="12" creationId="{D8C46C47-FD6B-DD87-7424-930820E57CA1}"/>
          </ac:spMkLst>
        </pc:spChg>
        <pc:spChg chg="add mod">
          <ac:chgData name="Khan Shaikhul Hadi" userId="d77936d0-9506-4cba-b3e5-19bdc57b058b" providerId="ADAL" clId="{2438B5EB-EA4A-4D18-BD5B-D845B386F344}" dt="2023-05-13T20:23:34.677" v="4382" actId="164"/>
          <ac:spMkLst>
            <pc:docMk/>
            <pc:sldMk cId="65700244" sldId="294"/>
            <ac:spMk id="16" creationId="{E82D0E41-14C5-8B56-E39A-C10494F6BE32}"/>
          </ac:spMkLst>
        </pc:spChg>
        <pc:grpChg chg="add mod">
          <ac:chgData name="Khan Shaikhul Hadi" userId="d77936d0-9506-4cba-b3e5-19bdc57b058b" providerId="ADAL" clId="{2438B5EB-EA4A-4D18-BD5B-D845B386F344}" dt="2023-05-13T20:23:34.677" v="4382" actId="164"/>
          <ac:grpSpMkLst>
            <pc:docMk/>
            <pc:sldMk cId="65700244" sldId="294"/>
            <ac:grpSpMk id="19" creationId="{581A5484-198D-4367-E3C4-561B904D66F9}"/>
          </ac:grpSpMkLst>
        </pc:grpChg>
        <pc:picChg chg="add mod">
          <ac:chgData name="Khan Shaikhul Hadi" userId="d77936d0-9506-4cba-b3e5-19bdc57b058b" providerId="ADAL" clId="{2438B5EB-EA4A-4D18-BD5B-D845B386F344}" dt="2023-05-13T20:19:13.085" v="4334" actId="207"/>
          <ac:picMkLst>
            <pc:docMk/>
            <pc:sldMk cId="65700244" sldId="294"/>
            <ac:picMk id="10" creationId="{9E3102FA-0F56-B4E5-6E82-FA088C6E8850}"/>
          </ac:picMkLst>
        </pc:picChg>
        <pc:cxnChg chg="add mod">
          <ac:chgData name="Khan Shaikhul Hadi" userId="d77936d0-9506-4cba-b3e5-19bdc57b058b" providerId="ADAL" clId="{2438B5EB-EA4A-4D18-BD5B-D845B386F344}" dt="2023-05-13T20:23:34.677" v="4382" actId="164"/>
          <ac:cxnSpMkLst>
            <pc:docMk/>
            <pc:sldMk cId="65700244" sldId="294"/>
            <ac:cxnSpMk id="18" creationId="{E7B8A3D1-E298-3B0D-8AAA-97A1BD09CD6D}"/>
          </ac:cxnSpMkLst>
        </pc:cxnChg>
      </pc:sldChg>
      <pc:sldChg chg="add del">
        <pc:chgData name="Khan Shaikhul Hadi" userId="d77936d0-9506-4cba-b3e5-19bdc57b058b" providerId="ADAL" clId="{2438B5EB-EA4A-4D18-BD5B-D845B386F344}" dt="2023-05-13T20:26:38.091" v="4553" actId="47"/>
        <pc:sldMkLst>
          <pc:docMk/>
          <pc:sldMk cId="2429902740" sldId="295"/>
        </pc:sldMkLst>
      </pc:sldChg>
      <pc:sldChg chg="addSp modSp add del mod modAnim">
        <pc:chgData name="Khan Shaikhul Hadi" userId="d77936d0-9506-4cba-b3e5-19bdc57b058b" providerId="ADAL" clId="{2438B5EB-EA4A-4D18-BD5B-D845B386F344}" dt="2023-05-13T23:54:32.236" v="5221" actId="47"/>
        <pc:sldMkLst>
          <pc:docMk/>
          <pc:sldMk cId="4147329525" sldId="296"/>
        </pc:sldMkLst>
        <pc:spChg chg="mod">
          <ac:chgData name="Khan Shaikhul Hadi" userId="d77936d0-9506-4cba-b3e5-19bdc57b058b" providerId="ADAL" clId="{2438B5EB-EA4A-4D18-BD5B-D845B386F344}" dt="2023-05-13T20:26:36.250" v="4552"/>
          <ac:spMkLst>
            <pc:docMk/>
            <pc:sldMk cId="4147329525" sldId="296"/>
            <ac:spMk id="2" creationId="{64C95D01-25A6-6C4F-820B-9996863D96A0}"/>
          </ac:spMkLst>
        </pc:spChg>
        <pc:spChg chg="add mod">
          <ac:chgData name="Khan Shaikhul Hadi" userId="d77936d0-9506-4cba-b3e5-19bdc57b058b" providerId="ADAL" clId="{2438B5EB-EA4A-4D18-BD5B-D845B386F344}" dt="2023-05-13T20:29:15.644" v="4707" actId="164"/>
          <ac:spMkLst>
            <pc:docMk/>
            <pc:sldMk cId="4147329525" sldId="296"/>
            <ac:spMk id="4" creationId="{D196443B-B78C-CD8F-DCE2-A08B370361D3}"/>
          </ac:spMkLst>
        </pc:spChg>
        <pc:spChg chg="add mod">
          <ac:chgData name="Khan Shaikhul Hadi" userId="d77936d0-9506-4cba-b3e5-19bdc57b058b" providerId="ADAL" clId="{2438B5EB-EA4A-4D18-BD5B-D845B386F344}" dt="2023-05-13T20:29:59.542" v="4710" actId="1076"/>
          <ac:spMkLst>
            <pc:docMk/>
            <pc:sldMk cId="4147329525" sldId="296"/>
            <ac:spMk id="5" creationId="{D5C26A11-0886-D2F6-D07B-EF112859868B}"/>
          </ac:spMkLst>
        </pc:spChg>
        <pc:spChg chg="add mod">
          <ac:chgData name="Khan Shaikhul Hadi" userId="d77936d0-9506-4cba-b3e5-19bdc57b058b" providerId="ADAL" clId="{2438B5EB-EA4A-4D18-BD5B-D845B386F344}" dt="2023-05-13T20:29:57.033" v="4709" actId="1076"/>
          <ac:spMkLst>
            <pc:docMk/>
            <pc:sldMk cId="4147329525" sldId="296"/>
            <ac:spMk id="6" creationId="{C2D354C1-2ACA-CAC4-710E-58D245EDE200}"/>
          </ac:spMkLst>
        </pc:spChg>
        <pc:spChg chg="add mod">
          <ac:chgData name="Khan Shaikhul Hadi" userId="d77936d0-9506-4cba-b3e5-19bdc57b058b" providerId="ADAL" clId="{2438B5EB-EA4A-4D18-BD5B-D845B386F344}" dt="2023-05-13T20:30:27.901" v="4780" actId="1076"/>
          <ac:spMkLst>
            <pc:docMk/>
            <pc:sldMk cId="4147329525" sldId="296"/>
            <ac:spMk id="8" creationId="{329757F4-83F4-E651-94AB-451A6D7A0516}"/>
          </ac:spMkLst>
        </pc:spChg>
        <pc:grpChg chg="add mod">
          <ac:chgData name="Khan Shaikhul Hadi" userId="d77936d0-9506-4cba-b3e5-19bdc57b058b" providerId="ADAL" clId="{2438B5EB-EA4A-4D18-BD5B-D845B386F344}" dt="2023-05-13T20:29:15.644" v="4707" actId="164"/>
          <ac:grpSpMkLst>
            <pc:docMk/>
            <pc:sldMk cId="4147329525" sldId="296"/>
            <ac:grpSpMk id="7" creationId="{AAD30811-B6B4-773D-4220-1D04065FE0AB}"/>
          </ac:grpSpMkLst>
        </pc:grpChg>
        <pc:graphicFrameChg chg="mod modGraphic">
          <ac:chgData name="Khan Shaikhul Hadi" userId="d77936d0-9506-4cba-b3e5-19bdc57b058b" providerId="ADAL" clId="{2438B5EB-EA4A-4D18-BD5B-D845B386F344}" dt="2023-05-13T20:27:52.109" v="4637"/>
          <ac:graphicFrameMkLst>
            <pc:docMk/>
            <pc:sldMk cId="4147329525" sldId="296"/>
            <ac:graphicFrameMk id="3" creationId="{9BF027BB-8163-B9E7-DC62-483D0E544847}"/>
          </ac:graphicFrameMkLst>
        </pc:graphicFrameChg>
      </pc:sldChg>
      <pc:sldChg chg="new del">
        <pc:chgData name="Khan Shaikhul Hadi" userId="d77936d0-9506-4cba-b3e5-19bdc57b058b" providerId="ADAL" clId="{2438B5EB-EA4A-4D18-BD5B-D845B386F344}" dt="2023-05-13T23:15:01.714" v="4785" actId="47"/>
        <pc:sldMkLst>
          <pc:docMk/>
          <pc:sldMk cId="344585794" sldId="297"/>
        </pc:sldMkLst>
      </pc:sldChg>
      <pc:sldChg chg="addSp delSp modSp add mod delAnim modAnim modNotesTx">
        <pc:chgData name="Khan Shaikhul Hadi" userId="d77936d0-9506-4cba-b3e5-19bdc57b058b" providerId="ADAL" clId="{2438B5EB-EA4A-4D18-BD5B-D845B386F344}" dt="2023-05-15T13:17:42.571" v="6012" actId="20577"/>
        <pc:sldMkLst>
          <pc:docMk/>
          <pc:sldMk cId="998739891" sldId="297"/>
        </pc:sldMkLst>
        <pc:spChg chg="mod">
          <ac:chgData name="Khan Shaikhul Hadi" userId="d77936d0-9506-4cba-b3e5-19bdc57b058b" providerId="ADAL" clId="{2438B5EB-EA4A-4D18-BD5B-D845B386F344}" dt="2023-05-13T23:26:09.940" v="4815" actId="20577"/>
          <ac:spMkLst>
            <pc:docMk/>
            <pc:sldMk cId="998739891" sldId="297"/>
            <ac:spMk id="2" creationId="{6DF325F8-A433-A972-9872-6BE11BD1FC5D}"/>
          </ac:spMkLst>
        </pc:spChg>
        <pc:spChg chg="add mod">
          <ac:chgData name="Khan Shaikhul Hadi" userId="d77936d0-9506-4cba-b3e5-19bdc57b058b" providerId="ADAL" clId="{2438B5EB-EA4A-4D18-BD5B-D845B386F344}" dt="2023-05-13T23:26:54.199" v="4826" actId="1076"/>
          <ac:spMkLst>
            <pc:docMk/>
            <pc:sldMk cId="998739891" sldId="297"/>
            <ac:spMk id="3" creationId="{9982937C-1740-1FC8-6176-A66B1A57626C}"/>
          </ac:spMkLst>
        </pc:spChg>
        <pc:spChg chg="add mod">
          <ac:chgData name="Khan Shaikhul Hadi" userId="d77936d0-9506-4cba-b3e5-19bdc57b058b" providerId="ADAL" clId="{2438B5EB-EA4A-4D18-BD5B-D845B386F344}" dt="2023-05-15T13:15:22.887" v="5934" actId="1076"/>
          <ac:spMkLst>
            <pc:docMk/>
            <pc:sldMk cId="998739891" sldId="297"/>
            <ac:spMk id="10" creationId="{D51BAEB7-AEBF-1329-2466-C5FEB2742625}"/>
          </ac:spMkLst>
        </pc:spChg>
        <pc:spChg chg="mod">
          <ac:chgData name="Khan Shaikhul Hadi" userId="d77936d0-9506-4cba-b3e5-19bdc57b058b" providerId="ADAL" clId="{2438B5EB-EA4A-4D18-BD5B-D845B386F344}" dt="2023-05-13T23:26:38.416" v="4818" actId="1076"/>
          <ac:spMkLst>
            <pc:docMk/>
            <pc:sldMk cId="998739891" sldId="297"/>
            <ac:spMk id="11" creationId="{47174976-F8E0-C5D6-3853-E59853C0CBC3}"/>
          </ac:spMkLst>
        </pc:spChg>
        <pc:spChg chg="mod">
          <ac:chgData name="Khan Shaikhul Hadi" userId="d77936d0-9506-4cba-b3e5-19bdc57b058b" providerId="ADAL" clId="{2438B5EB-EA4A-4D18-BD5B-D845B386F344}" dt="2023-05-13T23:26:38.416" v="4818" actId="1076"/>
          <ac:spMkLst>
            <pc:docMk/>
            <pc:sldMk cId="998739891" sldId="297"/>
            <ac:spMk id="12" creationId="{D8C46C47-FD6B-DD87-7424-930820E57CA1}"/>
          </ac:spMkLst>
        </pc:spChg>
        <pc:spChg chg="add del mod">
          <ac:chgData name="Khan Shaikhul Hadi" userId="d77936d0-9506-4cba-b3e5-19bdc57b058b" providerId="ADAL" clId="{2438B5EB-EA4A-4D18-BD5B-D845B386F344}" dt="2023-05-15T13:16:14.999" v="5943" actId="478"/>
          <ac:spMkLst>
            <pc:docMk/>
            <pc:sldMk cId="998739891" sldId="297"/>
            <ac:spMk id="13" creationId="{4A4A145D-957C-1523-D141-5EBA51FE0554}"/>
          </ac:spMkLst>
        </pc:spChg>
        <pc:spChg chg="del mod">
          <ac:chgData name="Khan Shaikhul Hadi" userId="d77936d0-9506-4cba-b3e5-19bdc57b058b" providerId="ADAL" clId="{2438B5EB-EA4A-4D18-BD5B-D845B386F344}" dt="2023-05-13T23:33:00.697" v="4872" actId="478"/>
          <ac:spMkLst>
            <pc:docMk/>
            <pc:sldMk cId="998739891" sldId="297"/>
            <ac:spMk id="13" creationId="{FAD9A73E-9150-5AE9-5153-5CAAD7D7C663}"/>
          </ac:spMkLst>
        </pc:spChg>
        <pc:spChg chg="mod">
          <ac:chgData name="Khan Shaikhul Hadi" userId="d77936d0-9506-4cba-b3e5-19bdc57b058b" providerId="ADAL" clId="{2438B5EB-EA4A-4D18-BD5B-D845B386F344}" dt="2023-05-13T23:26:38.416" v="4818" actId="1076"/>
          <ac:spMkLst>
            <pc:docMk/>
            <pc:sldMk cId="998739891" sldId="297"/>
            <ac:spMk id="14" creationId="{1BCDD930-7B05-148F-71CC-4DBE14709EBF}"/>
          </ac:spMkLst>
        </pc:spChg>
        <pc:spChg chg="mod">
          <ac:chgData name="Khan Shaikhul Hadi" userId="d77936d0-9506-4cba-b3e5-19bdc57b058b" providerId="ADAL" clId="{2438B5EB-EA4A-4D18-BD5B-D845B386F344}" dt="2023-05-13T23:26:38.416" v="4818" actId="1076"/>
          <ac:spMkLst>
            <pc:docMk/>
            <pc:sldMk cId="998739891" sldId="297"/>
            <ac:spMk id="15" creationId="{14C59A67-81D8-9A58-A11C-E18D6156E526}"/>
          </ac:spMkLst>
        </pc:spChg>
        <pc:spChg chg="add mod">
          <ac:chgData name="Khan Shaikhul Hadi" userId="d77936d0-9506-4cba-b3e5-19bdc57b058b" providerId="ADAL" clId="{2438B5EB-EA4A-4D18-BD5B-D845B386F344}" dt="2023-05-13T23:32:08.495" v="4864" actId="1076"/>
          <ac:spMkLst>
            <pc:docMk/>
            <pc:sldMk cId="998739891" sldId="297"/>
            <ac:spMk id="17" creationId="{E6234EE7-ACAA-72CA-8768-0E7F5D10349E}"/>
          </ac:spMkLst>
        </pc:spChg>
        <pc:spChg chg="add mod">
          <ac:chgData name="Khan Shaikhul Hadi" userId="d77936d0-9506-4cba-b3e5-19bdc57b058b" providerId="ADAL" clId="{2438B5EB-EA4A-4D18-BD5B-D845B386F344}" dt="2023-05-13T23:32:10.784" v="4865" actId="1076"/>
          <ac:spMkLst>
            <pc:docMk/>
            <pc:sldMk cId="998739891" sldId="297"/>
            <ac:spMk id="20" creationId="{095FE978-CC0C-FE91-80A2-AC69B819BA0E}"/>
          </ac:spMkLst>
        </pc:spChg>
        <pc:spChg chg="add mod">
          <ac:chgData name="Khan Shaikhul Hadi" userId="d77936d0-9506-4cba-b3e5-19bdc57b058b" providerId="ADAL" clId="{2438B5EB-EA4A-4D18-BD5B-D845B386F344}" dt="2023-05-13T23:32:06.023" v="4863" actId="1076"/>
          <ac:spMkLst>
            <pc:docMk/>
            <pc:sldMk cId="998739891" sldId="297"/>
            <ac:spMk id="21" creationId="{99C26FFB-3AA9-2F4A-121D-67CB4B3591C8}"/>
          </ac:spMkLst>
        </pc:spChg>
        <pc:grpChg chg="mod">
          <ac:chgData name="Khan Shaikhul Hadi" userId="d77936d0-9506-4cba-b3e5-19bdc57b058b" providerId="ADAL" clId="{2438B5EB-EA4A-4D18-BD5B-D845B386F344}" dt="2023-05-15T13:15:17.846" v="5933" actId="1076"/>
          <ac:grpSpMkLst>
            <pc:docMk/>
            <pc:sldMk cId="998739891" sldId="297"/>
            <ac:grpSpMk id="9" creationId="{7933DF09-CB62-0006-492A-3DFAF19B7647}"/>
          </ac:grpSpMkLst>
        </pc:grpChg>
        <pc:grpChg chg="del">
          <ac:chgData name="Khan Shaikhul Hadi" userId="d77936d0-9506-4cba-b3e5-19bdc57b058b" providerId="ADAL" clId="{2438B5EB-EA4A-4D18-BD5B-D845B386F344}" dt="2023-05-13T23:26:20.998" v="4817" actId="478"/>
          <ac:grpSpMkLst>
            <pc:docMk/>
            <pc:sldMk cId="998739891" sldId="297"/>
            <ac:grpSpMk id="19" creationId="{581A5484-198D-4367-E3C4-561B904D66F9}"/>
          </ac:grpSpMkLst>
        </pc:grpChg>
        <pc:picChg chg="del">
          <ac:chgData name="Khan Shaikhul Hadi" userId="d77936d0-9506-4cba-b3e5-19bdc57b058b" providerId="ADAL" clId="{2438B5EB-EA4A-4D18-BD5B-D845B386F344}" dt="2023-05-13T23:26:19.469" v="4816" actId="478"/>
          <ac:picMkLst>
            <pc:docMk/>
            <pc:sldMk cId="998739891" sldId="297"/>
            <ac:picMk id="10" creationId="{9E3102FA-0F56-B4E5-6E82-FA088C6E8850}"/>
          </ac:picMkLst>
        </pc:picChg>
      </pc:sldChg>
      <pc:sldChg chg="addSp delSp modSp add mod modAnim modNotesTx">
        <pc:chgData name="Khan Shaikhul Hadi" userId="d77936d0-9506-4cba-b3e5-19bdc57b058b" providerId="ADAL" clId="{2438B5EB-EA4A-4D18-BD5B-D845B386F344}" dt="2023-05-15T13:44:24.094" v="7510" actId="20577"/>
        <pc:sldMkLst>
          <pc:docMk/>
          <pc:sldMk cId="610736827" sldId="298"/>
        </pc:sldMkLst>
        <pc:spChg chg="mod">
          <ac:chgData name="Khan Shaikhul Hadi" userId="d77936d0-9506-4cba-b3e5-19bdc57b058b" providerId="ADAL" clId="{2438B5EB-EA4A-4D18-BD5B-D845B386F344}" dt="2023-05-13T23:34:15.055" v="4883" actId="20577"/>
          <ac:spMkLst>
            <pc:docMk/>
            <pc:sldMk cId="610736827" sldId="298"/>
            <ac:spMk id="2" creationId="{6DF325F8-A433-A972-9872-6BE11BD1FC5D}"/>
          </ac:spMkLst>
        </pc:spChg>
        <pc:spChg chg="mod">
          <ac:chgData name="Khan Shaikhul Hadi" userId="d77936d0-9506-4cba-b3e5-19bdc57b058b" providerId="ADAL" clId="{2438B5EB-EA4A-4D18-BD5B-D845B386F344}" dt="2023-05-13T23:38:55.413" v="5143" actId="1076"/>
          <ac:spMkLst>
            <pc:docMk/>
            <pc:sldMk cId="610736827" sldId="298"/>
            <ac:spMk id="3" creationId="{9982937C-1740-1FC8-6176-A66B1A57626C}"/>
          </ac:spMkLst>
        </pc:spChg>
        <pc:spChg chg="mod topLvl">
          <ac:chgData name="Khan Shaikhul Hadi" userId="d77936d0-9506-4cba-b3e5-19bdc57b058b" providerId="ADAL" clId="{2438B5EB-EA4A-4D18-BD5B-D845B386F344}" dt="2023-05-13T23:35:17.809" v="4965" actId="1076"/>
          <ac:spMkLst>
            <pc:docMk/>
            <pc:sldMk cId="610736827" sldId="298"/>
            <ac:spMk id="4" creationId="{D3C950B9-43C4-5648-F83A-11784F1606C7}"/>
          </ac:spMkLst>
        </pc:spChg>
        <pc:spChg chg="mod topLvl">
          <ac:chgData name="Khan Shaikhul Hadi" userId="d77936d0-9506-4cba-b3e5-19bdc57b058b" providerId="ADAL" clId="{2438B5EB-EA4A-4D18-BD5B-D845B386F344}" dt="2023-05-13T23:36:12.101" v="5049" actId="14100"/>
          <ac:spMkLst>
            <pc:docMk/>
            <pc:sldMk cId="610736827" sldId="298"/>
            <ac:spMk id="5" creationId="{54CF539E-8E63-63C1-BE84-8C175CDD0517}"/>
          </ac:spMkLst>
        </pc:spChg>
        <pc:spChg chg="mod topLvl">
          <ac:chgData name="Khan Shaikhul Hadi" userId="d77936d0-9506-4cba-b3e5-19bdc57b058b" providerId="ADAL" clId="{2438B5EB-EA4A-4D18-BD5B-D845B386F344}" dt="2023-05-13T23:36:14.791" v="5050" actId="14100"/>
          <ac:spMkLst>
            <pc:docMk/>
            <pc:sldMk cId="610736827" sldId="298"/>
            <ac:spMk id="6" creationId="{6229B405-09D3-F199-6531-473AA9481D9D}"/>
          </ac:spMkLst>
        </pc:spChg>
        <pc:spChg chg="mod topLvl">
          <ac:chgData name="Khan Shaikhul Hadi" userId="d77936d0-9506-4cba-b3e5-19bdc57b058b" providerId="ADAL" clId="{2438B5EB-EA4A-4D18-BD5B-D845B386F344}" dt="2023-05-13T23:35:17.809" v="4965" actId="1076"/>
          <ac:spMkLst>
            <pc:docMk/>
            <pc:sldMk cId="610736827" sldId="298"/>
            <ac:spMk id="7" creationId="{3BD8206C-2FD1-02F0-B47F-4F68A183DD3D}"/>
          </ac:spMkLst>
        </pc:spChg>
        <pc:spChg chg="mod topLvl">
          <ac:chgData name="Khan Shaikhul Hadi" userId="d77936d0-9506-4cba-b3e5-19bdc57b058b" providerId="ADAL" clId="{2438B5EB-EA4A-4D18-BD5B-D845B386F344}" dt="2023-05-13T23:36:17.862" v="5051" actId="1076"/>
          <ac:spMkLst>
            <pc:docMk/>
            <pc:sldMk cId="610736827" sldId="298"/>
            <ac:spMk id="8" creationId="{A7F34546-E998-444F-3ED7-486D28E9CA4F}"/>
          </ac:spMkLst>
        </pc:spChg>
        <pc:spChg chg="add mod ord">
          <ac:chgData name="Khan Shaikhul Hadi" userId="d77936d0-9506-4cba-b3e5-19bdc57b058b" providerId="ADAL" clId="{2438B5EB-EA4A-4D18-BD5B-D845B386F344}" dt="2023-05-13T23:37:22.668" v="5093" actId="167"/>
          <ac:spMkLst>
            <pc:docMk/>
            <pc:sldMk cId="610736827" sldId="298"/>
            <ac:spMk id="10" creationId="{553EEB7B-D34B-7AE0-1A86-768D38D08AC1}"/>
          </ac:spMkLst>
        </pc:spChg>
        <pc:spChg chg="mod">
          <ac:chgData name="Khan Shaikhul Hadi" userId="d77936d0-9506-4cba-b3e5-19bdc57b058b" providerId="ADAL" clId="{2438B5EB-EA4A-4D18-BD5B-D845B386F344}" dt="2023-05-13T23:41:09.501" v="5181" actId="1076"/>
          <ac:spMkLst>
            <pc:docMk/>
            <pc:sldMk cId="610736827" sldId="298"/>
            <ac:spMk id="11" creationId="{47174976-F8E0-C5D6-3853-E59853C0CBC3}"/>
          </ac:spMkLst>
        </pc:spChg>
        <pc:spChg chg="mod">
          <ac:chgData name="Khan Shaikhul Hadi" userId="d77936d0-9506-4cba-b3e5-19bdc57b058b" providerId="ADAL" clId="{2438B5EB-EA4A-4D18-BD5B-D845B386F344}" dt="2023-05-13T23:34:56.596" v="4896" actId="1076"/>
          <ac:spMkLst>
            <pc:docMk/>
            <pc:sldMk cId="610736827" sldId="298"/>
            <ac:spMk id="12" creationId="{D8C46C47-FD6B-DD87-7424-930820E57CA1}"/>
          </ac:spMkLst>
        </pc:spChg>
        <pc:spChg chg="add mod">
          <ac:chgData name="Khan Shaikhul Hadi" userId="d77936d0-9506-4cba-b3e5-19bdc57b058b" providerId="ADAL" clId="{2438B5EB-EA4A-4D18-BD5B-D845B386F344}" dt="2023-05-13T23:35:25.211" v="4967" actId="1076"/>
          <ac:spMkLst>
            <pc:docMk/>
            <pc:sldMk cId="610736827" sldId="298"/>
            <ac:spMk id="13" creationId="{CE904A67-3AC3-767E-F093-4AE48BFA103A}"/>
          </ac:spMkLst>
        </pc:spChg>
        <pc:spChg chg="mod">
          <ac:chgData name="Khan Shaikhul Hadi" userId="d77936d0-9506-4cba-b3e5-19bdc57b058b" providerId="ADAL" clId="{2438B5EB-EA4A-4D18-BD5B-D845B386F344}" dt="2023-05-13T23:37:14.223" v="5091" actId="1076"/>
          <ac:spMkLst>
            <pc:docMk/>
            <pc:sldMk cId="610736827" sldId="298"/>
            <ac:spMk id="14" creationId="{1BCDD930-7B05-148F-71CC-4DBE14709EBF}"/>
          </ac:spMkLst>
        </pc:spChg>
        <pc:spChg chg="del mod">
          <ac:chgData name="Khan Shaikhul Hadi" userId="d77936d0-9506-4cba-b3e5-19bdc57b058b" providerId="ADAL" clId="{2438B5EB-EA4A-4D18-BD5B-D845B386F344}" dt="2023-05-13T23:36:20.892" v="5052" actId="478"/>
          <ac:spMkLst>
            <pc:docMk/>
            <pc:sldMk cId="610736827" sldId="298"/>
            <ac:spMk id="15" creationId="{14C59A67-81D8-9A58-A11C-E18D6156E526}"/>
          </ac:spMkLst>
        </pc:spChg>
        <pc:spChg chg="add mod">
          <ac:chgData name="Khan Shaikhul Hadi" userId="d77936d0-9506-4cba-b3e5-19bdc57b058b" providerId="ADAL" clId="{2438B5EB-EA4A-4D18-BD5B-D845B386F344}" dt="2023-05-13T23:35:25.211" v="4967" actId="1076"/>
          <ac:spMkLst>
            <pc:docMk/>
            <pc:sldMk cId="610736827" sldId="298"/>
            <ac:spMk id="16" creationId="{3DC2C43A-8CDF-05F2-1749-26A18C715F9D}"/>
          </ac:spMkLst>
        </pc:spChg>
        <pc:spChg chg="mod">
          <ac:chgData name="Khan Shaikhul Hadi" userId="d77936d0-9506-4cba-b3e5-19bdc57b058b" providerId="ADAL" clId="{2438B5EB-EA4A-4D18-BD5B-D845B386F344}" dt="2023-05-13T23:39:30.127" v="5159" actId="1076"/>
          <ac:spMkLst>
            <pc:docMk/>
            <pc:sldMk cId="610736827" sldId="298"/>
            <ac:spMk id="17" creationId="{E6234EE7-ACAA-72CA-8768-0E7F5D10349E}"/>
          </ac:spMkLst>
        </pc:spChg>
        <pc:spChg chg="add mod ord">
          <ac:chgData name="Khan Shaikhul Hadi" userId="d77936d0-9506-4cba-b3e5-19bdc57b058b" providerId="ADAL" clId="{2438B5EB-EA4A-4D18-BD5B-D845B386F344}" dt="2023-05-13T23:51:23.636" v="5203" actId="167"/>
          <ac:spMkLst>
            <pc:docMk/>
            <pc:sldMk cId="610736827" sldId="298"/>
            <ac:spMk id="18" creationId="{1D6FE930-C1FE-068B-EB7A-6D356016CB53}"/>
          </ac:spMkLst>
        </pc:spChg>
        <pc:spChg chg="add mod">
          <ac:chgData name="Khan Shaikhul Hadi" userId="d77936d0-9506-4cba-b3e5-19bdc57b058b" providerId="ADAL" clId="{2438B5EB-EA4A-4D18-BD5B-D845B386F344}" dt="2023-05-13T23:40:59.463" v="5177" actId="1076"/>
          <ac:spMkLst>
            <pc:docMk/>
            <pc:sldMk cId="610736827" sldId="298"/>
            <ac:spMk id="19" creationId="{01F4041E-4E95-DFAE-068F-0513928D7B4A}"/>
          </ac:spMkLst>
        </pc:spChg>
        <pc:spChg chg="mod">
          <ac:chgData name="Khan Shaikhul Hadi" userId="d77936d0-9506-4cba-b3e5-19bdc57b058b" providerId="ADAL" clId="{2438B5EB-EA4A-4D18-BD5B-D845B386F344}" dt="2023-05-13T23:39:24.136" v="5158" actId="1076"/>
          <ac:spMkLst>
            <pc:docMk/>
            <pc:sldMk cId="610736827" sldId="298"/>
            <ac:spMk id="20" creationId="{095FE978-CC0C-FE91-80A2-AC69B819BA0E}"/>
          </ac:spMkLst>
        </pc:spChg>
        <pc:spChg chg="mod">
          <ac:chgData name="Khan Shaikhul Hadi" userId="d77936d0-9506-4cba-b3e5-19bdc57b058b" providerId="ADAL" clId="{2438B5EB-EA4A-4D18-BD5B-D845B386F344}" dt="2023-05-13T23:38:20.690" v="5102" actId="20577"/>
          <ac:spMkLst>
            <pc:docMk/>
            <pc:sldMk cId="610736827" sldId="298"/>
            <ac:spMk id="21" creationId="{99C26FFB-3AA9-2F4A-121D-67CB4B3591C8}"/>
          </ac:spMkLst>
        </pc:spChg>
        <pc:spChg chg="add mod">
          <ac:chgData name="Khan Shaikhul Hadi" userId="d77936d0-9506-4cba-b3e5-19bdc57b058b" providerId="ADAL" clId="{2438B5EB-EA4A-4D18-BD5B-D845B386F344}" dt="2023-05-13T23:39:08.233" v="5157" actId="20577"/>
          <ac:spMkLst>
            <pc:docMk/>
            <pc:sldMk cId="610736827" sldId="298"/>
            <ac:spMk id="22" creationId="{009FCD60-A1EA-C58E-7BF8-09FC503FB276}"/>
          </ac:spMkLst>
        </pc:spChg>
        <pc:spChg chg="add del mod">
          <ac:chgData name="Khan Shaikhul Hadi" userId="d77936d0-9506-4cba-b3e5-19bdc57b058b" providerId="ADAL" clId="{2438B5EB-EA4A-4D18-BD5B-D845B386F344}" dt="2023-05-13T23:43:20.415" v="5197" actId="478"/>
          <ac:spMkLst>
            <pc:docMk/>
            <pc:sldMk cId="610736827" sldId="298"/>
            <ac:spMk id="23" creationId="{C8AEE2C6-6F2B-3324-50D3-55309ECBDD5A}"/>
          </ac:spMkLst>
        </pc:spChg>
        <pc:spChg chg="add mod">
          <ac:chgData name="Khan Shaikhul Hadi" userId="d77936d0-9506-4cba-b3e5-19bdc57b058b" providerId="ADAL" clId="{2438B5EB-EA4A-4D18-BD5B-D845B386F344}" dt="2023-05-13T23:39:53.899" v="5165" actId="20577"/>
          <ac:spMkLst>
            <pc:docMk/>
            <pc:sldMk cId="610736827" sldId="298"/>
            <ac:spMk id="24" creationId="{4851683D-1493-2ABB-0AF0-5DEBB2A640CB}"/>
          </ac:spMkLst>
        </pc:spChg>
        <pc:spChg chg="add mod">
          <ac:chgData name="Khan Shaikhul Hadi" userId="d77936d0-9506-4cba-b3e5-19bdc57b058b" providerId="ADAL" clId="{2438B5EB-EA4A-4D18-BD5B-D845B386F344}" dt="2023-05-13T23:40:55.936" v="5176" actId="1076"/>
          <ac:spMkLst>
            <pc:docMk/>
            <pc:sldMk cId="610736827" sldId="298"/>
            <ac:spMk id="25" creationId="{46BEE3F7-B751-C692-EC8C-7B148352EC49}"/>
          </ac:spMkLst>
        </pc:spChg>
        <pc:spChg chg="add mod">
          <ac:chgData name="Khan Shaikhul Hadi" userId="d77936d0-9506-4cba-b3e5-19bdc57b058b" providerId="ADAL" clId="{2438B5EB-EA4A-4D18-BD5B-D845B386F344}" dt="2023-05-13T23:41:17.809" v="5184" actId="14100"/>
          <ac:spMkLst>
            <pc:docMk/>
            <pc:sldMk cId="610736827" sldId="298"/>
            <ac:spMk id="26" creationId="{537A3828-E438-C55B-62A0-0D59EA01C7CE}"/>
          </ac:spMkLst>
        </pc:spChg>
        <pc:spChg chg="add mod">
          <ac:chgData name="Khan Shaikhul Hadi" userId="d77936d0-9506-4cba-b3e5-19bdc57b058b" providerId="ADAL" clId="{2438B5EB-EA4A-4D18-BD5B-D845B386F344}" dt="2023-05-13T23:41:25.596" v="5186" actId="1076"/>
          <ac:spMkLst>
            <pc:docMk/>
            <pc:sldMk cId="610736827" sldId="298"/>
            <ac:spMk id="27" creationId="{8437B230-6EE2-F921-DE11-8362DE3EAF5C}"/>
          </ac:spMkLst>
        </pc:spChg>
        <pc:grpChg chg="del mod">
          <ac:chgData name="Khan Shaikhul Hadi" userId="d77936d0-9506-4cba-b3e5-19bdc57b058b" providerId="ADAL" clId="{2438B5EB-EA4A-4D18-BD5B-D845B386F344}" dt="2023-05-13T23:34:28.475" v="4884" actId="165"/>
          <ac:grpSpMkLst>
            <pc:docMk/>
            <pc:sldMk cId="610736827" sldId="298"/>
            <ac:grpSpMk id="9" creationId="{7933DF09-CB62-0006-492A-3DFAF19B7647}"/>
          </ac:grpSpMkLst>
        </pc:grpChg>
        <pc:picChg chg="add mod">
          <ac:chgData name="Khan Shaikhul Hadi" userId="d77936d0-9506-4cba-b3e5-19bdc57b058b" providerId="ADAL" clId="{2438B5EB-EA4A-4D18-BD5B-D845B386F344}" dt="2023-05-13T23:53:54.224" v="5219" actId="207"/>
          <ac:picMkLst>
            <pc:docMk/>
            <pc:sldMk cId="610736827" sldId="298"/>
            <ac:picMk id="29" creationId="{384A6550-4614-5D63-5E10-1FCB0927A3EF}"/>
          </ac:picMkLst>
        </pc:picChg>
      </pc:sldChg>
      <pc:sldChg chg="addSp delSp modSp new mod modShow">
        <pc:chgData name="Khan Shaikhul Hadi" userId="d77936d0-9506-4cba-b3e5-19bdc57b058b" providerId="ADAL" clId="{2438B5EB-EA4A-4D18-BD5B-D845B386F344}" dt="2023-05-15T14:01:03.724" v="7978" actId="729"/>
        <pc:sldMkLst>
          <pc:docMk/>
          <pc:sldMk cId="3701349960" sldId="299"/>
        </pc:sldMkLst>
        <pc:spChg chg="mod">
          <ac:chgData name="Khan Shaikhul Hadi" userId="d77936d0-9506-4cba-b3e5-19bdc57b058b" providerId="ADAL" clId="{2438B5EB-EA4A-4D18-BD5B-D845B386F344}" dt="2023-05-15T13:58:19.263" v="7782" actId="20577"/>
          <ac:spMkLst>
            <pc:docMk/>
            <pc:sldMk cId="3701349960" sldId="299"/>
            <ac:spMk id="2" creationId="{C31AE634-135E-38FF-D942-375C31DF186A}"/>
          </ac:spMkLst>
        </pc:spChg>
        <pc:spChg chg="del">
          <ac:chgData name="Khan Shaikhul Hadi" userId="d77936d0-9506-4cba-b3e5-19bdc57b058b" providerId="ADAL" clId="{2438B5EB-EA4A-4D18-BD5B-D845B386F344}" dt="2023-05-15T13:58:28.723" v="7783" actId="478"/>
          <ac:spMkLst>
            <pc:docMk/>
            <pc:sldMk cId="3701349960" sldId="299"/>
            <ac:spMk id="3" creationId="{46E1A9A8-79CC-6C1F-2124-A8D57A9BF182}"/>
          </ac:spMkLst>
        </pc:spChg>
        <pc:spChg chg="add mod">
          <ac:chgData name="Khan Shaikhul Hadi" userId="d77936d0-9506-4cba-b3e5-19bdc57b058b" providerId="ADAL" clId="{2438B5EB-EA4A-4D18-BD5B-D845B386F344}" dt="2023-05-15T14:00:26.795" v="7915" actId="1076"/>
          <ac:spMkLst>
            <pc:docMk/>
            <pc:sldMk cId="3701349960" sldId="299"/>
            <ac:spMk id="6" creationId="{215363BC-9B36-145A-775F-FF475EF3F269}"/>
          </ac:spMkLst>
        </pc:spChg>
        <pc:picChg chg="add mod">
          <ac:chgData name="Khan Shaikhul Hadi" userId="d77936d0-9506-4cba-b3e5-19bdc57b058b" providerId="ADAL" clId="{2438B5EB-EA4A-4D18-BD5B-D845B386F344}" dt="2023-05-15T13:58:40.652" v="7788" actId="14100"/>
          <ac:picMkLst>
            <pc:docMk/>
            <pc:sldMk cId="3701349960" sldId="299"/>
            <ac:picMk id="5" creationId="{CFEA6200-AD05-816E-3009-DE7C9899EB71}"/>
          </ac:picMkLst>
        </pc:picChg>
      </pc:sldChg>
      <pc:sldChg chg="addSp delSp modSp new mod modShow">
        <pc:chgData name="Khan Shaikhul Hadi" userId="d77936d0-9506-4cba-b3e5-19bdc57b058b" providerId="ADAL" clId="{2438B5EB-EA4A-4D18-BD5B-D845B386F344}" dt="2023-05-15T14:01:01.904" v="7977" actId="729"/>
        <pc:sldMkLst>
          <pc:docMk/>
          <pc:sldMk cId="2884561158" sldId="300"/>
        </pc:sldMkLst>
        <pc:spChg chg="mod">
          <ac:chgData name="Khan Shaikhul Hadi" userId="d77936d0-9506-4cba-b3e5-19bdc57b058b" providerId="ADAL" clId="{2438B5EB-EA4A-4D18-BD5B-D845B386F344}" dt="2023-05-15T13:59:12.471" v="7826" actId="20577"/>
          <ac:spMkLst>
            <pc:docMk/>
            <pc:sldMk cId="2884561158" sldId="300"/>
            <ac:spMk id="2" creationId="{C255F26F-7D62-A449-7038-EF9E0964B43E}"/>
          </ac:spMkLst>
        </pc:spChg>
        <pc:spChg chg="del">
          <ac:chgData name="Khan Shaikhul Hadi" userId="d77936d0-9506-4cba-b3e5-19bdc57b058b" providerId="ADAL" clId="{2438B5EB-EA4A-4D18-BD5B-D845B386F344}" dt="2023-05-15T13:58:56.837" v="7789" actId="478"/>
          <ac:spMkLst>
            <pc:docMk/>
            <pc:sldMk cId="2884561158" sldId="300"/>
            <ac:spMk id="3" creationId="{9718E6B9-D1B8-388D-F929-C568FDE7F7D6}"/>
          </ac:spMkLst>
        </pc:spChg>
        <pc:spChg chg="add mod">
          <ac:chgData name="Khan Shaikhul Hadi" userId="d77936d0-9506-4cba-b3e5-19bdc57b058b" providerId="ADAL" clId="{2438B5EB-EA4A-4D18-BD5B-D845B386F344}" dt="2023-05-15T14:00:58.919" v="7976" actId="20577"/>
          <ac:spMkLst>
            <pc:docMk/>
            <pc:sldMk cId="2884561158" sldId="300"/>
            <ac:spMk id="6" creationId="{AF579191-F166-8451-1039-65E016198403}"/>
          </ac:spMkLst>
        </pc:spChg>
        <pc:picChg chg="add mod ord">
          <ac:chgData name="Khan Shaikhul Hadi" userId="d77936d0-9506-4cba-b3e5-19bdc57b058b" providerId="ADAL" clId="{2438B5EB-EA4A-4D18-BD5B-D845B386F344}" dt="2023-05-15T14:00:35.884" v="7917" actId="167"/>
          <ac:picMkLst>
            <pc:docMk/>
            <pc:sldMk cId="2884561158" sldId="300"/>
            <ac:picMk id="5" creationId="{D0D03ED5-0DBD-39A6-000C-4DE022FC054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0EA33-A7CA-49B6-B49D-B53B7D28821A}" type="datetimeFigureOut">
              <a:rPr lang="en-US" smtClean="0"/>
              <a:t>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01EC2-FDB8-47A8-82E1-8035ADD4FDE2}" type="slidenum">
              <a:rPr lang="en-US" smtClean="0"/>
              <a:t>‹#›</a:t>
            </a:fld>
            <a:endParaRPr lang="en-US"/>
          </a:p>
        </p:txBody>
      </p:sp>
    </p:spTree>
    <p:extLst>
      <p:ext uri="{BB962C8B-B14F-4D97-AF65-F5344CB8AC3E}">
        <p14:creationId xmlns:p14="http://schemas.microsoft.com/office/powerpoint/2010/main" val="27133834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memory hierarchy; Register, cache and DRAM is byte addressable meaning you could access them directly, but they are volatile. It also has less access latency. </a:t>
            </a:r>
          </a:p>
          <a:p>
            <a:r>
              <a:rPr lang="en-US" dirty="0"/>
              <a:t>On the contrary; SSD, Flash Drive and HDD is persistent meaning you will not loss data even after any crash, but they are not byte addressable. As a result, you do not have direct access.</a:t>
            </a:r>
          </a:p>
          <a:p>
            <a:r>
              <a:rPr lang="en-US" dirty="0"/>
              <a:t>To bridge the gap between this two, persistent memory technology is invented which is persistent and byte addressable. With all the advantages, it has its own issue. One issue is crash recoverability.</a:t>
            </a:r>
          </a:p>
        </p:txBody>
      </p:sp>
      <p:sp>
        <p:nvSpPr>
          <p:cNvPr id="4" name="Slide Number Placeholder 3"/>
          <p:cNvSpPr>
            <a:spLocks noGrp="1"/>
          </p:cNvSpPr>
          <p:nvPr>
            <p:ph type="sldNum" sz="quarter" idx="5"/>
          </p:nvPr>
        </p:nvSpPr>
        <p:spPr/>
        <p:txBody>
          <a:bodyPr/>
          <a:lstStyle/>
          <a:p>
            <a:fld id="{E3901EC2-FDB8-47A8-82E1-8035ADD4FDE2}" type="slidenum">
              <a:rPr lang="en-US" smtClean="0"/>
              <a:t>2</a:t>
            </a:fld>
            <a:endParaRPr lang="en-US"/>
          </a:p>
        </p:txBody>
      </p:sp>
    </p:spTree>
    <p:extLst>
      <p:ext uri="{BB962C8B-B14F-4D97-AF65-F5344CB8AC3E}">
        <p14:creationId xmlns:p14="http://schemas.microsoft.com/office/powerpoint/2010/main" val="1405943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thread 1 perform compare-and-swap operation to atomically update next pointer of node W. Now W points to node X in volatile domain. But this does not update information in persistent domain where W still points to Z. Simultaneously thread 2 update node y’s next pointer to node Z.</a:t>
            </a:r>
          </a:p>
        </p:txBody>
      </p:sp>
      <p:sp>
        <p:nvSpPr>
          <p:cNvPr id="4" name="Slide Number Placeholder 3"/>
          <p:cNvSpPr>
            <a:spLocks noGrp="1"/>
          </p:cNvSpPr>
          <p:nvPr>
            <p:ph type="sldNum" sz="quarter" idx="5"/>
          </p:nvPr>
        </p:nvSpPr>
        <p:spPr/>
        <p:txBody>
          <a:bodyPr/>
          <a:lstStyle/>
          <a:p>
            <a:fld id="{E3901EC2-FDB8-47A8-82E1-8035ADD4FDE2}" type="slidenum">
              <a:rPr lang="en-US" smtClean="0"/>
              <a:t>12</a:t>
            </a:fld>
            <a:endParaRPr lang="en-US"/>
          </a:p>
        </p:txBody>
      </p:sp>
    </p:spTree>
    <p:extLst>
      <p:ext uri="{BB962C8B-B14F-4D97-AF65-F5344CB8AC3E}">
        <p14:creationId xmlns:p14="http://schemas.microsoft.com/office/powerpoint/2010/main" val="931917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Due to various circumstance like external interrupt or out-of-order execution or both, flush in thread 1 may not execute immediately. There could be some delay between atomic update and flush. But thread 2 continue it’s execution. It execute FLUSH to persist next pointer of node Y.</a:t>
            </a:r>
          </a:p>
        </p:txBody>
      </p:sp>
      <p:sp>
        <p:nvSpPr>
          <p:cNvPr id="4" name="Slide Number Placeholder 3"/>
          <p:cNvSpPr>
            <a:spLocks noGrp="1"/>
          </p:cNvSpPr>
          <p:nvPr>
            <p:ph type="sldNum" sz="quarter" idx="5"/>
          </p:nvPr>
        </p:nvSpPr>
        <p:spPr/>
        <p:txBody>
          <a:bodyPr/>
          <a:lstStyle/>
          <a:p>
            <a:fld id="{E3901EC2-FDB8-47A8-82E1-8035ADD4FDE2}" type="slidenum">
              <a:rPr lang="en-US" smtClean="0"/>
              <a:t>13</a:t>
            </a:fld>
            <a:endParaRPr lang="en-US"/>
          </a:p>
        </p:txBody>
      </p:sp>
    </p:spTree>
    <p:extLst>
      <p:ext uri="{BB962C8B-B14F-4D97-AF65-F5344CB8AC3E}">
        <p14:creationId xmlns:p14="http://schemas.microsoft.com/office/powerpoint/2010/main" val="4269178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thread 2 atomically update next pointer of node X to point node Y in volatile domain.</a:t>
            </a:r>
          </a:p>
        </p:txBody>
      </p:sp>
      <p:sp>
        <p:nvSpPr>
          <p:cNvPr id="4" name="Slide Number Placeholder 3"/>
          <p:cNvSpPr>
            <a:spLocks noGrp="1"/>
          </p:cNvSpPr>
          <p:nvPr>
            <p:ph type="sldNum" sz="quarter" idx="5"/>
          </p:nvPr>
        </p:nvSpPr>
        <p:spPr/>
        <p:txBody>
          <a:bodyPr/>
          <a:lstStyle/>
          <a:p>
            <a:fld id="{E3901EC2-FDB8-47A8-82E1-8035ADD4FDE2}" type="slidenum">
              <a:rPr lang="en-US" smtClean="0"/>
              <a:t>14</a:t>
            </a:fld>
            <a:endParaRPr lang="en-US"/>
          </a:p>
        </p:txBody>
      </p:sp>
    </p:spTree>
    <p:extLst>
      <p:ext uri="{BB962C8B-B14F-4D97-AF65-F5344CB8AC3E}">
        <p14:creationId xmlns:p14="http://schemas.microsoft.com/office/powerpoint/2010/main" val="3831932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2 flush this update to persist.</a:t>
            </a:r>
          </a:p>
          <a:p>
            <a:r>
              <a:rPr lang="en-US" dirty="0"/>
              <a:t>If we look into this diagram, we see that node W’s next pointer update is still volatile. But based on this volatile update, node Y executed it’s own atomic operation.</a:t>
            </a:r>
          </a:p>
        </p:txBody>
      </p:sp>
      <p:sp>
        <p:nvSpPr>
          <p:cNvPr id="4" name="Slide Number Placeholder 3"/>
          <p:cNvSpPr>
            <a:spLocks noGrp="1"/>
          </p:cNvSpPr>
          <p:nvPr>
            <p:ph type="sldNum" sz="quarter" idx="5"/>
          </p:nvPr>
        </p:nvSpPr>
        <p:spPr/>
        <p:txBody>
          <a:bodyPr/>
          <a:lstStyle/>
          <a:p>
            <a:fld id="{E3901EC2-FDB8-47A8-82E1-8035ADD4FDE2}" type="slidenum">
              <a:rPr lang="en-US" smtClean="0"/>
              <a:t>15</a:t>
            </a:fld>
            <a:endParaRPr lang="en-US"/>
          </a:p>
        </p:txBody>
      </p:sp>
    </p:spTree>
    <p:extLst>
      <p:ext uri="{BB962C8B-B14F-4D97-AF65-F5344CB8AC3E}">
        <p14:creationId xmlns:p14="http://schemas.microsoft.com/office/powerpoint/2010/main" val="717896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 crash happen in this state, we will lose all volatile information resulting node W’s next pointer update.</a:t>
            </a:r>
          </a:p>
        </p:txBody>
      </p:sp>
      <p:sp>
        <p:nvSpPr>
          <p:cNvPr id="4" name="Slide Number Placeholder 3"/>
          <p:cNvSpPr>
            <a:spLocks noGrp="1"/>
          </p:cNvSpPr>
          <p:nvPr>
            <p:ph type="sldNum" sz="quarter" idx="5"/>
          </p:nvPr>
        </p:nvSpPr>
        <p:spPr/>
        <p:txBody>
          <a:bodyPr/>
          <a:lstStyle/>
          <a:p>
            <a:fld id="{E3901EC2-FDB8-47A8-82E1-8035ADD4FDE2}" type="slidenum">
              <a:rPr lang="en-US" smtClean="0"/>
              <a:t>16</a:t>
            </a:fld>
            <a:endParaRPr lang="en-US"/>
          </a:p>
        </p:txBody>
      </p:sp>
    </p:spTree>
    <p:extLst>
      <p:ext uri="{BB962C8B-B14F-4D97-AF65-F5344CB8AC3E}">
        <p14:creationId xmlns:p14="http://schemas.microsoft.com/office/powerpoint/2010/main" val="2142287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Upon crash recovery, node W will points to Node Z and there is no way to access Node X and consequently node Y. Now we have a corrupted data structure where we lost multiple nodes.</a:t>
            </a:r>
          </a:p>
        </p:txBody>
      </p:sp>
      <p:sp>
        <p:nvSpPr>
          <p:cNvPr id="4" name="Slide Number Placeholder 3"/>
          <p:cNvSpPr>
            <a:spLocks noGrp="1"/>
          </p:cNvSpPr>
          <p:nvPr>
            <p:ph type="sldNum" sz="quarter" idx="5"/>
          </p:nvPr>
        </p:nvSpPr>
        <p:spPr/>
        <p:txBody>
          <a:bodyPr/>
          <a:lstStyle/>
          <a:p>
            <a:fld id="{E3901EC2-FDB8-47A8-82E1-8035ADD4FDE2}" type="slidenum">
              <a:rPr lang="en-US" smtClean="0"/>
              <a:t>17</a:t>
            </a:fld>
            <a:endParaRPr lang="en-US"/>
          </a:p>
        </p:txBody>
      </p:sp>
    </p:spTree>
    <p:extLst>
      <p:ext uri="{BB962C8B-B14F-4D97-AF65-F5344CB8AC3E}">
        <p14:creationId xmlns:p14="http://schemas.microsoft.com/office/powerpoint/2010/main" val="21428499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visualize the source of the problem, let’s focus on this diagram. Each thread will execute atomic operation followed by flush and fence. But as there are independent instructions, there could be a time gape between two instruction execution. Between CAS and FLUSH , data present in cache for a duration of time when it’s is visible to other threads but not persistent. Time between flush and fence, data is visible and persistent. </a:t>
            </a:r>
          </a:p>
          <a:p>
            <a:r>
              <a:rPr lang="en-US" dirty="0"/>
              <a:t>To help to visualize, let’s emphasize time gap between CAS and FLUSH. After thread 1 execute CAS, as update is visible, thread  2 could read the update and perform it’s own CAS operation. Then it could execute FLUSH. As a result, between thread 2’s FLUSH and thread 1’s FLUSH there is a time region when data in persistent domain is inconsistent with data in volatile domain. Now, if crash happen within this region, we will have inconsistent data. As persist process is not atomic for atomic operation, it requires another instruction to persist that results in this problem.</a:t>
            </a:r>
          </a:p>
        </p:txBody>
      </p:sp>
      <p:sp>
        <p:nvSpPr>
          <p:cNvPr id="4" name="Slide Number Placeholder 3"/>
          <p:cNvSpPr>
            <a:spLocks noGrp="1"/>
          </p:cNvSpPr>
          <p:nvPr>
            <p:ph type="sldNum" sz="quarter" idx="5"/>
          </p:nvPr>
        </p:nvSpPr>
        <p:spPr/>
        <p:txBody>
          <a:bodyPr/>
          <a:lstStyle/>
          <a:p>
            <a:fld id="{E3901EC2-FDB8-47A8-82E1-8035ADD4FDE2}" type="slidenum">
              <a:rPr lang="en-US" smtClean="0"/>
              <a:t>18</a:t>
            </a:fld>
            <a:endParaRPr lang="en-US"/>
          </a:p>
        </p:txBody>
      </p:sp>
    </p:spTree>
    <p:extLst>
      <p:ext uri="{BB962C8B-B14F-4D97-AF65-F5344CB8AC3E}">
        <p14:creationId xmlns:p14="http://schemas.microsoft.com/office/powerpoint/2010/main" val="33404226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could make persist operation also atomic , so that atomic instruction perform read-modify-write-persist in atomic fashion, this problem will be resolved. Let’s assume </a:t>
            </a:r>
            <a:r>
              <a:rPr lang="en-US" dirty="0" err="1"/>
              <a:t>durCAS</a:t>
            </a:r>
            <a:r>
              <a:rPr lang="en-US" dirty="0"/>
              <a:t> is a durable version of compare and swap  operation that ensures data is also persisted atomically. Now, this eliminates the time region where data is visible but not persisted. As a result, when thread 2 executes it’s </a:t>
            </a:r>
            <a:r>
              <a:rPr lang="en-US" dirty="0" err="1"/>
              <a:t>durCAS</a:t>
            </a:r>
            <a:r>
              <a:rPr lang="en-US" dirty="0"/>
              <a:t>, data is consistent across the system and if crash happen, we could recover data in consistent state.</a:t>
            </a:r>
          </a:p>
          <a:p>
            <a:endParaRPr lang="en-US" dirty="0"/>
          </a:p>
          <a:p>
            <a:r>
              <a:rPr lang="en-US" dirty="0"/>
              <a:t>Now, question is how could we achieve durable atomicity ?</a:t>
            </a:r>
          </a:p>
        </p:txBody>
      </p:sp>
      <p:sp>
        <p:nvSpPr>
          <p:cNvPr id="4" name="Slide Number Placeholder 3"/>
          <p:cNvSpPr>
            <a:spLocks noGrp="1"/>
          </p:cNvSpPr>
          <p:nvPr>
            <p:ph type="sldNum" sz="quarter" idx="5"/>
          </p:nvPr>
        </p:nvSpPr>
        <p:spPr/>
        <p:txBody>
          <a:bodyPr/>
          <a:lstStyle/>
          <a:p>
            <a:fld id="{E3901EC2-FDB8-47A8-82E1-8035ADD4FDE2}" type="slidenum">
              <a:rPr lang="en-US" smtClean="0"/>
              <a:t>19</a:t>
            </a:fld>
            <a:endParaRPr lang="en-US"/>
          </a:p>
        </p:txBody>
      </p:sp>
    </p:spTree>
    <p:extLst>
      <p:ext uri="{BB962C8B-B14F-4D97-AF65-F5344CB8AC3E}">
        <p14:creationId xmlns:p14="http://schemas.microsoft.com/office/powerpoint/2010/main" val="3656722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atomic instruction perform read-modify-write atomically. First when core issue PrRdX, cache controller bring the cache block with write permission and lock it. It could lock it by locking the bus or making transition to a transient state where it will not response to any external request. Then core read the value, make modification and update the data. After update is complete, it unlock the cache block which give global visibility of the update.</a:t>
            </a:r>
          </a:p>
        </p:txBody>
      </p:sp>
      <p:sp>
        <p:nvSpPr>
          <p:cNvPr id="4" name="Slide Number Placeholder 3"/>
          <p:cNvSpPr>
            <a:spLocks noGrp="1"/>
          </p:cNvSpPr>
          <p:nvPr>
            <p:ph type="sldNum" sz="quarter" idx="5"/>
          </p:nvPr>
        </p:nvSpPr>
        <p:spPr/>
        <p:txBody>
          <a:bodyPr/>
          <a:lstStyle/>
          <a:p>
            <a:fld id="{E3901EC2-FDB8-47A8-82E1-8035ADD4FDE2}" type="slidenum">
              <a:rPr lang="en-US" smtClean="0"/>
              <a:t>20</a:t>
            </a:fld>
            <a:endParaRPr lang="en-US"/>
          </a:p>
        </p:txBody>
      </p:sp>
    </p:spTree>
    <p:extLst>
      <p:ext uri="{BB962C8B-B14F-4D97-AF65-F5344CB8AC3E}">
        <p14:creationId xmlns:p14="http://schemas.microsoft.com/office/powerpoint/2010/main" val="23694152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to achieve durable atomicity we need to ensure cache controller do not unlock the cache block after write is performed. Instead , cache controller will send the update data to persistent domain. Upon it receives acknowledgement for persist operation, then it unlocks the cache block.</a:t>
            </a:r>
          </a:p>
        </p:txBody>
      </p:sp>
      <p:sp>
        <p:nvSpPr>
          <p:cNvPr id="4" name="Slide Number Placeholder 3"/>
          <p:cNvSpPr>
            <a:spLocks noGrp="1"/>
          </p:cNvSpPr>
          <p:nvPr>
            <p:ph type="sldNum" sz="quarter" idx="5"/>
          </p:nvPr>
        </p:nvSpPr>
        <p:spPr/>
        <p:txBody>
          <a:bodyPr/>
          <a:lstStyle/>
          <a:p>
            <a:fld id="{E3901EC2-FDB8-47A8-82E1-8035ADD4FDE2}" type="slidenum">
              <a:rPr lang="en-US" smtClean="0"/>
              <a:t>21</a:t>
            </a:fld>
            <a:endParaRPr lang="en-US"/>
          </a:p>
        </p:txBody>
      </p:sp>
    </p:spTree>
    <p:extLst>
      <p:ext uri="{BB962C8B-B14F-4D97-AF65-F5344CB8AC3E}">
        <p14:creationId xmlns:p14="http://schemas.microsoft.com/office/powerpoint/2010/main" val="1940080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program that mapped into volatile memory like DRAM, we do not control when data will be written back to DRAM. As a result, update could be written back out of order. For example, you could update cache block 1, then cache block 2 and three. But cache block 2 could be evicted to DRAM followed by cache block 3 and cache block 1 could be written back last. This is not a problem as cache coherence protocol maintain data is consistent across memory system and upon crash, you lose all update anyway.</a:t>
            </a:r>
          </a:p>
        </p:txBody>
      </p:sp>
      <p:sp>
        <p:nvSpPr>
          <p:cNvPr id="4" name="Slide Number Placeholder 3"/>
          <p:cNvSpPr>
            <a:spLocks noGrp="1"/>
          </p:cNvSpPr>
          <p:nvPr>
            <p:ph type="sldNum" sz="quarter" idx="5"/>
          </p:nvPr>
        </p:nvSpPr>
        <p:spPr/>
        <p:txBody>
          <a:bodyPr/>
          <a:lstStyle/>
          <a:p>
            <a:fld id="{E3901EC2-FDB8-47A8-82E1-8035ADD4FDE2}" type="slidenum">
              <a:rPr lang="en-US" smtClean="0"/>
              <a:t>3</a:t>
            </a:fld>
            <a:endParaRPr lang="en-US"/>
          </a:p>
        </p:txBody>
      </p:sp>
    </p:spTree>
    <p:extLst>
      <p:ext uri="{BB962C8B-B14F-4D97-AF65-F5344CB8AC3E}">
        <p14:creationId xmlns:p14="http://schemas.microsoft.com/office/powerpoint/2010/main" val="3382945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explore how to achieve durable atomicity, we were looking solution in existing hardware so that it is easily adoptable. And in our opinion, cache coherence protocol is most suitable to help us durable atomicity. In this scenario, we assume when a cache block in transient state, it does not respond to any external request. When core execute durable atomic instruction, it issue </a:t>
            </a:r>
            <a:r>
              <a:rPr lang="en-US" dirty="0" err="1"/>
              <a:t>PrDurRd</a:t>
            </a:r>
            <a:r>
              <a:rPr lang="en-US" dirty="0"/>
              <a:t> which is equivalent of PrRdX request from regular atomic instruction. We needed different signal to help cache controller circuit to realize, this is part of durable operation. </a:t>
            </a:r>
          </a:p>
          <a:p>
            <a:endParaRPr lang="en-US" dirty="0"/>
          </a:p>
          <a:p>
            <a:r>
              <a:rPr lang="en-US" dirty="0"/>
              <a:t>Upon receiving </a:t>
            </a:r>
            <a:r>
              <a:rPr lang="en-US" dirty="0" err="1"/>
              <a:t>PrDurRd</a:t>
            </a:r>
            <a:r>
              <a:rPr lang="en-US" dirty="0"/>
              <a:t>, coherence protocol bring the cache block with write permission and keep it in transient state to prevent global visibility. Then core perform read-modify-write. When write is complete, cache block sends the write-back of updated block to persistent domain. When cache receives acknowledgement that data is durable, it make transition to stable state. Thus making the update globally visible.</a:t>
            </a:r>
          </a:p>
        </p:txBody>
      </p:sp>
      <p:sp>
        <p:nvSpPr>
          <p:cNvPr id="4" name="Slide Number Placeholder 3"/>
          <p:cNvSpPr>
            <a:spLocks noGrp="1"/>
          </p:cNvSpPr>
          <p:nvPr>
            <p:ph type="sldNum" sz="quarter" idx="5"/>
          </p:nvPr>
        </p:nvSpPr>
        <p:spPr/>
        <p:txBody>
          <a:bodyPr/>
          <a:lstStyle/>
          <a:p>
            <a:fld id="{E3901EC2-FDB8-47A8-82E1-8035ADD4FDE2}" type="slidenum">
              <a:rPr lang="en-US" smtClean="0"/>
              <a:t>22</a:t>
            </a:fld>
            <a:endParaRPr lang="en-US"/>
          </a:p>
        </p:txBody>
      </p:sp>
    </p:spTree>
    <p:extLst>
      <p:ext uri="{BB962C8B-B14F-4D97-AF65-F5344CB8AC3E}">
        <p14:creationId xmlns:p14="http://schemas.microsoft.com/office/powerpoint/2010/main" val="19387944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test our idea, we implemented a modified version of MESI protocol that we called </a:t>
            </a:r>
            <a:r>
              <a:rPr lang="en-US" dirty="0" err="1"/>
              <a:t>durMESI</a:t>
            </a:r>
            <a:r>
              <a:rPr lang="en-US" dirty="0"/>
              <a:t> that supports durable atomic instruction. Black portion of the state diagram is part of regular MESI protocol. Red portion and blue portion are our modification to provide support for durable atomic instruction. Due to time constraints, let’s only focus on one of our modification, blue diagram.</a:t>
            </a:r>
          </a:p>
        </p:txBody>
      </p:sp>
      <p:sp>
        <p:nvSpPr>
          <p:cNvPr id="4" name="Slide Number Placeholder 3"/>
          <p:cNvSpPr>
            <a:spLocks noGrp="1"/>
          </p:cNvSpPr>
          <p:nvPr>
            <p:ph type="sldNum" sz="quarter" idx="5"/>
          </p:nvPr>
        </p:nvSpPr>
        <p:spPr/>
        <p:txBody>
          <a:bodyPr/>
          <a:lstStyle/>
          <a:p>
            <a:fld id="{E3901EC2-FDB8-47A8-82E1-8035ADD4FDE2}" type="slidenum">
              <a:rPr lang="en-US" smtClean="0"/>
              <a:t>23</a:t>
            </a:fld>
            <a:endParaRPr lang="en-US"/>
          </a:p>
        </p:txBody>
      </p:sp>
    </p:spTree>
    <p:extLst>
      <p:ext uri="{BB962C8B-B14F-4D97-AF65-F5344CB8AC3E}">
        <p14:creationId xmlns:p14="http://schemas.microsoft.com/office/powerpoint/2010/main" val="1544156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dirty="0" err="1"/>
              <a:t>PrDurRd</a:t>
            </a:r>
            <a:r>
              <a:rPr lang="en-US" dirty="0"/>
              <a:t> ( in bottom right ) indicate exclusive read request from core which is part of durable atomic instruction. </a:t>
            </a:r>
            <a:r>
              <a:rPr lang="en-US" dirty="0" err="1"/>
              <a:t>PrCmpFail</a:t>
            </a:r>
            <a:r>
              <a:rPr lang="en-US" dirty="0"/>
              <a:t> indicate signal from core that indicate comparison operation returns false. This will be part of atomic operations that has comparison functionality. </a:t>
            </a:r>
            <a:r>
              <a:rPr lang="en-US" dirty="0" err="1"/>
              <a:t>FlushClean</a:t>
            </a:r>
            <a:r>
              <a:rPr lang="en-US" dirty="0"/>
              <a:t> indicate cache controller sends the update to persistent domain to make it consistent with main memory, but cache block is not evicted. </a:t>
            </a:r>
            <a:r>
              <a:rPr lang="en-US" dirty="0" err="1"/>
              <a:t>MemAck</a:t>
            </a:r>
            <a:r>
              <a:rPr lang="en-US" dirty="0"/>
              <a:t> indicate acknowledgement from persistent domain.</a:t>
            </a:r>
          </a:p>
          <a:p>
            <a:endParaRPr lang="en-US" dirty="0"/>
          </a:p>
          <a:p>
            <a:r>
              <a:rPr lang="en-US" dirty="0"/>
              <a:t>Now when core issue </a:t>
            </a:r>
            <a:r>
              <a:rPr lang="en-US" dirty="0" err="1"/>
              <a:t>PrDurRd</a:t>
            </a:r>
            <a:r>
              <a:rPr lang="en-US" dirty="0"/>
              <a:t> to execute </a:t>
            </a:r>
            <a:r>
              <a:rPr lang="en-US" dirty="0" err="1"/>
              <a:t>durCAS</a:t>
            </a:r>
            <a:r>
              <a:rPr lang="en-US" dirty="0"/>
              <a:t> and cache already have the cache block in Modified state, it make transition to MP1 state and prevents global visibility. Now, if CAS operation fails, core issue </a:t>
            </a:r>
            <a:r>
              <a:rPr lang="en-US" dirty="0" err="1"/>
              <a:t>PrCmpFail</a:t>
            </a:r>
            <a:r>
              <a:rPr lang="en-US" dirty="0"/>
              <a:t>, we do not make any modification on the cache block. But cache block could still have some dirty bit. So, we make transition back to Modified state. If comparison succeeds, processor update the cache block. Then cache controller issue Flush  clean and make transition to MP2 state. When it receives </a:t>
            </a:r>
            <a:r>
              <a:rPr lang="en-US" dirty="0" err="1"/>
              <a:t>MemAck</a:t>
            </a:r>
            <a:r>
              <a:rPr lang="en-US" dirty="0"/>
              <a:t>, now you have clean data, so it make transition to exclusive state.</a:t>
            </a:r>
          </a:p>
          <a:p>
            <a:r>
              <a:rPr lang="en-US" dirty="0"/>
              <a:t>If initial states were exclusive, shared or invalid, cache controller need to get write permission before making transition to transient state and follow same logical progression. </a:t>
            </a:r>
          </a:p>
        </p:txBody>
      </p:sp>
      <p:sp>
        <p:nvSpPr>
          <p:cNvPr id="4" name="Slide Number Placeholder 3"/>
          <p:cNvSpPr>
            <a:spLocks noGrp="1"/>
          </p:cNvSpPr>
          <p:nvPr>
            <p:ph type="sldNum" sz="quarter" idx="5"/>
          </p:nvPr>
        </p:nvSpPr>
        <p:spPr/>
        <p:txBody>
          <a:bodyPr/>
          <a:lstStyle/>
          <a:p>
            <a:fld id="{E3901EC2-FDB8-47A8-82E1-8035ADD4FDE2}" type="slidenum">
              <a:rPr lang="en-US" smtClean="0"/>
              <a:t>24</a:t>
            </a:fld>
            <a:endParaRPr lang="en-US"/>
          </a:p>
        </p:txBody>
      </p:sp>
    </p:spTree>
    <p:extLst>
      <p:ext uri="{BB962C8B-B14F-4D97-AF65-F5344CB8AC3E}">
        <p14:creationId xmlns:p14="http://schemas.microsoft.com/office/powerpoint/2010/main" val="1155145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state diagram from bus side request and how cache coherence will respond for different bus request.</a:t>
            </a:r>
          </a:p>
        </p:txBody>
      </p:sp>
      <p:sp>
        <p:nvSpPr>
          <p:cNvPr id="4" name="Slide Number Placeholder 3"/>
          <p:cNvSpPr>
            <a:spLocks noGrp="1"/>
          </p:cNvSpPr>
          <p:nvPr>
            <p:ph type="sldNum" sz="quarter" idx="5"/>
          </p:nvPr>
        </p:nvSpPr>
        <p:spPr/>
        <p:txBody>
          <a:bodyPr/>
          <a:lstStyle/>
          <a:p>
            <a:fld id="{E3901EC2-FDB8-47A8-82E1-8035ADD4FDE2}" type="slidenum">
              <a:rPr lang="en-US" smtClean="0"/>
              <a:t>25</a:t>
            </a:fld>
            <a:endParaRPr lang="en-US"/>
          </a:p>
        </p:txBody>
      </p:sp>
    </p:spTree>
    <p:extLst>
      <p:ext uri="{BB962C8B-B14F-4D97-AF65-F5344CB8AC3E}">
        <p14:creationId xmlns:p14="http://schemas.microsoft.com/office/powerpoint/2010/main" val="12648714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focus on MP1 and MP2, we see that it will not respond to any bus request. Thus other thread could not steal it’s cache block. </a:t>
            </a:r>
          </a:p>
        </p:txBody>
      </p:sp>
      <p:sp>
        <p:nvSpPr>
          <p:cNvPr id="4" name="Slide Number Placeholder 3"/>
          <p:cNvSpPr>
            <a:spLocks noGrp="1"/>
          </p:cNvSpPr>
          <p:nvPr>
            <p:ph type="sldNum" sz="quarter" idx="5"/>
          </p:nvPr>
        </p:nvSpPr>
        <p:spPr/>
        <p:txBody>
          <a:bodyPr/>
          <a:lstStyle/>
          <a:p>
            <a:fld id="{E3901EC2-FDB8-47A8-82E1-8035ADD4FDE2}" type="slidenum">
              <a:rPr lang="en-US" smtClean="0"/>
              <a:t>26</a:t>
            </a:fld>
            <a:endParaRPr lang="en-US"/>
          </a:p>
        </p:txBody>
      </p:sp>
    </p:spTree>
    <p:extLst>
      <p:ext uri="{BB962C8B-B14F-4D97-AF65-F5344CB8AC3E}">
        <p14:creationId xmlns:p14="http://schemas.microsoft.com/office/powerpoint/2010/main" val="165946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our work on Splash 4 benchmark. To adopt this benchmark for persistent memory, we assume all heap memory is mapped to persistent memory and inserted flush and fence accordingly. Here ACF indicates regular atomic operation followed by cache line flush and fence. DAI stands for durable atomic instruction. All bench marks were run in 16 thread configuration. We used sniper sim as our simulator. Data is normalized with respect to ACF.</a:t>
            </a:r>
          </a:p>
          <a:p>
            <a:endParaRPr lang="en-US" dirty="0"/>
          </a:p>
          <a:p>
            <a:r>
              <a:rPr lang="en-US" dirty="0"/>
              <a:t>Performance impact of DAI is not straight forward. Overall performance improvement is 6.4%. But for workload  like ocean-contiguous and ocean-non contiguous, execution time reduces more than 25 percent where for raytrace, execution time increases more than 25%.  For benchmark like Cholesky and FMM, there is no visible performance influence. </a:t>
            </a:r>
          </a:p>
          <a:p>
            <a:endParaRPr lang="en-US" dirty="0"/>
          </a:p>
          <a:p>
            <a:r>
              <a:rPr lang="en-US" dirty="0"/>
              <a:t>Our analysis shows , if an benchmark has significant number of atomic update compared to regular update , then DAI have visible performance impact like raytrace or ocean. Now, if the performance impact is positive or negative depends on, how frequently multiple thread tries to access same cache block at the same time. We call this scenario, cache block contention. For raytrace, cache block contention is extremely high because durable atomic instructions holds the cache block in transient state for longer amount </a:t>
            </a:r>
            <a:r>
              <a:rPr lang="en-US"/>
              <a:t>of time, </a:t>
            </a:r>
            <a:r>
              <a:rPr lang="en-US" dirty="0"/>
              <a:t>thus we get negative impact. Where for ocean benchmark, it is low.</a:t>
            </a:r>
          </a:p>
        </p:txBody>
      </p:sp>
      <p:sp>
        <p:nvSpPr>
          <p:cNvPr id="4" name="Slide Number Placeholder 3"/>
          <p:cNvSpPr>
            <a:spLocks noGrp="1"/>
          </p:cNvSpPr>
          <p:nvPr>
            <p:ph type="sldNum" sz="quarter" idx="5"/>
          </p:nvPr>
        </p:nvSpPr>
        <p:spPr/>
        <p:txBody>
          <a:bodyPr/>
          <a:lstStyle/>
          <a:p>
            <a:fld id="{E3901EC2-FDB8-47A8-82E1-8035ADD4FDE2}" type="slidenum">
              <a:rPr lang="en-US" smtClean="0"/>
              <a:t>27</a:t>
            </a:fld>
            <a:endParaRPr lang="en-US"/>
          </a:p>
        </p:txBody>
      </p:sp>
    </p:spTree>
    <p:extLst>
      <p:ext uri="{BB962C8B-B14F-4D97-AF65-F5344CB8AC3E}">
        <p14:creationId xmlns:p14="http://schemas.microsoft.com/office/powerpoint/2010/main" val="2750417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were also concern about the impact of DAI on the scalability of the workload. As DAI lock the cache block for a longer amount of time compared to regular atomic operation, it may negatively impact the scalability. Our analysis show that, if DAI increase execution time compared to ACF like ray trace, then it also negatively impact scalability of the workload. If DAI improve execution time, then it also improves scalability of the workload like ocean-N.</a:t>
            </a:r>
          </a:p>
        </p:txBody>
      </p:sp>
      <p:sp>
        <p:nvSpPr>
          <p:cNvPr id="4" name="Slide Number Placeholder 3"/>
          <p:cNvSpPr>
            <a:spLocks noGrp="1"/>
          </p:cNvSpPr>
          <p:nvPr>
            <p:ph type="sldNum" sz="quarter" idx="5"/>
          </p:nvPr>
        </p:nvSpPr>
        <p:spPr/>
        <p:txBody>
          <a:bodyPr/>
          <a:lstStyle/>
          <a:p>
            <a:fld id="{E3901EC2-FDB8-47A8-82E1-8035ADD4FDE2}" type="slidenum">
              <a:rPr lang="en-US" smtClean="0"/>
              <a:t>28</a:t>
            </a:fld>
            <a:endParaRPr lang="en-US"/>
          </a:p>
        </p:txBody>
      </p:sp>
    </p:spTree>
    <p:extLst>
      <p:ext uri="{BB962C8B-B14F-4D97-AF65-F5344CB8AC3E}">
        <p14:creationId xmlns:p14="http://schemas.microsoft.com/office/powerpoint/2010/main" val="255510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for persistent memory, it is a problem. Suppose cache block 1,2,3 are mapped to persistent memory. After cache block 2 and 3 evicted to persistent memory, crash happens. Now, upon crash you will lose update of cache block 1 but cache block 2 and 3 resides in persistent memory. So, your data in cache block 2 and 3 is recovered from persistent memory but update in cache block 1 is lost. As a result, you may end up inconsistent data.</a:t>
            </a:r>
          </a:p>
        </p:txBody>
      </p:sp>
      <p:sp>
        <p:nvSpPr>
          <p:cNvPr id="4" name="Slide Number Placeholder 3"/>
          <p:cNvSpPr>
            <a:spLocks noGrp="1"/>
          </p:cNvSpPr>
          <p:nvPr>
            <p:ph type="sldNum" sz="quarter" idx="5"/>
          </p:nvPr>
        </p:nvSpPr>
        <p:spPr/>
        <p:txBody>
          <a:bodyPr/>
          <a:lstStyle/>
          <a:p>
            <a:fld id="{E3901EC2-FDB8-47A8-82E1-8035ADD4FDE2}" type="slidenum">
              <a:rPr lang="en-US" smtClean="0"/>
              <a:t>4</a:t>
            </a:fld>
            <a:endParaRPr lang="en-US"/>
          </a:p>
        </p:txBody>
      </p:sp>
    </p:spTree>
    <p:extLst>
      <p:ext uri="{BB962C8B-B14F-4D97-AF65-F5344CB8AC3E}">
        <p14:creationId xmlns:p14="http://schemas.microsoft.com/office/powerpoint/2010/main" val="2051762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prevent such scenario, programmer has to ensure that update is persisted before following instruction could read data. So, after writing on cache block 1, we execute flush instruction that evicts that cache block to persistent memory. We need to use FENCE to ensure that following read operation could not read cache block 1 before it is persisted. As a result, any read on cache block 1 will read persisted update.  write on cache block 2 which may be influenced by update on cache block one will be performed after cache block 1 is persisted.</a:t>
            </a:r>
          </a:p>
          <a:p>
            <a:endParaRPr lang="en-US" dirty="0"/>
          </a:p>
          <a:p>
            <a:r>
              <a:rPr lang="en-US" dirty="0"/>
              <a:t>This may ensure crash consistency on single thread program, but for multithread program it does not provide a feasible solution.</a:t>
            </a:r>
          </a:p>
        </p:txBody>
      </p:sp>
      <p:sp>
        <p:nvSpPr>
          <p:cNvPr id="4" name="Slide Number Placeholder 3"/>
          <p:cNvSpPr>
            <a:spLocks noGrp="1"/>
          </p:cNvSpPr>
          <p:nvPr>
            <p:ph type="sldNum" sz="quarter" idx="5"/>
          </p:nvPr>
        </p:nvSpPr>
        <p:spPr/>
        <p:txBody>
          <a:bodyPr/>
          <a:lstStyle/>
          <a:p>
            <a:fld id="{E3901EC2-FDB8-47A8-82E1-8035ADD4FDE2}" type="slidenum">
              <a:rPr lang="en-US" smtClean="0"/>
              <a:t>5</a:t>
            </a:fld>
            <a:endParaRPr lang="en-US"/>
          </a:p>
        </p:txBody>
      </p:sp>
    </p:spTree>
    <p:extLst>
      <p:ext uri="{BB962C8B-B14F-4D97-AF65-F5344CB8AC3E}">
        <p14:creationId xmlns:p14="http://schemas.microsoft.com/office/powerpoint/2010/main" val="2587661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Atomic instruction is used for lock-free read-modify-write operation on shared memory data. It ensures thread do not update value based on wrong value.</a:t>
            </a:r>
          </a:p>
          <a:p>
            <a:r>
              <a:rPr lang="en-US" dirty="0"/>
              <a:t>Atomic write will update cache block 1. It needs flush to execute to persist data in persistent memory. But before flush could execute, another thread could read cache block 1 and based on that , update cache block 2. Now, flush will persist cache block 1 but following fence failed to ensure that update on cache block 1 is read after persistence is guaranteed. It could result in inconsistent data upon crash recovery.</a:t>
            </a:r>
          </a:p>
        </p:txBody>
      </p:sp>
      <p:sp>
        <p:nvSpPr>
          <p:cNvPr id="4" name="Slide Number Placeholder 3"/>
          <p:cNvSpPr>
            <a:spLocks noGrp="1"/>
          </p:cNvSpPr>
          <p:nvPr>
            <p:ph type="sldNum" sz="quarter" idx="5"/>
          </p:nvPr>
        </p:nvSpPr>
        <p:spPr/>
        <p:txBody>
          <a:bodyPr/>
          <a:lstStyle/>
          <a:p>
            <a:fld id="{E3901EC2-FDB8-47A8-82E1-8035ADD4FDE2}" type="slidenum">
              <a:rPr lang="en-US" smtClean="0"/>
              <a:t>6</a:t>
            </a:fld>
            <a:endParaRPr lang="en-US"/>
          </a:p>
        </p:txBody>
      </p:sp>
    </p:spTree>
    <p:extLst>
      <p:ext uri="{BB962C8B-B14F-4D97-AF65-F5344CB8AC3E}">
        <p14:creationId xmlns:p14="http://schemas.microsoft.com/office/powerpoint/2010/main" val="2571068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the problem, let’s look into a lock-free linked list implementation mapped on persistent memory. Initially node w points to node z . pointer with red color indicate this pointer information is persisted. Pointer with green color indicate pointer is volatile and need flush to persist in persistent memory.</a:t>
            </a:r>
          </a:p>
        </p:txBody>
      </p:sp>
      <p:sp>
        <p:nvSpPr>
          <p:cNvPr id="4" name="Slide Number Placeholder 3"/>
          <p:cNvSpPr>
            <a:spLocks noGrp="1"/>
          </p:cNvSpPr>
          <p:nvPr>
            <p:ph type="sldNum" sz="quarter" idx="5"/>
          </p:nvPr>
        </p:nvSpPr>
        <p:spPr/>
        <p:txBody>
          <a:bodyPr/>
          <a:lstStyle/>
          <a:p>
            <a:fld id="{E3901EC2-FDB8-47A8-82E1-8035ADD4FDE2}" type="slidenum">
              <a:rPr lang="en-US" smtClean="0"/>
              <a:t>8</a:t>
            </a:fld>
            <a:endParaRPr lang="en-US"/>
          </a:p>
        </p:txBody>
      </p:sp>
    </p:spTree>
    <p:extLst>
      <p:ext uri="{BB962C8B-B14F-4D97-AF65-F5344CB8AC3E}">
        <p14:creationId xmlns:p14="http://schemas.microsoft.com/office/powerpoint/2010/main" val="1842856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1 and thread 2 both wish to insert node before node z simultaneously. Thread 1 creates node x and persists it’s information.</a:t>
            </a:r>
          </a:p>
        </p:txBody>
      </p:sp>
      <p:sp>
        <p:nvSpPr>
          <p:cNvPr id="4" name="Slide Number Placeholder 3"/>
          <p:cNvSpPr>
            <a:spLocks noGrp="1"/>
          </p:cNvSpPr>
          <p:nvPr>
            <p:ph type="sldNum" sz="quarter" idx="5"/>
          </p:nvPr>
        </p:nvSpPr>
        <p:spPr/>
        <p:txBody>
          <a:bodyPr/>
          <a:lstStyle/>
          <a:p>
            <a:fld id="{E3901EC2-FDB8-47A8-82E1-8035ADD4FDE2}" type="slidenum">
              <a:rPr lang="en-US" smtClean="0"/>
              <a:t>9</a:t>
            </a:fld>
            <a:endParaRPr lang="en-US"/>
          </a:p>
        </p:txBody>
      </p:sp>
    </p:spTree>
    <p:extLst>
      <p:ext uri="{BB962C8B-B14F-4D97-AF65-F5344CB8AC3E}">
        <p14:creationId xmlns:p14="http://schemas.microsoft.com/office/powerpoint/2010/main" val="380045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node X next pointer points to node Z. simultaneously thread 2 creates node Y.</a:t>
            </a:r>
          </a:p>
        </p:txBody>
      </p:sp>
      <p:sp>
        <p:nvSpPr>
          <p:cNvPr id="4" name="Slide Number Placeholder 3"/>
          <p:cNvSpPr>
            <a:spLocks noGrp="1"/>
          </p:cNvSpPr>
          <p:nvPr>
            <p:ph type="sldNum" sz="quarter" idx="5"/>
          </p:nvPr>
        </p:nvSpPr>
        <p:spPr/>
        <p:txBody>
          <a:bodyPr/>
          <a:lstStyle/>
          <a:p>
            <a:fld id="{E3901EC2-FDB8-47A8-82E1-8035ADD4FDE2}" type="slidenum">
              <a:rPr lang="en-US" smtClean="0"/>
              <a:t>10</a:t>
            </a:fld>
            <a:endParaRPr lang="en-US"/>
          </a:p>
        </p:txBody>
      </p:sp>
    </p:spTree>
    <p:extLst>
      <p:ext uri="{BB962C8B-B14F-4D97-AF65-F5344CB8AC3E}">
        <p14:creationId xmlns:p14="http://schemas.microsoft.com/office/powerpoint/2010/main" val="1007832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Thread one flush to persist pointer pointing to Z from X.</a:t>
            </a:r>
          </a:p>
        </p:txBody>
      </p:sp>
      <p:sp>
        <p:nvSpPr>
          <p:cNvPr id="4" name="Slide Number Placeholder 3"/>
          <p:cNvSpPr>
            <a:spLocks noGrp="1"/>
          </p:cNvSpPr>
          <p:nvPr>
            <p:ph type="sldNum" sz="quarter" idx="5"/>
          </p:nvPr>
        </p:nvSpPr>
        <p:spPr/>
        <p:txBody>
          <a:bodyPr/>
          <a:lstStyle/>
          <a:p>
            <a:fld id="{E3901EC2-FDB8-47A8-82E1-8035ADD4FDE2}" type="slidenum">
              <a:rPr lang="en-US" smtClean="0"/>
              <a:t>11</a:t>
            </a:fld>
            <a:endParaRPr lang="en-US"/>
          </a:p>
        </p:txBody>
      </p:sp>
    </p:spTree>
    <p:extLst>
      <p:ext uri="{BB962C8B-B14F-4D97-AF65-F5344CB8AC3E}">
        <p14:creationId xmlns:p14="http://schemas.microsoft.com/office/powerpoint/2010/main" val="283013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C877-7142-D110-46F8-2593DCBC62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B5EE91-2854-2C88-43FC-00A6D233D2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1A08AD-97DA-0BEE-4477-7D9284EA8755}"/>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5" name="Footer Placeholder 4">
            <a:extLst>
              <a:ext uri="{FF2B5EF4-FFF2-40B4-BE49-F238E27FC236}">
                <a16:creationId xmlns:a16="http://schemas.microsoft.com/office/drawing/2014/main" id="{6A89C0B5-123E-EB34-FBAC-124DBA7595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02BDC5-3947-CD2D-21A3-9D38D2C14457}"/>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2326533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E8FF9-E15C-EFA4-DC4D-5BEDA0F61A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D2723F-26A5-C2BD-6562-5A30B4A938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7BF3E2-C728-DE97-EF08-24B19EEB4E0E}"/>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5" name="Footer Placeholder 4">
            <a:extLst>
              <a:ext uri="{FF2B5EF4-FFF2-40B4-BE49-F238E27FC236}">
                <a16:creationId xmlns:a16="http://schemas.microsoft.com/office/drawing/2014/main" id="{10BEA599-D0AE-96DF-05ED-CD7F2770B5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CFAA9D-8B5A-5BC6-3693-1A312C861FDD}"/>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413831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AA3594-F058-44A1-8450-E82F7252C9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E2E665-53ED-A276-75C8-86E2C2ED68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8E8370-E3FE-300C-BE71-1CE32C229EB2}"/>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5" name="Footer Placeholder 4">
            <a:extLst>
              <a:ext uri="{FF2B5EF4-FFF2-40B4-BE49-F238E27FC236}">
                <a16:creationId xmlns:a16="http://schemas.microsoft.com/office/drawing/2014/main" id="{8FE72591-6C9E-9C4E-D1E2-1D145833E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4900A-33EE-34C5-D869-15DF8FD68CB8}"/>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4053246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9703-D663-C7C9-5608-CD02C1EFA4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C6E08-409F-F5DE-491E-297361BBFB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12AAC2-641F-9D7D-0CAF-8EDC03E7AB3E}"/>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5" name="Footer Placeholder 4">
            <a:extLst>
              <a:ext uri="{FF2B5EF4-FFF2-40B4-BE49-F238E27FC236}">
                <a16:creationId xmlns:a16="http://schemas.microsoft.com/office/drawing/2014/main" id="{CBED1132-35C7-9BAD-57E9-F543681FD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FF06B-2283-12A8-3D2C-C43A5D9E0922}"/>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324656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49E0C-29E0-A04B-6237-8BB7CB528A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E0C72E-1C05-E248-46CB-F88CA305F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28C34E-2B7C-ADE0-5E1D-98C9ED4FCA07}"/>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5" name="Footer Placeholder 4">
            <a:extLst>
              <a:ext uri="{FF2B5EF4-FFF2-40B4-BE49-F238E27FC236}">
                <a16:creationId xmlns:a16="http://schemas.microsoft.com/office/drawing/2014/main" id="{FCE9A67F-61E5-C381-106A-99C002090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C942DC-3637-25A6-D85D-C2EC63608843}"/>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1945300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CFFE5-4772-2F3E-F8CA-4E8C5929F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B43AC4-F491-8FBF-54AC-745BF604CB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2E84C82-290D-38A5-A042-B0B7EB2E6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4D439A-DF0A-3E2D-4EC6-2859267EEC32}"/>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6" name="Footer Placeholder 5">
            <a:extLst>
              <a:ext uri="{FF2B5EF4-FFF2-40B4-BE49-F238E27FC236}">
                <a16:creationId xmlns:a16="http://schemas.microsoft.com/office/drawing/2014/main" id="{BD7303F8-4FB5-1CC3-0F96-8EB755C87C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28B0B-2798-0DE9-F53A-0B920E87F22C}"/>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1739503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7158-BC61-7E17-33D7-51B299BE0B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CBAB9D6-14B3-7344-BC6C-CD680D81C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AE47C1-2C69-D656-CAEB-8A491A1AA6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0BC0FB-9DBC-0A39-C4B9-BA517547CF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98F14E-4036-9EF1-E808-E05CB18652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972E2C-C70D-4A93-60D8-9D4D37A885BE}"/>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8" name="Footer Placeholder 7">
            <a:extLst>
              <a:ext uri="{FF2B5EF4-FFF2-40B4-BE49-F238E27FC236}">
                <a16:creationId xmlns:a16="http://schemas.microsoft.com/office/drawing/2014/main" id="{055BE3EE-4B7A-E4A2-F893-922F873AE5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EED46-3640-0E52-114D-18439C63A5D7}"/>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3370529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A3BBC-8D8E-C4F9-2862-E839A39604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DE2C4-6DDD-46CA-50BF-6760C715296F}"/>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4" name="Footer Placeholder 3">
            <a:extLst>
              <a:ext uri="{FF2B5EF4-FFF2-40B4-BE49-F238E27FC236}">
                <a16:creationId xmlns:a16="http://schemas.microsoft.com/office/drawing/2014/main" id="{286A63E3-41D3-6503-3B01-931EFAFBD3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4FC2BE-3F4F-B02B-0700-8415AF0702E6}"/>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1456767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D799A-176C-E9CF-481F-780619F17C70}"/>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3" name="Footer Placeholder 2">
            <a:extLst>
              <a:ext uri="{FF2B5EF4-FFF2-40B4-BE49-F238E27FC236}">
                <a16:creationId xmlns:a16="http://schemas.microsoft.com/office/drawing/2014/main" id="{9B82CB4B-D996-B71E-313C-3865FC1CC0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DA8351-0A44-DA74-BEA3-A689FFF635B9}"/>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42437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B024-F3E4-0485-FFEB-47ED8D8A7D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BEDAF-9B5D-5275-1C8A-7B198D7F83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739463-A88A-E596-A566-DF5EE00C58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643D3-69FA-C617-10D5-0674EFC3930D}"/>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6" name="Footer Placeholder 5">
            <a:extLst>
              <a:ext uri="{FF2B5EF4-FFF2-40B4-BE49-F238E27FC236}">
                <a16:creationId xmlns:a16="http://schemas.microsoft.com/office/drawing/2014/main" id="{303A4820-9843-4C6E-8FED-3E60491EA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AEB7A0-A7EC-A4ED-DFE4-0872271507E8}"/>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31970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ACB7F-CD7F-B1D4-9908-FCEF06D14A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07521A-AE69-1587-5682-FFBCDE7504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63D983-1CE5-2AC8-264B-D2A37A8ADD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EA57F6-57C2-7278-8070-3455B6A5E3E7}"/>
              </a:ext>
            </a:extLst>
          </p:cNvPr>
          <p:cNvSpPr>
            <a:spLocks noGrp="1"/>
          </p:cNvSpPr>
          <p:nvPr>
            <p:ph type="dt" sz="half" idx="10"/>
          </p:nvPr>
        </p:nvSpPr>
        <p:spPr/>
        <p:txBody>
          <a:bodyPr/>
          <a:lstStyle/>
          <a:p>
            <a:fld id="{554FD367-B7E0-4CE5-A439-AE6128E10379}" type="datetimeFigureOut">
              <a:rPr lang="en-US" smtClean="0"/>
              <a:t>3/1/2024</a:t>
            </a:fld>
            <a:endParaRPr lang="en-US"/>
          </a:p>
        </p:txBody>
      </p:sp>
      <p:sp>
        <p:nvSpPr>
          <p:cNvPr id="6" name="Footer Placeholder 5">
            <a:extLst>
              <a:ext uri="{FF2B5EF4-FFF2-40B4-BE49-F238E27FC236}">
                <a16:creationId xmlns:a16="http://schemas.microsoft.com/office/drawing/2014/main" id="{DB7B725A-93A0-B112-50D7-FC7F0FB6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BA392-4A88-D74B-A37E-EC82295624FC}"/>
              </a:ext>
            </a:extLst>
          </p:cNvPr>
          <p:cNvSpPr>
            <a:spLocks noGrp="1"/>
          </p:cNvSpPr>
          <p:nvPr>
            <p:ph type="sldNum" sz="quarter" idx="12"/>
          </p:nvPr>
        </p:nvSpPr>
        <p:spPr/>
        <p:txBody>
          <a:bodyPr/>
          <a:lstStyle/>
          <a:p>
            <a:fld id="{DC4C6E20-0027-49F6-813F-D053C0D5C8DE}" type="slidenum">
              <a:rPr lang="en-US" smtClean="0"/>
              <a:t>‹#›</a:t>
            </a:fld>
            <a:endParaRPr lang="en-US"/>
          </a:p>
        </p:txBody>
      </p:sp>
    </p:spTree>
    <p:extLst>
      <p:ext uri="{BB962C8B-B14F-4D97-AF65-F5344CB8AC3E}">
        <p14:creationId xmlns:p14="http://schemas.microsoft.com/office/powerpoint/2010/main" val="3361206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56552E-A821-7D32-F8CF-E7F8788D7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EDC754-2FAE-CFAB-C4DF-6951BD224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5820A3-F441-3503-81A3-1F9003B7AA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4FD367-B7E0-4CE5-A439-AE6128E10379}" type="datetimeFigureOut">
              <a:rPr lang="en-US" smtClean="0"/>
              <a:t>3/1/2024</a:t>
            </a:fld>
            <a:endParaRPr lang="en-US"/>
          </a:p>
        </p:txBody>
      </p:sp>
      <p:sp>
        <p:nvSpPr>
          <p:cNvPr id="5" name="Footer Placeholder 4">
            <a:extLst>
              <a:ext uri="{FF2B5EF4-FFF2-40B4-BE49-F238E27FC236}">
                <a16:creationId xmlns:a16="http://schemas.microsoft.com/office/drawing/2014/main" id="{AFC3A4A7-ED79-B263-59EC-A929B1121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00CA356-76B5-9568-7E05-C63605E1FD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4C6E20-0027-49F6-813F-D053C0D5C8DE}" type="slidenum">
              <a:rPr lang="en-US" smtClean="0"/>
              <a:t>‹#›</a:t>
            </a:fld>
            <a:endParaRPr lang="en-US"/>
          </a:p>
        </p:txBody>
      </p:sp>
    </p:spTree>
    <p:extLst>
      <p:ext uri="{BB962C8B-B14F-4D97-AF65-F5344CB8AC3E}">
        <p14:creationId xmlns:p14="http://schemas.microsoft.com/office/powerpoint/2010/main" val="2940026928"/>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51DA1-1222-14EE-3A37-EA6173A168F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DB549C-9822-106F-AE77-69F1CAE4FAF6}"/>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291BFF4-E189-7B34-8F82-CE0BDD87ECA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5839F26A-020F-CD6C-706A-ACAD80DEDB29}"/>
              </a:ext>
            </a:extLst>
          </p:cNvPr>
          <p:cNvSpPr txBox="1">
            <a:spLocks/>
          </p:cNvSpPr>
          <p:nvPr/>
        </p:nvSpPr>
        <p:spPr>
          <a:xfrm>
            <a:off x="1248816" y="744966"/>
            <a:ext cx="10104984" cy="2026381"/>
          </a:xfrm>
          <a:prstGeom prst="rect">
            <a:avLst/>
          </a:prstGeom>
        </p:spPr>
        <p:txBody>
          <a:bodyPr vert="horz" lIns="91440" tIns="45720" rIns="91440" bIns="45720" rtlCol="0" anchor="t">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latin typeface="Mangal Pro" panose="00000500000000000000" pitchFamily="2" charset="0"/>
                <a:ea typeface="Helvetica" charset="0"/>
                <a:cs typeface="Times New Roman" panose="02020603050405020304" pitchFamily="18" charset="0"/>
              </a:rPr>
              <a:t>Hardware Support for Durable Atomic Instructions for Persistent Parallel Programming</a:t>
            </a:r>
          </a:p>
        </p:txBody>
      </p:sp>
      <p:sp>
        <p:nvSpPr>
          <p:cNvPr id="6" name="TextBox 5">
            <a:extLst>
              <a:ext uri="{FF2B5EF4-FFF2-40B4-BE49-F238E27FC236}">
                <a16:creationId xmlns:a16="http://schemas.microsoft.com/office/drawing/2014/main" id="{185A6108-94F8-9A83-D400-9954C2F3F26D}"/>
              </a:ext>
            </a:extLst>
          </p:cNvPr>
          <p:cNvSpPr txBox="1"/>
          <p:nvPr/>
        </p:nvSpPr>
        <p:spPr>
          <a:xfrm>
            <a:off x="106104" y="5042269"/>
            <a:ext cx="4135203" cy="1138773"/>
          </a:xfrm>
          <a:prstGeom prst="rect">
            <a:avLst/>
          </a:prstGeom>
          <a:noFill/>
        </p:spPr>
        <p:txBody>
          <a:bodyPr wrap="square" rtlCol="0">
            <a:spAutoFit/>
          </a:bodyPr>
          <a:lstStyle/>
          <a:p>
            <a:r>
              <a:rPr lang="en-US" sz="2800" b="1" dirty="0">
                <a:solidFill>
                  <a:schemeClr val="bg1"/>
                </a:solidFill>
                <a:latin typeface="Mangal Pro" panose="00000500000000000000" pitchFamily="2" charset="0"/>
              </a:rPr>
              <a:t>Khan Shaikhul Hadi</a:t>
            </a:r>
          </a:p>
          <a:p>
            <a:r>
              <a:rPr lang="en-US" sz="2000" dirty="0">
                <a:solidFill>
                  <a:schemeClr val="bg1"/>
                </a:solidFill>
                <a:latin typeface="Mangal Pro" panose="00000500000000000000" pitchFamily="2" charset="0"/>
              </a:rPr>
              <a:t>            ARPERS Research Group</a:t>
            </a:r>
          </a:p>
          <a:p>
            <a:pPr algn="r"/>
            <a:r>
              <a:rPr lang="en-US" sz="2000" dirty="0">
                <a:solidFill>
                  <a:schemeClr val="bg1"/>
                </a:solidFill>
                <a:latin typeface="Mangal Pro" panose="00000500000000000000" pitchFamily="2" charset="0"/>
              </a:rPr>
              <a:t>             </a:t>
            </a:r>
          </a:p>
        </p:txBody>
      </p:sp>
      <p:pic>
        <p:nvPicPr>
          <p:cNvPr id="7" name="Picture 6" descr="Shape&#10;&#10;Description automatically generated with medium confidence">
            <a:extLst>
              <a:ext uri="{FF2B5EF4-FFF2-40B4-BE49-F238E27FC236}">
                <a16:creationId xmlns:a16="http://schemas.microsoft.com/office/drawing/2014/main" id="{3EFAC11E-C331-0CE1-F02D-A863CE468FAC}"/>
              </a:ext>
            </a:extLst>
          </p:cNvPr>
          <p:cNvPicPr>
            <a:picLocks noChangeAspect="1"/>
          </p:cNvPicPr>
          <p:nvPr/>
        </p:nvPicPr>
        <p:blipFill>
          <a:blip r:embed="rId3"/>
          <a:stretch>
            <a:fillRect/>
          </a:stretch>
        </p:blipFill>
        <p:spPr>
          <a:xfrm>
            <a:off x="195550" y="5572600"/>
            <a:ext cx="3956312" cy="944882"/>
          </a:xfrm>
          <a:prstGeom prst="rect">
            <a:avLst/>
          </a:prstGeom>
        </p:spPr>
      </p:pic>
    </p:spTree>
    <p:extLst>
      <p:ext uri="{BB962C8B-B14F-4D97-AF65-F5344CB8AC3E}">
        <p14:creationId xmlns:p14="http://schemas.microsoft.com/office/powerpoint/2010/main" val="3177314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45DE905D-A9CE-BE2F-BB45-EDC7F2E25CBD}"/>
              </a:ext>
            </a:extLst>
          </p:cNvPr>
          <p:cNvSpPr>
            <a:spLocks noGrp="1"/>
          </p:cNvSpPr>
          <p:nvPr>
            <p:ph type="title"/>
          </p:nvPr>
        </p:nvSpPr>
        <p:spPr>
          <a:xfrm>
            <a:off x="838200" y="365125"/>
            <a:ext cx="10515600" cy="1240937"/>
          </a:xfrm>
        </p:spPr>
        <p:txBody>
          <a:bodyPr/>
          <a:lstStyle/>
          <a:p>
            <a:r>
              <a:rPr lang="en-US" b="1" dirty="0">
                <a:ea typeface="STZhongsong" panose="02010600040101010101" pitchFamily="2" charset="-122"/>
              </a:rPr>
              <a:t>Problem illustration</a:t>
            </a:r>
          </a:p>
        </p:txBody>
      </p:sp>
      <p:sp>
        <p:nvSpPr>
          <p:cNvPr id="5" name="TextBox 4">
            <a:extLst>
              <a:ext uri="{FF2B5EF4-FFF2-40B4-BE49-F238E27FC236}">
                <a16:creationId xmlns:a16="http://schemas.microsoft.com/office/drawing/2014/main" id="{CD5E68D3-2B99-01C8-3FC4-37F7067A28C8}"/>
              </a:ext>
            </a:extLst>
          </p:cNvPr>
          <p:cNvSpPr txBox="1"/>
          <p:nvPr/>
        </p:nvSpPr>
        <p:spPr>
          <a:xfrm>
            <a:off x="750275" y="1603269"/>
            <a:ext cx="1082040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ea typeface="STZhongsong" panose="02010600040101010101" pitchFamily="2" charset="-122"/>
            </a:endParaRPr>
          </a:p>
          <a:p>
            <a:pPr marL="285750" indent="-285750">
              <a:buFont typeface="Wingdings" panose="05000000000000000000" pitchFamily="2" charset="2"/>
              <a:buChar char="Ø"/>
            </a:pPr>
            <a:endParaRPr lang="en-US" dirty="0">
              <a:ea typeface="STZhongsong" panose="02010600040101010101" pitchFamily="2" charset="-122"/>
            </a:endParaRPr>
          </a:p>
        </p:txBody>
      </p:sp>
      <p:grpSp>
        <p:nvGrpSpPr>
          <p:cNvPr id="2" name="Group 1">
            <a:extLst>
              <a:ext uri="{FF2B5EF4-FFF2-40B4-BE49-F238E27FC236}">
                <a16:creationId xmlns:a16="http://schemas.microsoft.com/office/drawing/2014/main" id="{BFBD16E6-9B89-7E61-D6B5-B4E8976E0C86}"/>
              </a:ext>
            </a:extLst>
          </p:cNvPr>
          <p:cNvGrpSpPr/>
          <p:nvPr/>
        </p:nvGrpSpPr>
        <p:grpSpPr>
          <a:xfrm>
            <a:off x="3347634" y="2899182"/>
            <a:ext cx="5367337" cy="1417642"/>
            <a:chOff x="619125" y="2964764"/>
            <a:chExt cx="5367337" cy="1417642"/>
          </a:xfrm>
        </p:grpSpPr>
        <p:sp>
          <p:nvSpPr>
            <p:cNvPr id="7" name="Rectangle: Rounded Corners 6">
              <a:extLst>
                <a:ext uri="{FF2B5EF4-FFF2-40B4-BE49-F238E27FC236}">
                  <a16:creationId xmlns:a16="http://schemas.microsoft.com/office/drawing/2014/main" id="{D8CA909F-E30C-53E0-8A99-FCD38DA5D9A6}"/>
                </a:ext>
              </a:extLst>
            </p:cNvPr>
            <p:cNvSpPr/>
            <p:nvPr/>
          </p:nvSpPr>
          <p:spPr>
            <a:xfrm>
              <a:off x="619125" y="296476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8" name="Rectangle: Rounded Corners 7">
              <a:extLst>
                <a:ext uri="{FF2B5EF4-FFF2-40B4-BE49-F238E27FC236}">
                  <a16:creationId xmlns:a16="http://schemas.microsoft.com/office/drawing/2014/main" id="{8BABBE6B-5DF4-8D04-C6B7-0E3832E256CC}"/>
                </a:ext>
              </a:extLst>
            </p:cNvPr>
            <p:cNvSpPr/>
            <p:nvPr/>
          </p:nvSpPr>
          <p:spPr>
            <a:xfrm>
              <a:off x="4624387" y="2964764"/>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9" name="Straight Arrow Connector 8">
              <a:extLst>
                <a:ext uri="{FF2B5EF4-FFF2-40B4-BE49-F238E27FC236}">
                  <a16:creationId xmlns:a16="http://schemas.microsoft.com/office/drawing/2014/main" id="{E08D3881-F43A-BCBB-A26F-21C12DB2E4C6}"/>
                </a:ext>
              </a:extLst>
            </p:cNvPr>
            <p:cNvCxnSpPr>
              <a:cxnSpLocks/>
              <a:stCxn id="7" idx="3"/>
            </p:cNvCxnSpPr>
            <p:nvPr/>
          </p:nvCxnSpPr>
          <p:spPr>
            <a:xfrm flipV="1">
              <a:off x="2057400" y="3198923"/>
              <a:ext cx="2566987" cy="1"/>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Rectangle: Rounded Corners 10">
              <a:extLst>
                <a:ext uri="{FF2B5EF4-FFF2-40B4-BE49-F238E27FC236}">
                  <a16:creationId xmlns:a16="http://schemas.microsoft.com/office/drawing/2014/main" id="{70F8FEA1-C3E7-3AFF-E36C-200BDE0A434B}"/>
                </a:ext>
              </a:extLst>
            </p:cNvPr>
            <p:cNvSpPr/>
            <p:nvPr/>
          </p:nvSpPr>
          <p:spPr>
            <a:xfrm>
              <a:off x="1752600" y="3899915"/>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2" name="Rectangle: Rounded Corners 11">
              <a:extLst>
                <a:ext uri="{FF2B5EF4-FFF2-40B4-BE49-F238E27FC236}">
                  <a16:creationId xmlns:a16="http://schemas.microsoft.com/office/drawing/2014/main" id="{D1658D45-F2AB-F1AD-55A6-630B950643BD}"/>
                </a:ext>
              </a:extLst>
            </p:cNvPr>
            <p:cNvSpPr/>
            <p:nvPr/>
          </p:nvSpPr>
          <p:spPr>
            <a:xfrm>
              <a:off x="3638550" y="3914087"/>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a:t>
              </a:r>
            </a:p>
          </p:txBody>
        </p:sp>
        <p:cxnSp>
          <p:nvCxnSpPr>
            <p:cNvPr id="14" name="Connector: Curved 13">
              <a:extLst>
                <a:ext uri="{FF2B5EF4-FFF2-40B4-BE49-F238E27FC236}">
                  <a16:creationId xmlns:a16="http://schemas.microsoft.com/office/drawing/2014/main" id="{A1EAF6C8-47D2-B819-B8BF-D3D6DBCCE7CB}"/>
                </a:ext>
              </a:extLst>
            </p:cNvPr>
            <p:cNvCxnSpPr>
              <a:cxnSpLocks/>
              <a:stCxn id="11" idx="3"/>
            </p:cNvCxnSpPr>
            <p:nvPr/>
          </p:nvCxnSpPr>
          <p:spPr>
            <a:xfrm flipV="1">
              <a:off x="3190875" y="3295649"/>
              <a:ext cx="1371600" cy="822960"/>
            </a:xfrm>
            <a:prstGeom prst="curvedConnector3">
              <a:avLst>
                <a:gd name="adj1" fmla="val 50000"/>
              </a:avLst>
            </a:prstGeom>
            <a:ln w="25400">
              <a:solidFill>
                <a:srgbClr val="00B050"/>
              </a:solidFill>
              <a:tailEnd type="triangle"/>
            </a:ln>
          </p:spPr>
          <p:style>
            <a:lnRef idx="3">
              <a:schemeClr val="accent2"/>
            </a:lnRef>
            <a:fillRef idx="0">
              <a:schemeClr val="accent2"/>
            </a:fillRef>
            <a:effectRef idx="2">
              <a:schemeClr val="accent2"/>
            </a:effectRef>
            <a:fontRef idx="minor">
              <a:schemeClr val="tx1"/>
            </a:fontRef>
          </p:style>
        </p:cxnSp>
      </p:grpSp>
      <p:sp>
        <p:nvSpPr>
          <p:cNvPr id="16" name="TextBox 15">
            <a:extLst>
              <a:ext uri="{FF2B5EF4-FFF2-40B4-BE49-F238E27FC236}">
                <a16:creationId xmlns:a16="http://schemas.microsoft.com/office/drawing/2014/main" id="{028785D2-55B6-2F57-52CF-CC3667D55D0A}"/>
              </a:ext>
            </a:extLst>
          </p:cNvPr>
          <p:cNvSpPr txBox="1"/>
          <p:nvPr/>
        </p:nvSpPr>
        <p:spPr>
          <a:xfrm>
            <a:off x="1647541" y="3971767"/>
            <a:ext cx="2771656" cy="369332"/>
          </a:xfrm>
          <a:prstGeom prst="rect">
            <a:avLst/>
          </a:prstGeom>
          <a:noFill/>
        </p:spPr>
        <p:txBody>
          <a:bodyPr wrap="none" rtlCol="0">
            <a:spAutoFit/>
          </a:bodyPr>
          <a:lstStyle/>
          <a:p>
            <a:r>
              <a:rPr lang="en-US" dirty="0"/>
              <a:t>T1 : node x point to node Z</a:t>
            </a:r>
          </a:p>
        </p:txBody>
      </p:sp>
      <p:sp>
        <p:nvSpPr>
          <p:cNvPr id="17" name="TextBox 16">
            <a:extLst>
              <a:ext uri="{FF2B5EF4-FFF2-40B4-BE49-F238E27FC236}">
                <a16:creationId xmlns:a16="http://schemas.microsoft.com/office/drawing/2014/main" id="{5A4AA41A-A4C5-583E-29FB-505818F045EB}"/>
              </a:ext>
            </a:extLst>
          </p:cNvPr>
          <p:cNvSpPr txBox="1"/>
          <p:nvPr/>
        </p:nvSpPr>
        <p:spPr>
          <a:xfrm>
            <a:off x="7867246" y="3947492"/>
            <a:ext cx="1988878" cy="369332"/>
          </a:xfrm>
          <a:prstGeom prst="rect">
            <a:avLst/>
          </a:prstGeom>
          <a:noFill/>
        </p:spPr>
        <p:txBody>
          <a:bodyPr wrap="none" rtlCol="0">
            <a:spAutoFit/>
          </a:bodyPr>
          <a:lstStyle/>
          <a:p>
            <a:r>
              <a:rPr lang="en-US" dirty="0"/>
              <a:t>T2: creates node Y</a:t>
            </a:r>
          </a:p>
        </p:txBody>
      </p:sp>
      <p:grpSp>
        <p:nvGrpSpPr>
          <p:cNvPr id="18" name="Group 17">
            <a:extLst>
              <a:ext uri="{FF2B5EF4-FFF2-40B4-BE49-F238E27FC236}">
                <a16:creationId xmlns:a16="http://schemas.microsoft.com/office/drawing/2014/main" id="{4D004CDE-198C-48CC-E939-E74D9E03692B}"/>
              </a:ext>
            </a:extLst>
          </p:cNvPr>
          <p:cNvGrpSpPr/>
          <p:nvPr/>
        </p:nvGrpSpPr>
        <p:grpSpPr>
          <a:xfrm>
            <a:off x="8560612" y="1428435"/>
            <a:ext cx="2301227" cy="635378"/>
            <a:chOff x="8539841" y="1149589"/>
            <a:chExt cx="2301227" cy="635378"/>
          </a:xfrm>
        </p:grpSpPr>
        <p:grpSp>
          <p:nvGrpSpPr>
            <p:cNvPr id="19" name="Group 18">
              <a:extLst>
                <a:ext uri="{FF2B5EF4-FFF2-40B4-BE49-F238E27FC236}">
                  <a16:creationId xmlns:a16="http://schemas.microsoft.com/office/drawing/2014/main" id="{BCC92594-85AF-3130-C1AC-9701CFEB485E}"/>
                </a:ext>
              </a:extLst>
            </p:cNvPr>
            <p:cNvGrpSpPr/>
            <p:nvPr/>
          </p:nvGrpSpPr>
          <p:grpSpPr>
            <a:xfrm>
              <a:off x="8542421" y="1415635"/>
              <a:ext cx="2298647" cy="369332"/>
              <a:chOff x="8542421" y="1415635"/>
              <a:chExt cx="2298647" cy="369332"/>
            </a:xfrm>
          </p:grpSpPr>
          <p:cxnSp>
            <p:nvCxnSpPr>
              <p:cNvPr id="23" name="Straight Connector 22">
                <a:extLst>
                  <a:ext uri="{FF2B5EF4-FFF2-40B4-BE49-F238E27FC236}">
                    <a16:creationId xmlns:a16="http://schemas.microsoft.com/office/drawing/2014/main" id="{AADD4D34-E057-E70E-8E9B-D590A9C0CC7F}"/>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35FC4042-8D10-1268-2D87-D126D037CEFC}"/>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20" name="Group 19">
              <a:extLst>
                <a:ext uri="{FF2B5EF4-FFF2-40B4-BE49-F238E27FC236}">
                  <a16:creationId xmlns:a16="http://schemas.microsoft.com/office/drawing/2014/main" id="{8165856D-24FF-CCC3-08C9-F3D3A1277368}"/>
                </a:ext>
              </a:extLst>
            </p:cNvPr>
            <p:cNvGrpSpPr/>
            <p:nvPr/>
          </p:nvGrpSpPr>
          <p:grpSpPr>
            <a:xfrm>
              <a:off x="8539841" y="1149589"/>
              <a:ext cx="2237411" cy="369332"/>
              <a:chOff x="8542421" y="1415635"/>
              <a:chExt cx="2237411" cy="369332"/>
            </a:xfrm>
          </p:grpSpPr>
          <p:cxnSp>
            <p:nvCxnSpPr>
              <p:cNvPr id="21" name="Straight Connector 20">
                <a:extLst>
                  <a:ext uri="{FF2B5EF4-FFF2-40B4-BE49-F238E27FC236}">
                    <a16:creationId xmlns:a16="http://schemas.microsoft.com/office/drawing/2014/main" id="{6636A39E-1D83-1267-2A06-3FB252425543}"/>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852B95D7-2A92-798B-A26C-3F3FF0E0D7A9}"/>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877982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1F384E93-D67C-7EF8-2504-89FF07729643}"/>
              </a:ext>
            </a:extLst>
          </p:cNvPr>
          <p:cNvSpPr>
            <a:spLocks noGrp="1"/>
          </p:cNvSpPr>
          <p:nvPr>
            <p:ph type="title"/>
          </p:nvPr>
        </p:nvSpPr>
        <p:spPr>
          <a:xfrm>
            <a:off x="838200" y="365125"/>
            <a:ext cx="10515600" cy="1240937"/>
          </a:xfrm>
        </p:spPr>
        <p:txBody>
          <a:bodyPr/>
          <a:lstStyle/>
          <a:p>
            <a:r>
              <a:rPr lang="en-US" b="1" dirty="0">
                <a:ea typeface="STZhongsong" panose="02010600040101010101" pitchFamily="2" charset="-122"/>
              </a:rPr>
              <a:t>Problem illustration</a:t>
            </a:r>
          </a:p>
        </p:txBody>
      </p:sp>
      <p:sp>
        <p:nvSpPr>
          <p:cNvPr id="5" name="TextBox 4">
            <a:extLst>
              <a:ext uri="{FF2B5EF4-FFF2-40B4-BE49-F238E27FC236}">
                <a16:creationId xmlns:a16="http://schemas.microsoft.com/office/drawing/2014/main" id="{C38AAB74-27C0-915A-82F2-7CDC8E47EC94}"/>
              </a:ext>
            </a:extLst>
          </p:cNvPr>
          <p:cNvSpPr txBox="1"/>
          <p:nvPr/>
        </p:nvSpPr>
        <p:spPr>
          <a:xfrm>
            <a:off x="750275" y="1603269"/>
            <a:ext cx="1082040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ea typeface="STZhongsong" panose="02010600040101010101" pitchFamily="2" charset="-122"/>
            </a:endParaRPr>
          </a:p>
          <a:p>
            <a:pPr marL="285750" indent="-285750">
              <a:buFont typeface="Wingdings" panose="05000000000000000000" pitchFamily="2" charset="2"/>
              <a:buChar char="Ø"/>
            </a:pPr>
            <a:endParaRPr lang="en-US" dirty="0">
              <a:ea typeface="STZhongsong" panose="02010600040101010101" pitchFamily="2" charset="-122"/>
            </a:endParaRPr>
          </a:p>
        </p:txBody>
      </p:sp>
      <p:grpSp>
        <p:nvGrpSpPr>
          <p:cNvPr id="2" name="Group 1">
            <a:extLst>
              <a:ext uri="{FF2B5EF4-FFF2-40B4-BE49-F238E27FC236}">
                <a16:creationId xmlns:a16="http://schemas.microsoft.com/office/drawing/2014/main" id="{BB8F26EC-C8FD-51CC-F18A-64BA25573020}"/>
              </a:ext>
            </a:extLst>
          </p:cNvPr>
          <p:cNvGrpSpPr/>
          <p:nvPr/>
        </p:nvGrpSpPr>
        <p:grpSpPr>
          <a:xfrm>
            <a:off x="3316720" y="2879077"/>
            <a:ext cx="5367337" cy="1417642"/>
            <a:chOff x="619125" y="2964764"/>
            <a:chExt cx="5367337" cy="1417642"/>
          </a:xfrm>
        </p:grpSpPr>
        <p:sp>
          <p:nvSpPr>
            <p:cNvPr id="7" name="Rectangle: Rounded Corners 6">
              <a:extLst>
                <a:ext uri="{FF2B5EF4-FFF2-40B4-BE49-F238E27FC236}">
                  <a16:creationId xmlns:a16="http://schemas.microsoft.com/office/drawing/2014/main" id="{EEC9A8AF-3F96-CE74-2404-A2F2E3C58045}"/>
                </a:ext>
              </a:extLst>
            </p:cNvPr>
            <p:cNvSpPr/>
            <p:nvPr/>
          </p:nvSpPr>
          <p:spPr>
            <a:xfrm>
              <a:off x="619125" y="296476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8" name="Rectangle: Rounded Corners 7">
              <a:extLst>
                <a:ext uri="{FF2B5EF4-FFF2-40B4-BE49-F238E27FC236}">
                  <a16:creationId xmlns:a16="http://schemas.microsoft.com/office/drawing/2014/main" id="{8CCA6D8B-A6FB-4FE3-4AD7-0AEE36250F21}"/>
                </a:ext>
              </a:extLst>
            </p:cNvPr>
            <p:cNvSpPr/>
            <p:nvPr/>
          </p:nvSpPr>
          <p:spPr>
            <a:xfrm>
              <a:off x="4624387" y="2964764"/>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9" name="Straight Arrow Connector 8">
              <a:extLst>
                <a:ext uri="{FF2B5EF4-FFF2-40B4-BE49-F238E27FC236}">
                  <a16:creationId xmlns:a16="http://schemas.microsoft.com/office/drawing/2014/main" id="{C26DA535-2C15-9D93-FD11-EDC409B235E3}"/>
                </a:ext>
              </a:extLst>
            </p:cNvPr>
            <p:cNvCxnSpPr>
              <a:cxnSpLocks/>
              <a:stCxn id="7" idx="3"/>
            </p:cNvCxnSpPr>
            <p:nvPr/>
          </p:nvCxnSpPr>
          <p:spPr>
            <a:xfrm flipV="1">
              <a:off x="2057400" y="3198923"/>
              <a:ext cx="2566987" cy="1"/>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Rectangle: Rounded Corners 10">
              <a:extLst>
                <a:ext uri="{FF2B5EF4-FFF2-40B4-BE49-F238E27FC236}">
                  <a16:creationId xmlns:a16="http://schemas.microsoft.com/office/drawing/2014/main" id="{CE6B2138-14BD-CE7D-56C7-13E04E7C7EF0}"/>
                </a:ext>
              </a:extLst>
            </p:cNvPr>
            <p:cNvSpPr/>
            <p:nvPr/>
          </p:nvSpPr>
          <p:spPr>
            <a:xfrm>
              <a:off x="1752600" y="3899915"/>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2" name="Rectangle: Rounded Corners 11">
              <a:extLst>
                <a:ext uri="{FF2B5EF4-FFF2-40B4-BE49-F238E27FC236}">
                  <a16:creationId xmlns:a16="http://schemas.microsoft.com/office/drawing/2014/main" id="{2DA8374F-BEC8-B8C7-0EC7-5FDE95915ABD}"/>
                </a:ext>
              </a:extLst>
            </p:cNvPr>
            <p:cNvSpPr/>
            <p:nvPr/>
          </p:nvSpPr>
          <p:spPr>
            <a:xfrm>
              <a:off x="3638550" y="3914087"/>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a:t>
              </a:r>
            </a:p>
          </p:txBody>
        </p:sp>
        <p:cxnSp>
          <p:nvCxnSpPr>
            <p:cNvPr id="14" name="Connector: Curved 13">
              <a:extLst>
                <a:ext uri="{FF2B5EF4-FFF2-40B4-BE49-F238E27FC236}">
                  <a16:creationId xmlns:a16="http://schemas.microsoft.com/office/drawing/2014/main" id="{6F397DD9-33E5-724F-A5FE-297B387B9313}"/>
                </a:ext>
              </a:extLst>
            </p:cNvPr>
            <p:cNvCxnSpPr>
              <a:cxnSpLocks/>
              <a:stCxn id="11" idx="3"/>
            </p:cNvCxnSpPr>
            <p:nvPr/>
          </p:nvCxnSpPr>
          <p:spPr>
            <a:xfrm flipV="1">
              <a:off x="3190875" y="3295649"/>
              <a:ext cx="1371600" cy="822960"/>
            </a:xfrm>
            <a:prstGeom prst="curvedConnector3">
              <a:avLst>
                <a:gd name="adj1" fmla="val 50000"/>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sp>
        <p:nvSpPr>
          <p:cNvPr id="15" name="TextBox 14">
            <a:extLst>
              <a:ext uri="{FF2B5EF4-FFF2-40B4-BE49-F238E27FC236}">
                <a16:creationId xmlns:a16="http://schemas.microsoft.com/office/drawing/2014/main" id="{867AE539-A8C4-C567-4D25-13B18EF47198}"/>
              </a:ext>
            </a:extLst>
          </p:cNvPr>
          <p:cNvSpPr txBox="1"/>
          <p:nvPr/>
        </p:nvSpPr>
        <p:spPr>
          <a:xfrm>
            <a:off x="5169332" y="3410303"/>
            <a:ext cx="1194301" cy="369332"/>
          </a:xfrm>
          <a:prstGeom prst="rect">
            <a:avLst/>
          </a:prstGeom>
          <a:noFill/>
        </p:spPr>
        <p:txBody>
          <a:bodyPr wrap="none" rtlCol="0">
            <a:spAutoFit/>
          </a:bodyPr>
          <a:lstStyle/>
          <a:p>
            <a:r>
              <a:rPr lang="en-US" dirty="0"/>
              <a:t>T1: FLUSH</a:t>
            </a:r>
          </a:p>
        </p:txBody>
      </p:sp>
      <p:grpSp>
        <p:nvGrpSpPr>
          <p:cNvPr id="16" name="Group 15">
            <a:extLst>
              <a:ext uri="{FF2B5EF4-FFF2-40B4-BE49-F238E27FC236}">
                <a16:creationId xmlns:a16="http://schemas.microsoft.com/office/drawing/2014/main" id="{94E9BC20-96A3-0730-CF14-4D2E3E9AFE3E}"/>
              </a:ext>
            </a:extLst>
          </p:cNvPr>
          <p:cNvGrpSpPr/>
          <p:nvPr/>
        </p:nvGrpSpPr>
        <p:grpSpPr>
          <a:xfrm>
            <a:off x="8560612" y="1428435"/>
            <a:ext cx="2301227" cy="635378"/>
            <a:chOff x="8539841" y="1149589"/>
            <a:chExt cx="2301227" cy="635378"/>
          </a:xfrm>
        </p:grpSpPr>
        <p:grpSp>
          <p:nvGrpSpPr>
            <p:cNvPr id="17" name="Group 16">
              <a:extLst>
                <a:ext uri="{FF2B5EF4-FFF2-40B4-BE49-F238E27FC236}">
                  <a16:creationId xmlns:a16="http://schemas.microsoft.com/office/drawing/2014/main" id="{1C9C574B-C3F3-37C7-9011-3733D4A0AC4E}"/>
                </a:ext>
              </a:extLst>
            </p:cNvPr>
            <p:cNvGrpSpPr/>
            <p:nvPr/>
          </p:nvGrpSpPr>
          <p:grpSpPr>
            <a:xfrm>
              <a:off x="8542421" y="1415635"/>
              <a:ext cx="2298647" cy="369332"/>
              <a:chOff x="8542421" y="1415635"/>
              <a:chExt cx="2298647" cy="369332"/>
            </a:xfrm>
          </p:grpSpPr>
          <p:cxnSp>
            <p:nvCxnSpPr>
              <p:cNvPr id="21" name="Straight Connector 20">
                <a:extLst>
                  <a:ext uri="{FF2B5EF4-FFF2-40B4-BE49-F238E27FC236}">
                    <a16:creationId xmlns:a16="http://schemas.microsoft.com/office/drawing/2014/main" id="{8DE1197F-2518-3D19-6B78-46694B9AE28E}"/>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0900EFDE-4F27-9DF2-ABD2-FCE4305BD301}"/>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18" name="Group 17">
              <a:extLst>
                <a:ext uri="{FF2B5EF4-FFF2-40B4-BE49-F238E27FC236}">
                  <a16:creationId xmlns:a16="http://schemas.microsoft.com/office/drawing/2014/main" id="{BB5EDCF1-8117-2328-2A03-DEE5592D51D2}"/>
                </a:ext>
              </a:extLst>
            </p:cNvPr>
            <p:cNvGrpSpPr/>
            <p:nvPr/>
          </p:nvGrpSpPr>
          <p:grpSpPr>
            <a:xfrm>
              <a:off x="8539841" y="1149589"/>
              <a:ext cx="2237411" cy="369332"/>
              <a:chOff x="8542421" y="1415635"/>
              <a:chExt cx="2237411" cy="369332"/>
            </a:xfrm>
          </p:grpSpPr>
          <p:cxnSp>
            <p:nvCxnSpPr>
              <p:cNvPr id="19" name="Straight Connector 18">
                <a:extLst>
                  <a:ext uri="{FF2B5EF4-FFF2-40B4-BE49-F238E27FC236}">
                    <a16:creationId xmlns:a16="http://schemas.microsoft.com/office/drawing/2014/main" id="{D2BFAB29-F554-B88A-92CC-7F8F525B5384}"/>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478243A3-29E4-6B3F-8A2D-221A82360995}"/>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2501384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62CA8F78-F63A-DAB4-C16C-7D15AB7668B4}"/>
              </a:ext>
            </a:extLst>
          </p:cNvPr>
          <p:cNvSpPr>
            <a:spLocks noGrp="1"/>
          </p:cNvSpPr>
          <p:nvPr>
            <p:ph type="title"/>
          </p:nvPr>
        </p:nvSpPr>
        <p:spPr>
          <a:xfrm>
            <a:off x="838200" y="365125"/>
            <a:ext cx="10515600" cy="1240937"/>
          </a:xfrm>
        </p:spPr>
        <p:txBody>
          <a:bodyPr/>
          <a:lstStyle/>
          <a:p>
            <a:r>
              <a:rPr lang="en-US" b="1" dirty="0">
                <a:ea typeface="STZhongsong" panose="02010600040101010101" pitchFamily="2" charset="-122"/>
              </a:rPr>
              <a:t>Problem illustration</a:t>
            </a:r>
          </a:p>
        </p:txBody>
      </p:sp>
      <p:sp>
        <p:nvSpPr>
          <p:cNvPr id="7" name="TextBox 6">
            <a:extLst>
              <a:ext uri="{FF2B5EF4-FFF2-40B4-BE49-F238E27FC236}">
                <a16:creationId xmlns:a16="http://schemas.microsoft.com/office/drawing/2014/main" id="{A36C76F5-97B3-1030-87EA-4E31129D2B90}"/>
              </a:ext>
            </a:extLst>
          </p:cNvPr>
          <p:cNvSpPr txBox="1"/>
          <p:nvPr/>
        </p:nvSpPr>
        <p:spPr>
          <a:xfrm>
            <a:off x="750275" y="1603269"/>
            <a:ext cx="1082040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ea typeface="STZhongsong" panose="02010600040101010101" pitchFamily="2" charset="-122"/>
            </a:endParaRPr>
          </a:p>
          <a:p>
            <a:pPr marL="285750" indent="-285750">
              <a:buFont typeface="Wingdings" panose="05000000000000000000" pitchFamily="2" charset="2"/>
              <a:buChar char="Ø"/>
            </a:pPr>
            <a:endParaRPr lang="en-US" dirty="0">
              <a:ea typeface="STZhongsong" panose="02010600040101010101" pitchFamily="2" charset="-122"/>
            </a:endParaRPr>
          </a:p>
        </p:txBody>
      </p:sp>
      <p:grpSp>
        <p:nvGrpSpPr>
          <p:cNvPr id="2" name="Group 1">
            <a:extLst>
              <a:ext uri="{FF2B5EF4-FFF2-40B4-BE49-F238E27FC236}">
                <a16:creationId xmlns:a16="http://schemas.microsoft.com/office/drawing/2014/main" id="{E96C0C10-AB54-5588-43E1-377F94CF3088}"/>
              </a:ext>
            </a:extLst>
          </p:cNvPr>
          <p:cNvGrpSpPr/>
          <p:nvPr/>
        </p:nvGrpSpPr>
        <p:grpSpPr>
          <a:xfrm>
            <a:off x="3310623" y="2879077"/>
            <a:ext cx="5367337" cy="1417642"/>
            <a:chOff x="619125" y="2964764"/>
            <a:chExt cx="5367337" cy="1417642"/>
          </a:xfrm>
        </p:grpSpPr>
        <p:sp>
          <p:nvSpPr>
            <p:cNvPr id="9" name="Rectangle: Rounded Corners 8">
              <a:extLst>
                <a:ext uri="{FF2B5EF4-FFF2-40B4-BE49-F238E27FC236}">
                  <a16:creationId xmlns:a16="http://schemas.microsoft.com/office/drawing/2014/main" id="{8C9AE807-8F1A-8D71-7CAE-69DD7AF347AE}"/>
                </a:ext>
              </a:extLst>
            </p:cNvPr>
            <p:cNvSpPr/>
            <p:nvPr/>
          </p:nvSpPr>
          <p:spPr>
            <a:xfrm>
              <a:off x="619125" y="296476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10" name="Rectangle: Rounded Corners 9">
              <a:extLst>
                <a:ext uri="{FF2B5EF4-FFF2-40B4-BE49-F238E27FC236}">
                  <a16:creationId xmlns:a16="http://schemas.microsoft.com/office/drawing/2014/main" id="{9A5B5AA8-07AD-7A47-16D5-2D1F1794CA6C}"/>
                </a:ext>
              </a:extLst>
            </p:cNvPr>
            <p:cNvSpPr/>
            <p:nvPr/>
          </p:nvSpPr>
          <p:spPr>
            <a:xfrm>
              <a:off x="4624387" y="2964764"/>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11" name="Straight Arrow Connector 10">
              <a:extLst>
                <a:ext uri="{FF2B5EF4-FFF2-40B4-BE49-F238E27FC236}">
                  <a16:creationId xmlns:a16="http://schemas.microsoft.com/office/drawing/2014/main" id="{3F02B30F-AA4C-EEF2-B81F-7CD468F000DB}"/>
                </a:ext>
              </a:extLst>
            </p:cNvPr>
            <p:cNvCxnSpPr>
              <a:cxnSpLocks/>
              <a:stCxn id="9" idx="3"/>
            </p:cNvCxnSpPr>
            <p:nvPr/>
          </p:nvCxnSpPr>
          <p:spPr>
            <a:xfrm flipV="1">
              <a:off x="2057400" y="3198923"/>
              <a:ext cx="2566987" cy="1"/>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8FBB4D6D-3A51-C9CB-66E6-5F2534E31BD9}"/>
                </a:ext>
              </a:extLst>
            </p:cNvPr>
            <p:cNvSpPr/>
            <p:nvPr/>
          </p:nvSpPr>
          <p:spPr>
            <a:xfrm>
              <a:off x="1752600" y="3899915"/>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4" name="Rectangle: Rounded Corners 13">
              <a:extLst>
                <a:ext uri="{FF2B5EF4-FFF2-40B4-BE49-F238E27FC236}">
                  <a16:creationId xmlns:a16="http://schemas.microsoft.com/office/drawing/2014/main" id="{1D9E018F-24B1-028B-675A-BB07348D2B5E}"/>
                </a:ext>
              </a:extLst>
            </p:cNvPr>
            <p:cNvSpPr/>
            <p:nvPr/>
          </p:nvSpPr>
          <p:spPr>
            <a:xfrm>
              <a:off x="3638550" y="3914087"/>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a:t>
              </a:r>
            </a:p>
          </p:txBody>
        </p:sp>
        <p:cxnSp>
          <p:nvCxnSpPr>
            <p:cNvPr id="16" name="Connector: Curved 15">
              <a:extLst>
                <a:ext uri="{FF2B5EF4-FFF2-40B4-BE49-F238E27FC236}">
                  <a16:creationId xmlns:a16="http://schemas.microsoft.com/office/drawing/2014/main" id="{3555B1C5-6E43-2FE5-D8C4-987A750BA999}"/>
                </a:ext>
              </a:extLst>
            </p:cNvPr>
            <p:cNvCxnSpPr>
              <a:cxnSpLocks/>
              <a:stCxn id="13" idx="3"/>
            </p:cNvCxnSpPr>
            <p:nvPr/>
          </p:nvCxnSpPr>
          <p:spPr>
            <a:xfrm flipV="1">
              <a:off x="3190875" y="3295649"/>
              <a:ext cx="1371600" cy="822960"/>
            </a:xfrm>
            <a:prstGeom prst="curvedConnector3">
              <a:avLst>
                <a:gd name="adj1" fmla="val 50000"/>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Connector: Curved 16">
              <a:extLst>
                <a:ext uri="{FF2B5EF4-FFF2-40B4-BE49-F238E27FC236}">
                  <a16:creationId xmlns:a16="http://schemas.microsoft.com/office/drawing/2014/main" id="{1377FA82-EE58-B40E-79EC-84D756BC632C}"/>
                </a:ext>
              </a:extLst>
            </p:cNvPr>
            <p:cNvCxnSpPr>
              <a:cxnSpLocks/>
            </p:cNvCxnSpPr>
            <p:nvPr/>
          </p:nvCxnSpPr>
          <p:spPr>
            <a:xfrm rot="16200000" flipH="1">
              <a:off x="1126189" y="3569575"/>
              <a:ext cx="677832" cy="451170"/>
            </a:xfrm>
            <a:prstGeom prst="curvedConnector3">
              <a:avLst>
                <a:gd name="adj1" fmla="val 99464"/>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27AAB457-0BB4-32FE-1F8F-8F6E29508A87}"/>
                </a:ext>
              </a:extLst>
            </p:cNvPr>
            <p:cNvCxnSpPr>
              <a:stCxn id="14" idx="3"/>
              <a:endCxn id="10" idx="2"/>
            </p:cNvCxnSpPr>
            <p:nvPr/>
          </p:nvCxnSpPr>
          <p:spPr>
            <a:xfrm flipV="1">
              <a:off x="5076825" y="3433083"/>
              <a:ext cx="228600" cy="715164"/>
            </a:xfrm>
            <a:prstGeom prst="curvedConnector2">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47B1A3A9-FD28-C7C3-D2D2-6144E50F349D}"/>
              </a:ext>
            </a:extLst>
          </p:cNvPr>
          <p:cNvSpPr txBox="1"/>
          <p:nvPr/>
        </p:nvSpPr>
        <p:spPr>
          <a:xfrm>
            <a:off x="2892202" y="3930704"/>
            <a:ext cx="1069524" cy="369332"/>
          </a:xfrm>
          <a:prstGeom prst="rect">
            <a:avLst/>
          </a:prstGeom>
          <a:noFill/>
        </p:spPr>
        <p:txBody>
          <a:bodyPr wrap="none" rtlCol="0">
            <a:spAutoFit/>
          </a:bodyPr>
          <a:lstStyle/>
          <a:p>
            <a:r>
              <a:rPr lang="en-US" dirty="0"/>
              <a:t>T1: CAS()</a:t>
            </a:r>
          </a:p>
        </p:txBody>
      </p:sp>
      <p:sp>
        <p:nvSpPr>
          <p:cNvPr id="5" name="TextBox 4">
            <a:extLst>
              <a:ext uri="{FF2B5EF4-FFF2-40B4-BE49-F238E27FC236}">
                <a16:creationId xmlns:a16="http://schemas.microsoft.com/office/drawing/2014/main" id="{4113E583-957A-43AB-A48E-2A6AB0483AC1}"/>
              </a:ext>
            </a:extLst>
          </p:cNvPr>
          <p:cNvSpPr txBox="1"/>
          <p:nvPr/>
        </p:nvSpPr>
        <p:spPr>
          <a:xfrm>
            <a:off x="7882623" y="3927387"/>
            <a:ext cx="2771656" cy="369332"/>
          </a:xfrm>
          <a:prstGeom prst="rect">
            <a:avLst/>
          </a:prstGeom>
          <a:noFill/>
        </p:spPr>
        <p:txBody>
          <a:bodyPr wrap="none" rtlCol="0">
            <a:spAutoFit/>
          </a:bodyPr>
          <a:lstStyle/>
          <a:p>
            <a:r>
              <a:rPr lang="en-US" dirty="0"/>
              <a:t>T2 : node Y point to node Z</a:t>
            </a:r>
          </a:p>
        </p:txBody>
      </p:sp>
      <p:grpSp>
        <p:nvGrpSpPr>
          <p:cNvPr id="19" name="Group 18">
            <a:extLst>
              <a:ext uri="{FF2B5EF4-FFF2-40B4-BE49-F238E27FC236}">
                <a16:creationId xmlns:a16="http://schemas.microsoft.com/office/drawing/2014/main" id="{93E8D03F-BDF8-565B-1B88-E39E7F152649}"/>
              </a:ext>
            </a:extLst>
          </p:cNvPr>
          <p:cNvGrpSpPr/>
          <p:nvPr/>
        </p:nvGrpSpPr>
        <p:grpSpPr>
          <a:xfrm>
            <a:off x="8560612" y="1428435"/>
            <a:ext cx="2301227" cy="635378"/>
            <a:chOff x="8539841" y="1149589"/>
            <a:chExt cx="2301227" cy="635378"/>
          </a:xfrm>
        </p:grpSpPr>
        <p:grpSp>
          <p:nvGrpSpPr>
            <p:cNvPr id="20" name="Group 19">
              <a:extLst>
                <a:ext uri="{FF2B5EF4-FFF2-40B4-BE49-F238E27FC236}">
                  <a16:creationId xmlns:a16="http://schemas.microsoft.com/office/drawing/2014/main" id="{7B0744FF-DEB4-7E13-2B40-7CC4E10CDDA5}"/>
                </a:ext>
              </a:extLst>
            </p:cNvPr>
            <p:cNvGrpSpPr/>
            <p:nvPr/>
          </p:nvGrpSpPr>
          <p:grpSpPr>
            <a:xfrm>
              <a:off x="8542421" y="1415635"/>
              <a:ext cx="2298647" cy="369332"/>
              <a:chOff x="8542421" y="1415635"/>
              <a:chExt cx="2298647" cy="369332"/>
            </a:xfrm>
          </p:grpSpPr>
          <p:cxnSp>
            <p:nvCxnSpPr>
              <p:cNvPr id="24" name="Straight Connector 23">
                <a:extLst>
                  <a:ext uri="{FF2B5EF4-FFF2-40B4-BE49-F238E27FC236}">
                    <a16:creationId xmlns:a16="http://schemas.microsoft.com/office/drawing/2014/main" id="{E5F9F7DA-837E-F209-F48E-06742579A5A7}"/>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55985540-BA6D-B2EA-D456-D468F3D707BD}"/>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21" name="Group 20">
              <a:extLst>
                <a:ext uri="{FF2B5EF4-FFF2-40B4-BE49-F238E27FC236}">
                  <a16:creationId xmlns:a16="http://schemas.microsoft.com/office/drawing/2014/main" id="{70592D1B-6E0A-58B5-70B5-3270B8708161}"/>
                </a:ext>
              </a:extLst>
            </p:cNvPr>
            <p:cNvGrpSpPr/>
            <p:nvPr/>
          </p:nvGrpSpPr>
          <p:grpSpPr>
            <a:xfrm>
              <a:off x="8539841" y="1149589"/>
              <a:ext cx="2237411" cy="369332"/>
              <a:chOff x="8542421" y="1415635"/>
              <a:chExt cx="2237411" cy="369332"/>
            </a:xfrm>
          </p:grpSpPr>
          <p:cxnSp>
            <p:nvCxnSpPr>
              <p:cNvPr id="22" name="Straight Connector 21">
                <a:extLst>
                  <a:ext uri="{FF2B5EF4-FFF2-40B4-BE49-F238E27FC236}">
                    <a16:creationId xmlns:a16="http://schemas.microsoft.com/office/drawing/2014/main" id="{DED8B18D-D333-FD44-F612-9367BBD0950E}"/>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35958D2C-BE0C-E198-C43C-B2E1DD1C4E74}"/>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1977555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AEB7433D-ECC7-4F4E-08E9-C693335F0E8D}"/>
              </a:ext>
            </a:extLst>
          </p:cNvPr>
          <p:cNvSpPr>
            <a:spLocks noGrp="1"/>
          </p:cNvSpPr>
          <p:nvPr>
            <p:ph type="title"/>
          </p:nvPr>
        </p:nvSpPr>
        <p:spPr>
          <a:xfrm>
            <a:off x="838200" y="365125"/>
            <a:ext cx="10515600" cy="1240937"/>
          </a:xfrm>
        </p:spPr>
        <p:txBody>
          <a:bodyPr/>
          <a:lstStyle/>
          <a:p>
            <a:r>
              <a:rPr lang="en-US" b="1" dirty="0">
                <a:ea typeface="STZhongsong" panose="02010600040101010101" pitchFamily="2" charset="-122"/>
              </a:rPr>
              <a:t>Problem illustration</a:t>
            </a:r>
          </a:p>
        </p:txBody>
      </p:sp>
      <p:sp>
        <p:nvSpPr>
          <p:cNvPr id="7" name="TextBox 6">
            <a:extLst>
              <a:ext uri="{FF2B5EF4-FFF2-40B4-BE49-F238E27FC236}">
                <a16:creationId xmlns:a16="http://schemas.microsoft.com/office/drawing/2014/main" id="{56197059-97B5-C457-A5A8-7D6EE0A9EC45}"/>
              </a:ext>
            </a:extLst>
          </p:cNvPr>
          <p:cNvSpPr txBox="1"/>
          <p:nvPr/>
        </p:nvSpPr>
        <p:spPr>
          <a:xfrm>
            <a:off x="750275" y="1603269"/>
            <a:ext cx="1082040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latin typeface="STZhongsong" panose="02010600040101010101" pitchFamily="2" charset="-122"/>
              <a:ea typeface="STZhongsong" panose="02010600040101010101" pitchFamily="2" charset="-122"/>
            </a:endParaRPr>
          </a:p>
          <a:p>
            <a:pPr marL="285750" indent="-285750">
              <a:buFont typeface="Wingdings" panose="05000000000000000000" pitchFamily="2" charset="2"/>
              <a:buChar char="Ø"/>
            </a:pPr>
            <a:endParaRPr lang="en-US" dirty="0">
              <a:latin typeface="STZhongsong" panose="02010600040101010101" pitchFamily="2" charset="-122"/>
              <a:ea typeface="STZhongsong" panose="02010600040101010101" pitchFamily="2" charset="-122"/>
            </a:endParaRPr>
          </a:p>
        </p:txBody>
      </p:sp>
      <p:grpSp>
        <p:nvGrpSpPr>
          <p:cNvPr id="2" name="Group 1">
            <a:extLst>
              <a:ext uri="{FF2B5EF4-FFF2-40B4-BE49-F238E27FC236}">
                <a16:creationId xmlns:a16="http://schemas.microsoft.com/office/drawing/2014/main" id="{3EAB64FC-F1E0-C113-C62A-11A140A41B34}"/>
              </a:ext>
            </a:extLst>
          </p:cNvPr>
          <p:cNvGrpSpPr/>
          <p:nvPr/>
        </p:nvGrpSpPr>
        <p:grpSpPr>
          <a:xfrm>
            <a:off x="3347634" y="2950592"/>
            <a:ext cx="5367337" cy="1417642"/>
            <a:chOff x="619125" y="2964764"/>
            <a:chExt cx="5367337" cy="1417642"/>
          </a:xfrm>
        </p:grpSpPr>
        <p:sp>
          <p:nvSpPr>
            <p:cNvPr id="9" name="Rectangle: Rounded Corners 8">
              <a:extLst>
                <a:ext uri="{FF2B5EF4-FFF2-40B4-BE49-F238E27FC236}">
                  <a16:creationId xmlns:a16="http://schemas.microsoft.com/office/drawing/2014/main" id="{3CE211E6-F15B-9897-1F0F-97822E920966}"/>
                </a:ext>
              </a:extLst>
            </p:cNvPr>
            <p:cNvSpPr/>
            <p:nvPr/>
          </p:nvSpPr>
          <p:spPr>
            <a:xfrm>
              <a:off x="619125" y="296476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10" name="Rectangle: Rounded Corners 9">
              <a:extLst>
                <a:ext uri="{FF2B5EF4-FFF2-40B4-BE49-F238E27FC236}">
                  <a16:creationId xmlns:a16="http://schemas.microsoft.com/office/drawing/2014/main" id="{E2AE3A9E-E6E9-6ABA-9DF8-5CC590BCC265}"/>
                </a:ext>
              </a:extLst>
            </p:cNvPr>
            <p:cNvSpPr/>
            <p:nvPr/>
          </p:nvSpPr>
          <p:spPr>
            <a:xfrm>
              <a:off x="4624387" y="2964764"/>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11" name="Straight Arrow Connector 10">
              <a:extLst>
                <a:ext uri="{FF2B5EF4-FFF2-40B4-BE49-F238E27FC236}">
                  <a16:creationId xmlns:a16="http://schemas.microsoft.com/office/drawing/2014/main" id="{06E1D61E-49FD-6709-9D59-714A8B8683C3}"/>
                </a:ext>
              </a:extLst>
            </p:cNvPr>
            <p:cNvCxnSpPr>
              <a:cxnSpLocks/>
              <a:stCxn id="9" idx="3"/>
            </p:cNvCxnSpPr>
            <p:nvPr/>
          </p:nvCxnSpPr>
          <p:spPr>
            <a:xfrm flipV="1">
              <a:off x="2057400" y="3198923"/>
              <a:ext cx="2566987" cy="1"/>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C87E098E-3279-9380-9CE3-88CD4F1BCDD3}"/>
                </a:ext>
              </a:extLst>
            </p:cNvPr>
            <p:cNvSpPr/>
            <p:nvPr/>
          </p:nvSpPr>
          <p:spPr>
            <a:xfrm>
              <a:off x="1752600" y="3899915"/>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4" name="Rectangle: Rounded Corners 13">
              <a:extLst>
                <a:ext uri="{FF2B5EF4-FFF2-40B4-BE49-F238E27FC236}">
                  <a16:creationId xmlns:a16="http://schemas.microsoft.com/office/drawing/2014/main" id="{A811E69A-F7B7-3836-4AD9-CA1F0C90C89F}"/>
                </a:ext>
              </a:extLst>
            </p:cNvPr>
            <p:cNvSpPr/>
            <p:nvPr/>
          </p:nvSpPr>
          <p:spPr>
            <a:xfrm>
              <a:off x="3638550" y="3914087"/>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a:t>
              </a:r>
            </a:p>
          </p:txBody>
        </p:sp>
        <p:cxnSp>
          <p:nvCxnSpPr>
            <p:cNvPr id="16" name="Connector: Curved 15">
              <a:extLst>
                <a:ext uri="{FF2B5EF4-FFF2-40B4-BE49-F238E27FC236}">
                  <a16:creationId xmlns:a16="http://schemas.microsoft.com/office/drawing/2014/main" id="{75D49F79-7E6B-A8D8-EA06-8433D90BB9AB}"/>
                </a:ext>
              </a:extLst>
            </p:cNvPr>
            <p:cNvCxnSpPr>
              <a:cxnSpLocks/>
              <a:stCxn id="13" idx="3"/>
            </p:cNvCxnSpPr>
            <p:nvPr/>
          </p:nvCxnSpPr>
          <p:spPr>
            <a:xfrm flipV="1">
              <a:off x="3190875" y="3295649"/>
              <a:ext cx="1371600" cy="822960"/>
            </a:xfrm>
            <a:prstGeom prst="curvedConnector3">
              <a:avLst>
                <a:gd name="adj1" fmla="val 50000"/>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Connector: Curved 16">
              <a:extLst>
                <a:ext uri="{FF2B5EF4-FFF2-40B4-BE49-F238E27FC236}">
                  <a16:creationId xmlns:a16="http://schemas.microsoft.com/office/drawing/2014/main" id="{AEC1626E-7051-842A-32F1-84EFDB06E6FC}"/>
                </a:ext>
              </a:extLst>
            </p:cNvPr>
            <p:cNvCxnSpPr>
              <a:cxnSpLocks/>
            </p:cNvCxnSpPr>
            <p:nvPr/>
          </p:nvCxnSpPr>
          <p:spPr>
            <a:xfrm rot="16200000" flipH="1">
              <a:off x="1126189" y="3569575"/>
              <a:ext cx="677832" cy="451170"/>
            </a:xfrm>
            <a:prstGeom prst="curvedConnector3">
              <a:avLst>
                <a:gd name="adj1" fmla="val 99464"/>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ABDEFFBD-A5A7-CEA0-A1DC-753587703A30}"/>
                </a:ext>
              </a:extLst>
            </p:cNvPr>
            <p:cNvCxnSpPr>
              <a:stCxn id="14" idx="3"/>
              <a:endCxn id="10" idx="2"/>
            </p:cNvCxnSpPr>
            <p:nvPr/>
          </p:nvCxnSpPr>
          <p:spPr>
            <a:xfrm flipV="1">
              <a:off x="5076825" y="3433083"/>
              <a:ext cx="228600" cy="715164"/>
            </a:xfrm>
            <a:prstGeom prst="curved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6541A53F-F628-B10A-DA18-C1EA9FBEE797}"/>
              </a:ext>
            </a:extLst>
          </p:cNvPr>
          <p:cNvSpPr txBox="1"/>
          <p:nvPr/>
        </p:nvSpPr>
        <p:spPr>
          <a:xfrm>
            <a:off x="8033933" y="3984273"/>
            <a:ext cx="1194301" cy="369332"/>
          </a:xfrm>
          <a:prstGeom prst="rect">
            <a:avLst/>
          </a:prstGeom>
          <a:noFill/>
        </p:spPr>
        <p:txBody>
          <a:bodyPr wrap="none" rtlCol="0">
            <a:spAutoFit/>
          </a:bodyPr>
          <a:lstStyle/>
          <a:p>
            <a:r>
              <a:rPr lang="en-US" dirty="0"/>
              <a:t>T2: FLUSH</a:t>
            </a:r>
          </a:p>
        </p:txBody>
      </p:sp>
      <p:sp>
        <p:nvSpPr>
          <p:cNvPr id="5" name="TextBox 4">
            <a:extLst>
              <a:ext uri="{FF2B5EF4-FFF2-40B4-BE49-F238E27FC236}">
                <a16:creationId xmlns:a16="http://schemas.microsoft.com/office/drawing/2014/main" id="{4012F4E6-55CC-7C2E-84B9-4E8BAF46B9EE}"/>
              </a:ext>
            </a:extLst>
          </p:cNvPr>
          <p:cNvSpPr txBox="1"/>
          <p:nvPr/>
        </p:nvSpPr>
        <p:spPr>
          <a:xfrm>
            <a:off x="1855789" y="4265830"/>
            <a:ext cx="2594365" cy="646331"/>
          </a:xfrm>
          <a:prstGeom prst="rect">
            <a:avLst/>
          </a:prstGeom>
          <a:noFill/>
        </p:spPr>
        <p:txBody>
          <a:bodyPr wrap="none" rtlCol="0">
            <a:spAutoFit/>
          </a:bodyPr>
          <a:lstStyle/>
          <a:p>
            <a:r>
              <a:rPr lang="en-US" dirty="0"/>
              <a:t>T1: unintentional delay </a:t>
            </a:r>
          </a:p>
          <a:p>
            <a:r>
              <a:rPr lang="en-US" dirty="0"/>
              <a:t>between CAS and FLUSH</a:t>
            </a:r>
          </a:p>
        </p:txBody>
      </p:sp>
      <p:grpSp>
        <p:nvGrpSpPr>
          <p:cNvPr id="19" name="Group 18">
            <a:extLst>
              <a:ext uri="{FF2B5EF4-FFF2-40B4-BE49-F238E27FC236}">
                <a16:creationId xmlns:a16="http://schemas.microsoft.com/office/drawing/2014/main" id="{BB7FF057-2D61-DBF2-7B0E-B736DB71A03F}"/>
              </a:ext>
            </a:extLst>
          </p:cNvPr>
          <p:cNvGrpSpPr/>
          <p:nvPr/>
        </p:nvGrpSpPr>
        <p:grpSpPr>
          <a:xfrm>
            <a:off x="8560612" y="1428435"/>
            <a:ext cx="2301227" cy="635378"/>
            <a:chOff x="8539841" y="1149589"/>
            <a:chExt cx="2301227" cy="635378"/>
          </a:xfrm>
        </p:grpSpPr>
        <p:grpSp>
          <p:nvGrpSpPr>
            <p:cNvPr id="20" name="Group 19">
              <a:extLst>
                <a:ext uri="{FF2B5EF4-FFF2-40B4-BE49-F238E27FC236}">
                  <a16:creationId xmlns:a16="http://schemas.microsoft.com/office/drawing/2014/main" id="{BEE256B5-8942-7B92-F26E-3B9652ADBEEA}"/>
                </a:ext>
              </a:extLst>
            </p:cNvPr>
            <p:cNvGrpSpPr/>
            <p:nvPr/>
          </p:nvGrpSpPr>
          <p:grpSpPr>
            <a:xfrm>
              <a:off x="8542421" y="1415635"/>
              <a:ext cx="2298647" cy="369332"/>
              <a:chOff x="8542421" y="1415635"/>
              <a:chExt cx="2298647" cy="369332"/>
            </a:xfrm>
          </p:grpSpPr>
          <p:cxnSp>
            <p:nvCxnSpPr>
              <p:cNvPr id="24" name="Straight Connector 23">
                <a:extLst>
                  <a:ext uri="{FF2B5EF4-FFF2-40B4-BE49-F238E27FC236}">
                    <a16:creationId xmlns:a16="http://schemas.microsoft.com/office/drawing/2014/main" id="{6B9C36FB-5C34-481F-964F-1B0A1F3498F9}"/>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B73F9092-9813-182E-93FC-06FBFA532819}"/>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21" name="Group 20">
              <a:extLst>
                <a:ext uri="{FF2B5EF4-FFF2-40B4-BE49-F238E27FC236}">
                  <a16:creationId xmlns:a16="http://schemas.microsoft.com/office/drawing/2014/main" id="{BA2BA659-D86F-4F87-5FA1-9C6E28BE3F68}"/>
                </a:ext>
              </a:extLst>
            </p:cNvPr>
            <p:cNvGrpSpPr/>
            <p:nvPr/>
          </p:nvGrpSpPr>
          <p:grpSpPr>
            <a:xfrm>
              <a:off x="8539841" y="1149589"/>
              <a:ext cx="2237411" cy="369332"/>
              <a:chOff x="8542421" y="1415635"/>
              <a:chExt cx="2237411" cy="369332"/>
            </a:xfrm>
          </p:grpSpPr>
          <p:cxnSp>
            <p:nvCxnSpPr>
              <p:cNvPr id="22" name="Straight Connector 21">
                <a:extLst>
                  <a:ext uri="{FF2B5EF4-FFF2-40B4-BE49-F238E27FC236}">
                    <a16:creationId xmlns:a16="http://schemas.microsoft.com/office/drawing/2014/main" id="{F4ADEDAF-43D0-4209-E49A-A4B8B97408F5}"/>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FE7E3645-610A-9D95-D7CA-322D1B575A79}"/>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2341213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7C1536DF-3390-92C3-F020-1BA88D8FD8DF}"/>
              </a:ext>
            </a:extLst>
          </p:cNvPr>
          <p:cNvSpPr>
            <a:spLocks noGrp="1"/>
          </p:cNvSpPr>
          <p:nvPr>
            <p:ph type="title"/>
          </p:nvPr>
        </p:nvSpPr>
        <p:spPr>
          <a:xfrm>
            <a:off x="838200" y="365125"/>
            <a:ext cx="10515600" cy="1240937"/>
          </a:xfrm>
        </p:spPr>
        <p:txBody>
          <a:bodyPr/>
          <a:lstStyle/>
          <a:p>
            <a:r>
              <a:rPr lang="en-US" b="1" dirty="0">
                <a:ea typeface="STZhongsong" panose="02010600040101010101" pitchFamily="2" charset="-122"/>
              </a:rPr>
              <a:t>Problem illustration</a:t>
            </a:r>
          </a:p>
        </p:txBody>
      </p:sp>
      <p:sp>
        <p:nvSpPr>
          <p:cNvPr id="7" name="TextBox 6">
            <a:extLst>
              <a:ext uri="{FF2B5EF4-FFF2-40B4-BE49-F238E27FC236}">
                <a16:creationId xmlns:a16="http://schemas.microsoft.com/office/drawing/2014/main" id="{91A2DFF7-6745-757E-04E5-50EA1F765330}"/>
              </a:ext>
            </a:extLst>
          </p:cNvPr>
          <p:cNvSpPr txBox="1"/>
          <p:nvPr/>
        </p:nvSpPr>
        <p:spPr>
          <a:xfrm>
            <a:off x="750275" y="1603269"/>
            <a:ext cx="1082040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ea typeface="STZhongsong" panose="02010600040101010101" pitchFamily="2" charset="-122"/>
            </a:endParaRPr>
          </a:p>
          <a:p>
            <a:pPr marL="285750" indent="-285750">
              <a:buFont typeface="Wingdings" panose="05000000000000000000" pitchFamily="2" charset="2"/>
              <a:buChar char="Ø"/>
            </a:pPr>
            <a:endParaRPr lang="en-US" dirty="0">
              <a:ea typeface="STZhongsong" panose="02010600040101010101" pitchFamily="2" charset="-122"/>
            </a:endParaRPr>
          </a:p>
        </p:txBody>
      </p:sp>
      <p:grpSp>
        <p:nvGrpSpPr>
          <p:cNvPr id="2" name="Group 1">
            <a:extLst>
              <a:ext uri="{FF2B5EF4-FFF2-40B4-BE49-F238E27FC236}">
                <a16:creationId xmlns:a16="http://schemas.microsoft.com/office/drawing/2014/main" id="{2F3DD1EE-3B90-4A54-CF7F-72B8C3FFDA75}"/>
              </a:ext>
            </a:extLst>
          </p:cNvPr>
          <p:cNvGrpSpPr/>
          <p:nvPr/>
        </p:nvGrpSpPr>
        <p:grpSpPr>
          <a:xfrm>
            <a:off x="3347634" y="2926564"/>
            <a:ext cx="5367337" cy="1417642"/>
            <a:chOff x="619125" y="2964764"/>
            <a:chExt cx="5367337" cy="1417642"/>
          </a:xfrm>
        </p:grpSpPr>
        <p:sp>
          <p:nvSpPr>
            <p:cNvPr id="9" name="Rectangle: Rounded Corners 8">
              <a:extLst>
                <a:ext uri="{FF2B5EF4-FFF2-40B4-BE49-F238E27FC236}">
                  <a16:creationId xmlns:a16="http://schemas.microsoft.com/office/drawing/2014/main" id="{A2D76EBB-AE7F-FFAB-3187-24E02AF04BA9}"/>
                </a:ext>
              </a:extLst>
            </p:cNvPr>
            <p:cNvSpPr/>
            <p:nvPr/>
          </p:nvSpPr>
          <p:spPr>
            <a:xfrm>
              <a:off x="619125" y="296476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10" name="Rectangle: Rounded Corners 9">
              <a:extLst>
                <a:ext uri="{FF2B5EF4-FFF2-40B4-BE49-F238E27FC236}">
                  <a16:creationId xmlns:a16="http://schemas.microsoft.com/office/drawing/2014/main" id="{CCD97017-3D59-2009-44CF-42FB0AD6358C}"/>
                </a:ext>
              </a:extLst>
            </p:cNvPr>
            <p:cNvSpPr/>
            <p:nvPr/>
          </p:nvSpPr>
          <p:spPr>
            <a:xfrm>
              <a:off x="4624387" y="2964764"/>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11" name="Straight Arrow Connector 10">
              <a:extLst>
                <a:ext uri="{FF2B5EF4-FFF2-40B4-BE49-F238E27FC236}">
                  <a16:creationId xmlns:a16="http://schemas.microsoft.com/office/drawing/2014/main" id="{BE46ACBA-8F3D-7BD8-3962-5793540665A4}"/>
                </a:ext>
              </a:extLst>
            </p:cNvPr>
            <p:cNvCxnSpPr>
              <a:cxnSpLocks/>
              <a:stCxn id="9" idx="3"/>
            </p:cNvCxnSpPr>
            <p:nvPr/>
          </p:nvCxnSpPr>
          <p:spPr>
            <a:xfrm flipV="1">
              <a:off x="2057400" y="3198923"/>
              <a:ext cx="2566987" cy="1"/>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EEB04A4F-8D90-14B7-AAC1-8629FB986AAB}"/>
                </a:ext>
              </a:extLst>
            </p:cNvPr>
            <p:cNvSpPr/>
            <p:nvPr/>
          </p:nvSpPr>
          <p:spPr>
            <a:xfrm>
              <a:off x="1752600" y="3899915"/>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4" name="Rectangle: Rounded Corners 13">
              <a:extLst>
                <a:ext uri="{FF2B5EF4-FFF2-40B4-BE49-F238E27FC236}">
                  <a16:creationId xmlns:a16="http://schemas.microsoft.com/office/drawing/2014/main" id="{64E96B3A-3426-E9CC-1314-4162DB7E6BF3}"/>
                </a:ext>
              </a:extLst>
            </p:cNvPr>
            <p:cNvSpPr/>
            <p:nvPr/>
          </p:nvSpPr>
          <p:spPr>
            <a:xfrm>
              <a:off x="3638550" y="3914087"/>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a:t>
              </a:r>
            </a:p>
          </p:txBody>
        </p:sp>
        <p:cxnSp>
          <p:nvCxnSpPr>
            <p:cNvPr id="16" name="Connector: Curved 15">
              <a:extLst>
                <a:ext uri="{FF2B5EF4-FFF2-40B4-BE49-F238E27FC236}">
                  <a16:creationId xmlns:a16="http://schemas.microsoft.com/office/drawing/2014/main" id="{EDACBE52-4790-72ED-28A1-D9A9E4041953}"/>
                </a:ext>
              </a:extLst>
            </p:cNvPr>
            <p:cNvCxnSpPr>
              <a:cxnSpLocks/>
              <a:stCxn id="13" idx="3"/>
            </p:cNvCxnSpPr>
            <p:nvPr/>
          </p:nvCxnSpPr>
          <p:spPr>
            <a:xfrm>
              <a:off x="3190875" y="4134075"/>
              <a:ext cx="447675" cy="14172"/>
            </a:xfrm>
            <a:prstGeom prst="curvedConnector3">
              <a:avLst>
                <a:gd name="adj1" fmla="val 50000"/>
              </a:avLst>
            </a:prstGeom>
            <a:ln w="25400">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Connector: Curved 16">
              <a:extLst>
                <a:ext uri="{FF2B5EF4-FFF2-40B4-BE49-F238E27FC236}">
                  <a16:creationId xmlns:a16="http://schemas.microsoft.com/office/drawing/2014/main" id="{4B1482C9-CC19-CD22-5B43-1BA5561BD572}"/>
                </a:ext>
              </a:extLst>
            </p:cNvPr>
            <p:cNvCxnSpPr>
              <a:cxnSpLocks/>
            </p:cNvCxnSpPr>
            <p:nvPr/>
          </p:nvCxnSpPr>
          <p:spPr>
            <a:xfrm rot="16200000" flipH="1">
              <a:off x="1126189" y="3569575"/>
              <a:ext cx="677832" cy="451170"/>
            </a:xfrm>
            <a:prstGeom prst="curvedConnector3">
              <a:avLst>
                <a:gd name="adj1" fmla="val 99464"/>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443626D2-1141-64D4-775F-25E16F457226}"/>
                </a:ext>
              </a:extLst>
            </p:cNvPr>
            <p:cNvCxnSpPr>
              <a:stCxn id="14" idx="3"/>
              <a:endCxn id="10" idx="2"/>
            </p:cNvCxnSpPr>
            <p:nvPr/>
          </p:nvCxnSpPr>
          <p:spPr>
            <a:xfrm flipV="1">
              <a:off x="5076825" y="3433083"/>
              <a:ext cx="228600" cy="715164"/>
            </a:xfrm>
            <a:prstGeom prst="curved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Curved 18">
              <a:extLst>
                <a:ext uri="{FF2B5EF4-FFF2-40B4-BE49-F238E27FC236}">
                  <a16:creationId xmlns:a16="http://schemas.microsoft.com/office/drawing/2014/main" id="{076477FF-507E-08C9-A843-494ACC3ED77C}"/>
                </a:ext>
              </a:extLst>
            </p:cNvPr>
            <p:cNvCxnSpPr>
              <a:cxnSpLocks/>
            </p:cNvCxnSpPr>
            <p:nvPr/>
          </p:nvCxnSpPr>
          <p:spPr>
            <a:xfrm flipV="1">
              <a:off x="3190875" y="3295649"/>
              <a:ext cx="1371600" cy="822960"/>
            </a:xfrm>
            <a:prstGeom prst="curvedConnector3">
              <a:avLst>
                <a:gd name="adj1" fmla="val 50000"/>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sp>
        <p:nvSpPr>
          <p:cNvPr id="4" name="TextBox 3">
            <a:extLst>
              <a:ext uri="{FF2B5EF4-FFF2-40B4-BE49-F238E27FC236}">
                <a16:creationId xmlns:a16="http://schemas.microsoft.com/office/drawing/2014/main" id="{DF25029A-388E-FFC0-85EF-4DCF5CC1479B}"/>
              </a:ext>
            </a:extLst>
          </p:cNvPr>
          <p:cNvSpPr txBox="1"/>
          <p:nvPr/>
        </p:nvSpPr>
        <p:spPr>
          <a:xfrm>
            <a:off x="5625713" y="4426240"/>
            <a:ext cx="1069524" cy="369332"/>
          </a:xfrm>
          <a:prstGeom prst="rect">
            <a:avLst/>
          </a:prstGeom>
          <a:noFill/>
        </p:spPr>
        <p:txBody>
          <a:bodyPr wrap="none" rtlCol="0">
            <a:spAutoFit/>
          </a:bodyPr>
          <a:lstStyle/>
          <a:p>
            <a:r>
              <a:rPr lang="en-US" dirty="0"/>
              <a:t>T2: CAS()</a:t>
            </a:r>
          </a:p>
        </p:txBody>
      </p:sp>
      <p:grpSp>
        <p:nvGrpSpPr>
          <p:cNvPr id="5" name="Group 4">
            <a:extLst>
              <a:ext uri="{FF2B5EF4-FFF2-40B4-BE49-F238E27FC236}">
                <a16:creationId xmlns:a16="http://schemas.microsoft.com/office/drawing/2014/main" id="{8B8BF4E9-1C67-AB3E-7DAA-D402B30AD2AB}"/>
              </a:ext>
            </a:extLst>
          </p:cNvPr>
          <p:cNvGrpSpPr/>
          <p:nvPr/>
        </p:nvGrpSpPr>
        <p:grpSpPr>
          <a:xfrm>
            <a:off x="8560612" y="1428435"/>
            <a:ext cx="2301227" cy="635378"/>
            <a:chOff x="8539841" y="1149589"/>
            <a:chExt cx="2301227" cy="635378"/>
          </a:xfrm>
        </p:grpSpPr>
        <p:grpSp>
          <p:nvGrpSpPr>
            <p:cNvPr id="20" name="Group 19">
              <a:extLst>
                <a:ext uri="{FF2B5EF4-FFF2-40B4-BE49-F238E27FC236}">
                  <a16:creationId xmlns:a16="http://schemas.microsoft.com/office/drawing/2014/main" id="{4D6FA053-ABF7-B7FC-5EC9-FBB508292ABC}"/>
                </a:ext>
              </a:extLst>
            </p:cNvPr>
            <p:cNvGrpSpPr/>
            <p:nvPr/>
          </p:nvGrpSpPr>
          <p:grpSpPr>
            <a:xfrm>
              <a:off x="8542421" y="1415635"/>
              <a:ext cx="2298647" cy="369332"/>
              <a:chOff x="8542421" y="1415635"/>
              <a:chExt cx="2298647" cy="369332"/>
            </a:xfrm>
          </p:grpSpPr>
          <p:cxnSp>
            <p:nvCxnSpPr>
              <p:cNvPr id="24" name="Straight Connector 23">
                <a:extLst>
                  <a:ext uri="{FF2B5EF4-FFF2-40B4-BE49-F238E27FC236}">
                    <a16:creationId xmlns:a16="http://schemas.microsoft.com/office/drawing/2014/main" id="{AF331872-265F-7FFA-32CA-C66F11FE0717}"/>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B47BB8F3-5068-C147-64F9-F057CA73DEAC}"/>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21" name="Group 20">
              <a:extLst>
                <a:ext uri="{FF2B5EF4-FFF2-40B4-BE49-F238E27FC236}">
                  <a16:creationId xmlns:a16="http://schemas.microsoft.com/office/drawing/2014/main" id="{7EF166BE-49C4-69BC-BBC4-AADDFBA07EB0}"/>
                </a:ext>
              </a:extLst>
            </p:cNvPr>
            <p:cNvGrpSpPr/>
            <p:nvPr/>
          </p:nvGrpSpPr>
          <p:grpSpPr>
            <a:xfrm>
              <a:off x="8539841" y="1149589"/>
              <a:ext cx="2237411" cy="369332"/>
              <a:chOff x="8542421" y="1415635"/>
              <a:chExt cx="2237411" cy="369332"/>
            </a:xfrm>
          </p:grpSpPr>
          <p:cxnSp>
            <p:nvCxnSpPr>
              <p:cNvPr id="22" name="Straight Connector 21">
                <a:extLst>
                  <a:ext uri="{FF2B5EF4-FFF2-40B4-BE49-F238E27FC236}">
                    <a16:creationId xmlns:a16="http://schemas.microsoft.com/office/drawing/2014/main" id="{2C3BAC4D-F307-C0A5-C65A-F1A474A9198C}"/>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2B2B84E0-0D7C-527B-09CB-8C3BB165042B}"/>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351174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B5CD6B10-2D96-C775-63ED-F314E81844D9}"/>
              </a:ext>
            </a:extLst>
          </p:cNvPr>
          <p:cNvSpPr>
            <a:spLocks noGrp="1"/>
          </p:cNvSpPr>
          <p:nvPr>
            <p:ph type="title"/>
          </p:nvPr>
        </p:nvSpPr>
        <p:spPr>
          <a:xfrm>
            <a:off x="838200" y="365125"/>
            <a:ext cx="10515600" cy="1240937"/>
          </a:xfrm>
        </p:spPr>
        <p:txBody>
          <a:bodyPr/>
          <a:lstStyle/>
          <a:p>
            <a:r>
              <a:rPr lang="en-US" b="1" dirty="0">
                <a:ea typeface="STZhongsong" panose="02010600040101010101" pitchFamily="2" charset="-122"/>
              </a:rPr>
              <a:t>Problem illustration</a:t>
            </a:r>
          </a:p>
        </p:txBody>
      </p:sp>
      <p:sp>
        <p:nvSpPr>
          <p:cNvPr id="7" name="TextBox 6">
            <a:extLst>
              <a:ext uri="{FF2B5EF4-FFF2-40B4-BE49-F238E27FC236}">
                <a16:creationId xmlns:a16="http://schemas.microsoft.com/office/drawing/2014/main" id="{556C5154-895B-BFF6-B1AE-D5A0704F6CC3}"/>
              </a:ext>
            </a:extLst>
          </p:cNvPr>
          <p:cNvSpPr txBox="1"/>
          <p:nvPr/>
        </p:nvSpPr>
        <p:spPr>
          <a:xfrm>
            <a:off x="750275" y="1603269"/>
            <a:ext cx="1082040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ea typeface="STZhongsong" panose="02010600040101010101" pitchFamily="2" charset="-122"/>
            </a:endParaRPr>
          </a:p>
          <a:p>
            <a:pPr marL="285750" indent="-285750">
              <a:buFont typeface="Wingdings" panose="05000000000000000000" pitchFamily="2" charset="2"/>
              <a:buChar char="Ø"/>
            </a:pPr>
            <a:endParaRPr lang="en-US" dirty="0">
              <a:ea typeface="STZhongsong" panose="02010600040101010101" pitchFamily="2" charset="-122"/>
            </a:endParaRPr>
          </a:p>
        </p:txBody>
      </p:sp>
      <p:grpSp>
        <p:nvGrpSpPr>
          <p:cNvPr id="2" name="Group 1">
            <a:extLst>
              <a:ext uri="{FF2B5EF4-FFF2-40B4-BE49-F238E27FC236}">
                <a16:creationId xmlns:a16="http://schemas.microsoft.com/office/drawing/2014/main" id="{500E4CA1-EC23-E7AC-F7CC-2FC8B6A6B4AA}"/>
              </a:ext>
            </a:extLst>
          </p:cNvPr>
          <p:cNvGrpSpPr/>
          <p:nvPr/>
        </p:nvGrpSpPr>
        <p:grpSpPr>
          <a:xfrm>
            <a:off x="3347634" y="2899182"/>
            <a:ext cx="5367337" cy="1417642"/>
            <a:chOff x="619125" y="2964764"/>
            <a:chExt cx="5367337" cy="1417642"/>
          </a:xfrm>
        </p:grpSpPr>
        <p:sp>
          <p:nvSpPr>
            <p:cNvPr id="9" name="Rectangle: Rounded Corners 8">
              <a:extLst>
                <a:ext uri="{FF2B5EF4-FFF2-40B4-BE49-F238E27FC236}">
                  <a16:creationId xmlns:a16="http://schemas.microsoft.com/office/drawing/2014/main" id="{8F56E853-8824-A89B-FAB3-A8637A09A8FA}"/>
                </a:ext>
              </a:extLst>
            </p:cNvPr>
            <p:cNvSpPr/>
            <p:nvPr/>
          </p:nvSpPr>
          <p:spPr>
            <a:xfrm>
              <a:off x="619125" y="296476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10" name="Rectangle: Rounded Corners 9">
              <a:extLst>
                <a:ext uri="{FF2B5EF4-FFF2-40B4-BE49-F238E27FC236}">
                  <a16:creationId xmlns:a16="http://schemas.microsoft.com/office/drawing/2014/main" id="{B7FD643C-DDDB-CB6B-EC16-DA99E9F06EE8}"/>
                </a:ext>
              </a:extLst>
            </p:cNvPr>
            <p:cNvSpPr/>
            <p:nvPr/>
          </p:nvSpPr>
          <p:spPr>
            <a:xfrm>
              <a:off x="4624387" y="2964764"/>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11" name="Straight Arrow Connector 10">
              <a:extLst>
                <a:ext uri="{FF2B5EF4-FFF2-40B4-BE49-F238E27FC236}">
                  <a16:creationId xmlns:a16="http://schemas.microsoft.com/office/drawing/2014/main" id="{AD9C94DC-FE56-D8EB-C81E-4CB761EDF1CE}"/>
                </a:ext>
              </a:extLst>
            </p:cNvPr>
            <p:cNvCxnSpPr>
              <a:cxnSpLocks/>
              <a:stCxn id="9" idx="3"/>
            </p:cNvCxnSpPr>
            <p:nvPr/>
          </p:nvCxnSpPr>
          <p:spPr>
            <a:xfrm flipV="1">
              <a:off x="2057400" y="3198923"/>
              <a:ext cx="2566987" cy="1"/>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567E34BD-F86A-4932-5C70-105C35E707AD}"/>
                </a:ext>
              </a:extLst>
            </p:cNvPr>
            <p:cNvSpPr/>
            <p:nvPr/>
          </p:nvSpPr>
          <p:spPr>
            <a:xfrm>
              <a:off x="1752600" y="3899915"/>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4" name="Rectangle: Rounded Corners 13">
              <a:extLst>
                <a:ext uri="{FF2B5EF4-FFF2-40B4-BE49-F238E27FC236}">
                  <a16:creationId xmlns:a16="http://schemas.microsoft.com/office/drawing/2014/main" id="{B5CE9D98-7EB8-912B-D69F-C4339F404E4A}"/>
                </a:ext>
              </a:extLst>
            </p:cNvPr>
            <p:cNvSpPr/>
            <p:nvPr/>
          </p:nvSpPr>
          <p:spPr>
            <a:xfrm>
              <a:off x="3638550" y="3914087"/>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a:t>
              </a:r>
            </a:p>
          </p:txBody>
        </p:sp>
        <p:cxnSp>
          <p:nvCxnSpPr>
            <p:cNvPr id="16" name="Connector: Curved 15">
              <a:extLst>
                <a:ext uri="{FF2B5EF4-FFF2-40B4-BE49-F238E27FC236}">
                  <a16:creationId xmlns:a16="http://schemas.microsoft.com/office/drawing/2014/main" id="{B2A01DCF-A5E7-C73A-FB9E-0391CD485C34}"/>
                </a:ext>
              </a:extLst>
            </p:cNvPr>
            <p:cNvCxnSpPr>
              <a:cxnSpLocks/>
              <a:stCxn id="13" idx="3"/>
            </p:cNvCxnSpPr>
            <p:nvPr/>
          </p:nvCxnSpPr>
          <p:spPr>
            <a:xfrm>
              <a:off x="3190875" y="4134075"/>
              <a:ext cx="447675" cy="14172"/>
            </a:xfrm>
            <a:prstGeom prst="curvedConnector3">
              <a:avLst>
                <a:gd name="adj1" fmla="val 50000"/>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Connector: Curved 16">
              <a:extLst>
                <a:ext uri="{FF2B5EF4-FFF2-40B4-BE49-F238E27FC236}">
                  <a16:creationId xmlns:a16="http://schemas.microsoft.com/office/drawing/2014/main" id="{E17A2A64-5649-CFC9-B216-CDF0C36E2B56}"/>
                </a:ext>
              </a:extLst>
            </p:cNvPr>
            <p:cNvCxnSpPr>
              <a:cxnSpLocks/>
            </p:cNvCxnSpPr>
            <p:nvPr/>
          </p:nvCxnSpPr>
          <p:spPr>
            <a:xfrm rot="16200000" flipH="1">
              <a:off x="1126189" y="3569575"/>
              <a:ext cx="677832" cy="451170"/>
            </a:xfrm>
            <a:prstGeom prst="curvedConnector3">
              <a:avLst>
                <a:gd name="adj1" fmla="val 99464"/>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72F3832F-BCF5-2155-AA31-96633FD18EA5}"/>
                </a:ext>
              </a:extLst>
            </p:cNvPr>
            <p:cNvCxnSpPr>
              <a:stCxn id="14" idx="3"/>
              <a:endCxn id="10" idx="2"/>
            </p:cNvCxnSpPr>
            <p:nvPr/>
          </p:nvCxnSpPr>
          <p:spPr>
            <a:xfrm flipV="1">
              <a:off x="5076825" y="3433083"/>
              <a:ext cx="228600" cy="715164"/>
            </a:xfrm>
            <a:prstGeom prst="curved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8255749D-0467-1863-499E-1B2CB04FD78A}"/>
              </a:ext>
            </a:extLst>
          </p:cNvPr>
          <p:cNvSpPr txBox="1"/>
          <p:nvPr/>
        </p:nvSpPr>
        <p:spPr>
          <a:xfrm>
            <a:off x="5839148" y="4426240"/>
            <a:ext cx="1194301" cy="369332"/>
          </a:xfrm>
          <a:prstGeom prst="rect">
            <a:avLst/>
          </a:prstGeom>
          <a:noFill/>
        </p:spPr>
        <p:txBody>
          <a:bodyPr wrap="none" rtlCol="0">
            <a:spAutoFit/>
          </a:bodyPr>
          <a:lstStyle/>
          <a:p>
            <a:r>
              <a:rPr lang="en-US" dirty="0"/>
              <a:t>T2: FLUSH</a:t>
            </a:r>
          </a:p>
        </p:txBody>
      </p:sp>
      <p:grpSp>
        <p:nvGrpSpPr>
          <p:cNvPr id="5" name="Group 4">
            <a:extLst>
              <a:ext uri="{FF2B5EF4-FFF2-40B4-BE49-F238E27FC236}">
                <a16:creationId xmlns:a16="http://schemas.microsoft.com/office/drawing/2014/main" id="{DF6DE657-B07F-79CC-271C-CF867BD5FE7F}"/>
              </a:ext>
            </a:extLst>
          </p:cNvPr>
          <p:cNvGrpSpPr/>
          <p:nvPr/>
        </p:nvGrpSpPr>
        <p:grpSpPr>
          <a:xfrm>
            <a:off x="8560612" y="1428435"/>
            <a:ext cx="2301227" cy="635378"/>
            <a:chOff x="8539841" y="1149589"/>
            <a:chExt cx="2301227" cy="635378"/>
          </a:xfrm>
        </p:grpSpPr>
        <p:grpSp>
          <p:nvGrpSpPr>
            <p:cNvPr id="19" name="Group 18">
              <a:extLst>
                <a:ext uri="{FF2B5EF4-FFF2-40B4-BE49-F238E27FC236}">
                  <a16:creationId xmlns:a16="http://schemas.microsoft.com/office/drawing/2014/main" id="{DE8CD0D3-6F2C-7805-389C-8899AA281695}"/>
                </a:ext>
              </a:extLst>
            </p:cNvPr>
            <p:cNvGrpSpPr/>
            <p:nvPr/>
          </p:nvGrpSpPr>
          <p:grpSpPr>
            <a:xfrm>
              <a:off x="8542421" y="1415635"/>
              <a:ext cx="2298647" cy="369332"/>
              <a:chOff x="8542421" y="1415635"/>
              <a:chExt cx="2298647" cy="369332"/>
            </a:xfrm>
          </p:grpSpPr>
          <p:cxnSp>
            <p:nvCxnSpPr>
              <p:cNvPr id="23" name="Straight Connector 22">
                <a:extLst>
                  <a:ext uri="{FF2B5EF4-FFF2-40B4-BE49-F238E27FC236}">
                    <a16:creationId xmlns:a16="http://schemas.microsoft.com/office/drawing/2014/main" id="{414EC447-745B-B912-635C-929DB7AAD1EA}"/>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2206773F-8DF6-741E-3D1F-2E54B05E2954}"/>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20" name="Group 19">
              <a:extLst>
                <a:ext uri="{FF2B5EF4-FFF2-40B4-BE49-F238E27FC236}">
                  <a16:creationId xmlns:a16="http://schemas.microsoft.com/office/drawing/2014/main" id="{5FBE32FB-0ECC-82F3-54CE-4BB6B6384D42}"/>
                </a:ext>
              </a:extLst>
            </p:cNvPr>
            <p:cNvGrpSpPr/>
            <p:nvPr/>
          </p:nvGrpSpPr>
          <p:grpSpPr>
            <a:xfrm>
              <a:off x="8539841" y="1149589"/>
              <a:ext cx="2237411" cy="369332"/>
              <a:chOff x="8542421" y="1415635"/>
              <a:chExt cx="2237411" cy="369332"/>
            </a:xfrm>
          </p:grpSpPr>
          <p:cxnSp>
            <p:nvCxnSpPr>
              <p:cNvPr id="21" name="Straight Connector 20">
                <a:extLst>
                  <a:ext uri="{FF2B5EF4-FFF2-40B4-BE49-F238E27FC236}">
                    <a16:creationId xmlns:a16="http://schemas.microsoft.com/office/drawing/2014/main" id="{C9339F89-D0AF-FA97-4374-204F564C4C54}"/>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2FE0F88E-5051-5F33-2DD2-F25419AD2432}"/>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155386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5A08303-6A58-AE66-1EFA-173E57DE2EC0}"/>
              </a:ext>
            </a:extLst>
          </p:cNvPr>
          <p:cNvSpPr>
            <a:spLocks noGrp="1"/>
          </p:cNvSpPr>
          <p:nvPr>
            <p:ph type="title"/>
          </p:nvPr>
        </p:nvSpPr>
        <p:spPr>
          <a:xfrm>
            <a:off x="838200" y="365125"/>
            <a:ext cx="10515600" cy="1240937"/>
          </a:xfrm>
        </p:spPr>
        <p:txBody>
          <a:bodyPr/>
          <a:lstStyle/>
          <a:p>
            <a:r>
              <a:rPr lang="en-US" b="1" dirty="0">
                <a:ea typeface="STZhongsong" panose="02010600040101010101" pitchFamily="2" charset="-122"/>
              </a:rPr>
              <a:t>Problem illustration</a:t>
            </a:r>
          </a:p>
        </p:txBody>
      </p:sp>
      <p:sp>
        <p:nvSpPr>
          <p:cNvPr id="7" name="TextBox 6">
            <a:extLst>
              <a:ext uri="{FF2B5EF4-FFF2-40B4-BE49-F238E27FC236}">
                <a16:creationId xmlns:a16="http://schemas.microsoft.com/office/drawing/2014/main" id="{80784105-3625-C081-FAFA-5A9F221E85BA}"/>
              </a:ext>
            </a:extLst>
          </p:cNvPr>
          <p:cNvSpPr txBox="1"/>
          <p:nvPr/>
        </p:nvSpPr>
        <p:spPr>
          <a:xfrm>
            <a:off x="750275" y="1603269"/>
            <a:ext cx="1082040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ea typeface="STZhongsong" panose="02010600040101010101" pitchFamily="2" charset="-122"/>
            </a:endParaRPr>
          </a:p>
          <a:p>
            <a:pPr marL="285750" indent="-285750">
              <a:buFont typeface="Wingdings" panose="05000000000000000000" pitchFamily="2" charset="2"/>
              <a:buChar char="Ø"/>
            </a:pPr>
            <a:endParaRPr lang="en-US" dirty="0">
              <a:ea typeface="STZhongsong" panose="02010600040101010101" pitchFamily="2" charset="-122"/>
            </a:endParaRPr>
          </a:p>
        </p:txBody>
      </p:sp>
      <p:grpSp>
        <p:nvGrpSpPr>
          <p:cNvPr id="2" name="Group 1">
            <a:extLst>
              <a:ext uri="{FF2B5EF4-FFF2-40B4-BE49-F238E27FC236}">
                <a16:creationId xmlns:a16="http://schemas.microsoft.com/office/drawing/2014/main" id="{82DB5F88-CF2C-CAE0-8C6D-122068092101}"/>
              </a:ext>
            </a:extLst>
          </p:cNvPr>
          <p:cNvGrpSpPr/>
          <p:nvPr/>
        </p:nvGrpSpPr>
        <p:grpSpPr>
          <a:xfrm>
            <a:off x="3347634" y="2899182"/>
            <a:ext cx="5367337" cy="1417642"/>
            <a:chOff x="619125" y="2964764"/>
            <a:chExt cx="5367337" cy="1417642"/>
          </a:xfrm>
        </p:grpSpPr>
        <p:sp>
          <p:nvSpPr>
            <p:cNvPr id="9" name="Rectangle: Rounded Corners 8">
              <a:extLst>
                <a:ext uri="{FF2B5EF4-FFF2-40B4-BE49-F238E27FC236}">
                  <a16:creationId xmlns:a16="http://schemas.microsoft.com/office/drawing/2014/main" id="{DA36E25C-E766-AE26-1A75-D845F7A4FD31}"/>
                </a:ext>
              </a:extLst>
            </p:cNvPr>
            <p:cNvSpPr/>
            <p:nvPr/>
          </p:nvSpPr>
          <p:spPr>
            <a:xfrm>
              <a:off x="619125" y="296476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10" name="Rectangle: Rounded Corners 9">
              <a:extLst>
                <a:ext uri="{FF2B5EF4-FFF2-40B4-BE49-F238E27FC236}">
                  <a16:creationId xmlns:a16="http://schemas.microsoft.com/office/drawing/2014/main" id="{DC1AE8E2-0B91-8893-846B-6770C0B43CAC}"/>
                </a:ext>
              </a:extLst>
            </p:cNvPr>
            <p:cNvSpPr/>
            <p:nvPr/>
          </p:nvSpPr>
          <p:spPr>
            <a:xfrm>
              <a:off x="4624387" y="2964764"/>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11" name="Straight Arrow Connector 10">
              <a:extLst>
                <a:ext uri="{FF2B5EF4-FFF2-40B4-BE49-F238E27FC236}">
                  <a16:creationId xmlns:a16="http://schemas.microsoft.com/office/drawing/2014/main" id="{EBA3557C-6595-663D-DA13-AFB04CD539A5}"/>
                </a:ext>
              </a:extLst>
            </p:cNvPr>
            <p:cNvCxnSpPr>
              <a:cxnSpLocks/>
              <a:stCxn id="9" idx="3"/>
            </p:cNvCxnSpPr>
            <p:nvPr/>
          </p:nvCxnSpPr>
          <p:spPr>
            <a:xfrm flipV="1">
              <a:off x="2057400" y="3198923"/>
              <a:ext cx="2566987" cy="1"/>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4CA1777C-A7D8-30AE-553B-E86985D9C415}"/>
                </a:ext>
              </a:extLst>
            </p:cNvPr>
            <p:cNvSpPr/>
            <p:nvPr/>
          </p:nvSpPr>
          <p:spPr>
            <a:xfrm>
              <a:off x="1752600" y="3899915"/>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4" name="Rectangle: Rounded Corners 13">
              <a:extLst>
                <a:ext uri="{FF2B5EF4-FFF2-40B4-BE49-F238E27FC236}">
                  <a16:creationId xmlns:a16="http://schemas.microsoft.com/office/drawing/2014/main" id="{87871AEC-2744-69AA-14FC-817814FEC5C6}"/>
                </a:ext>
              </a:extLst>
            </p:cNvPr>
            <p:cNvSpPr/>
            <p:nvPr/>
          </p:nvSpPr>
          <p:spPr>
            <a:xfrm>
              <a:off x="3638550" y="3914087"/>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a:t>
              </a:r>
            </a:p>
          </p:txBody>
        </p:sp>
        <p:cxnSp>
          <p:nvCxnSpPr>
            <p:cNvPr id="16" name="Connector: Curved 15">
              <a:extLst>
                <a:ext uri="{FF2B5EF4-FFF2-40B4-BE49-F238E27FC236}">
                  <a16:creationId xmlns:a16="http://schemas.microsoft.com/office/drawing/2014/main" id="{2E40D43D-54B2-6F87-6950-F7E7BDC24FA8}"/>
                </a:ext>
              </a:extLst>
            </p:cNvPr>
            <p:cNvCxnSpPr>
              <a:cxnSpLocks/>
              <a:stCxn id="13" idx="3"/>
            </p:cNvCxnSpPr>
            <p:nvPr/>
          </p:nvCxnSpPr>
          <p:spPr>
            <a:xfrm>
              <a:off x="3190875" y="4134075"/>
              <a:ext cx="447675" cy="14172"/>
            </a:xfrm>
            <a:prstGeom prst="curvedConnector3">
              <a:avLst>
                <a:gd name="adj1" fmla="val 50000"/>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Connector: Curved 16">
              <a:extLst>
                <a:ext uri="{FF2B5EF4-FFF2-40B4-BE49-F238E27FC236}">
                  <a16:creationId xmlns:a16="http://schemas.microsoft.com/office/drawing/2014/main" id="{EBB050F4-3983-9A2D-B062-F71666A6F395}"/>
                </a:ext>
              </a:extLst>
            </p:cNvPr>
            <p:cNvCxnSpPr>
              <a:cxnSpLocks/>
            </p:cNvCxnSpPr>
            <p:nvPr/>
          </p:nvCxnSpPr>
          <p:spPr>
            <a:xfrm rot="16200000" flipH="1">
              <a:off x="1126189" y="3569575"/>
              <a:ext cx="677832" cy="451170"/>
            </a:xfrm>
            <a:prstGeom prst="curvedConnector3">
              <a:avLst>
                <a:gd name="adj1" fmla="val 99464"/>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47906A84-4D62-1022-6D9B-1EB5458C4398}"/>
                </a:ext>
              </a:extLst>
            </p:cNvPr>
            <p:cNvCxnSpPr>
              <a:stCxn id="14" idx="3"/>
              <a:endCxn id="10" idx="2"/>
            </p:cNvCxnSpPr>
            <p:nvPr/>
          </p:nvCxnSpPr>
          <p:spPr>
            <a:xfrm flipV="1">
              <a:off x="5076825" y="3433083"/>
              <a:ext cx="228600" cy="715164"/>
            </a:xfrm>
            <a:prstGeom prst="curved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Multiplication Sign 18">
              <a:extLst>
                <a:ext uri="{FF2B5EF4-FFF2-40B4-BE49-F238E27FC236}">
                  <a16:creationId xmlns:a16="http://schemas.microsoft.com/office/drawing/2014/main" id="{E2E07435-B223-58A6-552E-0708485E2E69}"/>
                </a:ext>
              </a:extLst>
            </p:cNvPr>
            <p:cNvSpPr/>
            <p:nvPr/>
          </p:nvSpPr>
          <p:spPr>
            <a:xfrm>
              <a:off x="1087120" y="3718560"/>
              <a:ext cx="451171" cy="438677"/>
            </a:xfrm>
            <a:prstGeom prst="mathMultiply">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8118F1D2-2DA4-5754-E341-E2BF599F6E4C}"/>
              </a:ext>
            </a:extLst>
          </p:cNvPr>
          <p:cNvSpPr txBox="1"/>
          <p:nvPr/>
        </p:nvSpPr>
        <p:spPr>
          <a:xfrm>
            <a:off x="5338805" y="4662973"/>
            <a:ext cx="1514389" cy="369332"/>
          </a:xfrm>
          <a:prstGeom prst="rect">
            <a:avLst/>
          </a:prstGeom>
          <a:noFill/>
        </p:spPr>
        <p:txBody>
          <a:bodyPr wrap="none" rtlCol="0">
            <a:spAutoFit/>
          </a:bodyPr>
          <a:lstStyle/>
          <a:p>
            <a:r>
              <a:rPr lang="en-US" b="1" dirty="0">
                <a:solidFill>
                  <a:srgbClr val="FF0000"/>
                </a:solidFill>
              </a:rPr>
              <a:t>System Crash</a:t>
            </a:r>
          </a:p>
        </p:txBody>
      </p:sp>
      <p:grpSp>
        <p:nvGrpSpPr>
          <p:cNvPr id="5" name="Group 4">
            <a:extLst>
              <a:ext uri="{FF2B5EF4-FFF2-40B4-BE49-F238E27FC236}">
                <a16:creationId xmlns:a16="http://schemas.microsoft.com/office/drawing/2014/main" id="{67AF6A92-CDD6-3AE5-3AC2-046023F0ACC8}"/>
              </a:ext>
            </a:extLst>
          </p:cNvPr>
          <p:cNvGrpSpPr/>
          <p:nvPr/>
        </p:nvGrpSpPr>
        <p:grpSpPr>
          <a:xfrm>
            <a:off x="8560612" y="1428435"/>
            <a:ext cx="2301227" cy="635378"/>
            <a:chOff x="8539841" y="1149589"/>
            <a:chExt cx="2301227" cy="635378"/>
          </a:xfrm>
        </p:grpSpPr>
        <p:grpSp>
          <p:nvGrpSpPr>
            <p:cNvPr id="20" name="Group 19">
              <a:extLst>
                <a:ext uri="{FF2B5EF4-FFF2-40B4-BE49-F238E27FC236}">
                  <a16:creationId xmlns:a16="http://schemas.microsoft.com/office/drawing/2014/main" id="{7C8DB835-4D78-CC93-B259-E753576E885B}"/>
                </a:ext>
              </a:extLst>
            </p:cNvPr>
            <p:cNvGrpSpPr/>
            <p:nvPr/>
          </p:nvGrpSpPr>
          <p:grpSpPr>
            <a:xfrm>
              <a:off x="8542421" y="1415635"/>
              <a:ext cx="2298647" cy="369332"/>
              <a:chOff x="8542421" y="1415635"/>
              <a:chExt cx="2298647" cy="369332"/>
            </a:xfrm>
          </p:grpSpPr>
          <p:cxnSp>
            <p:nvCxnSpPr>
              <p:cNvPr id="24" name="Straight Connector 23">
                <a:extLst>
                  <a:ext uri="{FF2B5EF4-FFF2-40B4-BE49-F238E27FC236}">
                    <a16:creationId xmlns:a16="http://schemas.microsoft.com/office/drawing/2014/main" id="{A5597FF8-0687-E82E-C44A-6360EF83CFE3}"/>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5" name="TextBox 24">
                <a:extLst>
                  <a:ext uri="{FF2B5EF4-FFF2-40B4-BE49-F238E27FC236}">
                    <a16:creationId xmlns:a16="http://schemas.microsoft.com/office/drawing/2014/main" id="{218E07B3-A869-CB22-697F-C0FA2C500D14}"/>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21" name="Group 20">
              <a:extLst>
                <a:ext uri="{FF2B5EF4-FFF2-40B4-BE49-F238E27FC236}">
                  <a16:creationId xmlns:a16="http://schemas.microsoft.com/office/drawing/2014/main" id="{41B8E9FA-E638-2DEC-09AD-8C14F2F9A2E4}"/>
                </a:ext>
              </a:extLst>
            </p:cNvPr>
            <p:cNvGrpSpPr/>
            <p:nvPr/>
          </p:nvGrpSpPr>
          <p:grpSpPr>
            <a:xfrm>
              <a:off x="8539841" y="1149589"/>
              <a:ext cx="2237411" cy="369332"/>
              <a:chOff x="8542421" y="1415635"/>
              <a:chExt cx="2237411" cy="369332"/>
            </a:xfrm>
          </p:grpSpPr>
          <p:cxnSp>
            <p:nvCxnSpPr>
              <p:cNvPr id="22" name="Straight Connector 21">
                <a:extLst>
                  <a:ext uri="{FF2B5EF4-FFF2-40B4-BE49-F238E27FC236}">
                    <a16:creationId xmlns:a16="http://schemas.microsoft.com/office/drawing/2014/main" id="{3DD6F9BD-E8DF-E89B-3C2D-6FD0BDE562BC}"/>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23" name="TextBox 22">
                <a:extLst>
                  <a:ext uri="{FF2B5EF4-FFF2-40B4-BE49-F238E27FC236}">
                    <a16:creationId xmlns:a16="http://schemas.microsoft.com/office/drawing/2014/main" id="{777F81B8-3839-27D6-0466-AA4D1CBDDE25}"/>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1379476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11772807-C99C-CD03-8163-06D0A70A4EA0}"/>
              </a:ext>
            </a:extLst>
          </p:cNvPr>
          <p:cNvSpPr>
            <a:spLocks noGrp="1"/>
          </p:cNvSpPr>
          <p:nvPr>
            <p:ph type="title"/>
          </p:nvPr>
        </p:nvSpPr>
        <p:spPr>
          <a:xfrm>
            <a:off x="838200" y="365125"/>
            <a:ext cx="10515600" cy="1240937"/>
          </a:xfrm>
        </p:spPr>
        <p:txBody>
          <a:bodyPr/>
          <a:lstStyle/>
          <a:p>
            <a:r>
              <a:rPr lang="en-US" b="1" dirty="0">
                <a:ea typeface="STZhongsong" panose="02010600040101010101" pitchFamily="2" charset="-122"/>
              </a:rPr>
              <a:t>Problem illustration : crash recovery</a:t>
            </a:r>
          </a:p>
        </p:txBody>
      </p:sp>
      <p:grpSp>
        <p:nvGrpSpPr>
          <p:cNvPr id="3" name="Group 2">
            <a:extLst>
              <a:ext uri="{FF2B5EF4-FFF2-40B4-BE49-F238E27FC236}">
                <a16:creationId xmlns:a16="http://schemas.microsoft.com/office/drawing/2014/main" id="{CB190349-EF5C-A598-1C26-343D47B8B683}"/>
              </a:ext>
            </a:extLst>
          </p:cNvPr>
          <p:cNvGrpSpPr/>
          <p:nvPr/>
        </p:nvGrpSpPr>
        <p:grpSpPr>
          <a:xfrm>
            <a:off x="3347634" y="2892125"/>
            <a:ext cx="5367337" cy="1417642"/>
            <a:chOff x="3315433" y="2277343"/>
            <a:chExt cx="5367337" cy="1417642"/>
          </a:xfrm>
        </p:grpSpPr>
        <p:sp>
          <p:nvSpPr>
            <p:cNvPr id="8" name="Rectangle: Rounded Corners 7">
              <a:extLst>
                <a:ext uri="{FF2B5EF4-FFF2-40B4-BE49-F238E27FC236}">
                  <a16:creationId xmlns:a16="http://schemas.microsoft.com/office/drawing/2014/main" id="{53B1881C-0948-8BE9-A664-41A8C6082878}"/>
                </a:ext>
              </a:extLst>
            </p:cNvPr>
            <p:cNvSpPr/>
            <p:nvPr/>
          </p:nvSpPr>
          <p:spPr>
            <a:xfrm>
              <a:off x="3315433" y="2277343"/>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9" name="Rectangle: Rounded Corners 8">
              <a:extLst>
                <a:ext uri="{FF2B5EF4-FFF2-40B4-BE49-F238E27FC236}">
                  <a16:creationId xmlns:a16="http://schemas.microsoft.com/office/drawing/2014/main" id="{0393F27B-41E3-02FF-2D84-1DB5B452CD87}"/>
                </a:ext>
              </a:extLst>
            </p:cNvPr>
            <p:cNvSpPr/>
            <p:nvPr/>
          </p:nvSpPr>
          <p:spPr>
            <a:xfrm>
              <a:off x="7320695" y="2277343"/>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10" name="Straight Arrow Connector 9">
              <a:extLst>
                <a:ext uri="{FF2B5EF4-FFF2-40B4-BE49-F238E27FC236}">
                  <a16:creationId xmlns:a16="http://schemas.microsoft.com/office/drawing/2014/main" id="{5A39A8AA-014F-7FC1-EA09-4EAFF6B042A5}"/>
                </a:ext>
              </a:extLst>
            </p:cNvPr>
            <p:cNvCxnSpPr>
              <a:cxnSpLocks/>
              <a:stCxn id="8" idx="3"/>
            </p:cNvCxnSpPr>
            <p:nvPr/>
          </p:nvCxnSpPr>
          <p:spPr>
            <a:xfrm flipV="1">
              <a:off x="4753708" y="2511502"/>
              <a:ext cx="2566987" cy="1"/>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Rectangle: Rounded Corners 10">
              <a:extLst>
                <a:ext uri="{FF2B5EF4-FFF2-40B4-BE49-F238E27FC236}">
                  <a16:creationId xmlns:a16="http://schemas.microsoft.com/office/drawing/2014/main" id="{E7BE43FA-7A72-44DA-C5D9-61469A69172B}"/>
                </a:ext>
              </a:extLst>
            </p:cNvPr>
            <p:cNvSpPr/>
            <p:nvPr/>
          </p:nvSpPr>
          <p:spPr>
            <a:xfrm>
              <a:off x="4448908" y="321249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sp>
          <p:nvSpPr>
            <p:cNvPr id="12" name="Rectangle: Rounded Corners 11">
              <a:extLst>
                <a:ext uri="{FF2B5EF4-FFF2-40B4-BE49-F238E27FC236}">
                  <a16:creationId xmlns:a16="http://schemas.microsoft.com/office/drawing/2014/main" id="{513CFA1F-7797-CE57-3144-59F073BBE81C}"/>
                </a:ext>
              </a:extLst>
            </p:cNvPr>
            <p:cNvSpPr/>
            <p:nvPr/>
          </p:nvSpPr>
          <p:spPr>
            <a:xfrm>
              <a:off x="6334858" y="3226666"/>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Y</a:t>
              </a:r>
            </a:p>
          </p:txBody>
        </p:sp>
        <p:cxnSp>
          <p:nvCxnSpPr>
            <p:cNvPr id="13" name="Connector: Curved 12">
              <a:extLst>
                <a:ext uri="{FF2B5EF4-FFF2-40B4-BE49-F238E27FC236}">
                  <a16:creationId xmlns:a16="http://schemas.microsoft.com/office/drawing/2014/main" id="{9F95C6A6-5387-3CFB-9C39-A67EE4732E56}"/>
                </a:ext>
              </a:extLst>
            </p:cNvPr>
            <p:cNvCxnSpPr>
              <a:cxnSpLocks/>
              <a:stCxn id="11" idx="3"/>
            </p:cNvCxnSpPr>
            <p:nvPr/>
          </p:nvCxnSpPr>
          <p:spPr>
            <a:xfrm>
              <a:off x="5887183" y="3446654"/>
              <a:ext cx="447675" cy="14172"/>
            </a:xfrm>
            <a:prstGeom prst="curvedConnector3">
              <a:avLst>
                <a:gd name="adj1" fmla="val 50000"/>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Connector: Curved 13">
              <a:extLst>
                <a:ext uri="{FF2B5EF4-FFF2-40B4-BE49-F238E27FC236}">
                  <a16:creationId xmlns:a16="http://schemas.microsoft.com/office/drawing/2014/main" id="{49EF8624-C8E3-1568-9A42-2E0F8D0179F3}"/>
                </a:ext>
              </a:extLst>
            </p:cNvPr>
            <p:cNvCxnSpPr>
              <a:stCxn id="12" idx="3"/>
              <a:endCxn id="9" idx="2"/>
            </p:cNvCxnSpPr>
            <p:nvPr/>
          </p:nvCxnSpPr>
          <p:spPr>
            <a:xfrm flipV="1">
              <a:off x="7773133" y="2745662"/>
              <a:ext cx="228600" cy="715164"/>
            </a:xfrm>
            <a:prstGeom prst="curvedConnector2">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410B1710-3AA5-8690-652A-F085CBCD1572}"/>
              </a:ext>
            </a:extLst>
          </p:cNvPr>
          <p:cNvGrpSpPr/>
          <p:nvPr/>
        </p:nvGrpSpPr>
        <p:grpSpPr>
          <a:xfrm>
            <a:off x="1487404" y="4172954"/>
            <a:ext cx="4337538" cy="961219"/>
            <a:chOff x="1406770" y="3647182"/>
            <a:chExt cx="4337538" cy="961219"/>
          </a:xfrm>
        </p:grpSpPr>
        <p:sp>
          <p:nvSpPr>
            <p:cNvPr id="15" name="TextBox 14">
              <a:extLst>
                <a:ext uri="{FF2B5EF4-FFF2-40B4-BE49-F238E27FC236}">
                  <a16:creationId xmlns:a16="http://schemas.microsoft.com/office/drawing/2014/main" id="{007C4791-6AD0-E206-8BA9-3B31BA0755B9}"/>
                </a:ext>
              </a:extLst>
            </p:cNvPr>
            <p:cNvSpPr txBox="1"/>
            <p:nvPr/>
          </p:nvSpPr>
          <p:spPr>
            <a:xfrm>
              <a:off x="1406770" y="3962070"/>
              <a:ext cx="4337538" cy="646331"/>
            </a:xfrm>
            <a:prstGeom prst="rect">
              <a:avLst/>
            </a:prstGeom>
            <a:noFill/>
          </p:spPr>
          <p:txBody>
            <a:bodyPr wrap="square" rtlCol="0">
              <a:spAutoFit/>
            </a:bodyPr>
            <a:lstStyle/>
            <a:p>
              <a:r>
                <a:rPr lang="en-US" dirty="0"/>
                <a:t>No pointer to access node X and consequently node Y.</a:t>
              </a:r>
            </a:p>
          </p:txBody>
        </p:sp>
        <p:sp>
          <p:nvSpPr>
            <p:cNvPr id="16" name="Arrow: Up 15">
              <a:extLst>
                <a:ext uri="{FF2B5EF4-FFF2-40B4-BE49-F238E27FC236}">
                  <a16:creationId xmlns:a16="http://schemas.microsoft.com/office/drawing/2014/main" id="{79C7846C-8342-1EDB-1E58-90E343448BF1}"/>
                </a:ext>
              </a:extLst>
            </p:cNvPr>
            <p:cNvSpPr/>
            <p:nvPr/>
          </p:nvSpPr>
          <p:spPr>
            <a:xfrm rot="4217493">
              <a:off x="3727887" y="3351143"/>
              <a:ext cx="226172" cy="818250"/>
            </a:xfrm>
            <a:prstGeom prst="up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01C3F546-6392-A008-F6C9-27D9EBF7B982}"/>
              </a:ext>
            </a:extLst>
          </p:cNvPr>
          <p:cNvGrpSpPr/>
          <p:nvPr/>
        </p:nvGrpSpPr>
        <p:grpSpPr>
          <a:xfrm>
            <a:off x="8560612" y="1428435"/>
            <a:ext cx="2301227" cy="635378"/>
            <a:chOff x="8539841" y="1149589"/>
            <a:chExt cx="2301227" cy="635378"/>
          </a:xfrm>
        </p:grpSpPr>
        <p:grpSp>
          <p:nvGrpSpPr>
            <p:cNvPr id="17" name="Group 16">
              <a:extLst>
                <a:ext uri="{FF2B5EF4-FFF2-40B4-BE49-F238E27FC236}">
                  <a16:creationId xmlns:a16="http://schemas.microsoft.com/office/drawing/2014/main" id="{46C571C3-07AC-9780-B649-86C724D49D46}"/>
                </a:ext>
              </a:extLst>
            </p:cNvPr>
            <p:cNvGrpSpPr/>
            <p:nvPr/>
          </p:nvGrpSpPr>
          <p:grpSpPr>
            <a:xfrm>
              <a:off x="8542421" y="1415635"/>
              <a:ext cx="2298647" cy="369332"/>
              <a:chOff x="8542421" y="1415635"/>
              <a:chExt cx="2298647" cy="369332"/>
            </a:xfrm>
          </p:grpSpPr>
          <p:cxnSp>
            <p:nvCxnSpPr>
              <p:cNvPr id="21" name="Straight Connector 20">
                <a:extLst>
                  <a:ext uri="{FF2B5EF4-FFF2-40B4-BE49-F238E27FC236}">
                    <a16:creationId xmlns:a16="http://schemas.microsoft.com/office/drawing/2014/main" id="{8704F790-CFD1-69E0-411A-C9B5A458BDD9}"/>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837D0CB0-C9B2-BE31-4CE3-B3BEFB2B68AF}"/>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18" name="Group 17">
              <a:extLst>
                <a:ext uri="{FF2B5EF4-FFF2-40B4-BE49-F238E27FC236}">
                  <a16:creationId xmlns:a16="http://schemas.microsoft.com/office/drawing/2014/main" id="{DCA89B3E-CA00-46BE-1AEA-90821E1CC101}"/>
                </a:ext>
              </a:extLst>
            </p:cNvPr>
            <p:cNvGrpSpPr/>
            <p:nvPr/>
          </p:nvGrpSpPr>
          <p:grpSpPr>
            <a:xfrm>
              <a:off x="8539841" y="1149589"/>
              <a:ext cx="2237411" cy="369332"/>
              <a:chOff x="8542421" y="1415635"/>
              <a:chExt cx="2237411" cy="369332"/>
            </a:xfrm>
          </p:grpSpPr>
          <p:cxnSp>
            <p:nvCxnSpPr>
              <p:cNvPr id="19" name="Straight Connector 18">
                <a:extLst>
                  <a:ext uri="{FF2B5EF4-FFF2-40B4-BE49-F238E27FC236}">
                    <a16:creationId xmlns:a16="http://schemas.microsoft.com/office/drawing/2014/main" id="{7E4621AE-0EDB-6BC7-E07B-FBEDB1139E5A}"/>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20" name="TextBox 19">
                <a:extLst>
                  <a:ext uri="{FF2B5EF4-FFF2-40B4-BE49-F238E27FC236}">
                    <a16:creationId xmlns:a16="http://schemas.microsoft.com/office/drawing/2014/main" id="{0AF6BF48-528F-A783-A8DF-B8E02783FDA0}"/>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463541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2C9EB6-0CB4-0E61-1FC0-7A25B0423735}"/>
              </a:ext>
            </a:extLst>
          </p:cNvPr>
          <p:cNvSpPr>
            <a:spLocks noGrp="1"/>
          </p:cNvSpPr>
          <p:nvPr>
            <p:ph type="title"/>
          </p:nvPr>
        </p:nvSpPr>
        <p:spPr>
          <a:xfrm>
            <a:off x="622701" y="647050"/>
            <a:ext cx="10515600" cy="917410"/>
          </a:xfrm>
        </p:spPr>
        <p:txBody>
          <a:bodyPr/>
          <a:lstStyle/>
          <a:p>
            <a:r>
              <a:rPr lang="en-US" dirty="0">
                <a:ea typeface="STZhongsong" panose="02010600040101010101" pitchFamily="2" charset="-122"/>
              </a:rPr>
              <a:t>Source of the problem</a:t>
            </a:r>
          </a:p>
        </p:txBody>
      </p:sp>
      <p:cxnSp>
        <p:nvCxnSpPr>
          <p:cNvPr id="3" name="Straight Connector 2">
            <a:extLst>
              <a:ext uri="{FF2B5EF4-FFF2-40B4-BE49-F238E27FC236}">
                <a16:creationId xmlns:a16="http://schemas.microsoft.com/office/drawing/2014/main" id="{09CF2792-EE5E-4073-B3F7-C8A5FECF64BD}"/>
              </a:ext>
            </a:extLst>
          </p:cNvPr>
          <p:cNvCxnSpPr/>
          <p:nvPr/>
        </p:nvCxnSpPr>
        <p:spPr>
          <a:xfrm>
            <a:off x="4969044" y="1900989"/>
            <a:ext cx="0" cy="3380874"/>
          </a:xfrm>
          <a:prstGeom prst="line">
            <a:avLst/>
          </a:prstGeom>
          <a:ln>
            <a:tailEnd type="triangle"/>
          </a:ln>
        </p:spPr>
        <p:style>
          <a:lnRef idx="2">
            <a:schemeClr val="dk1"/>
          </a:lnRef>
          <a:fillRef idx="0">
            <a:schemeClr val="dk1"/>
          </a:fillRef>
          <a:effectRef idx="1">
            <a:schemeClr val="dk1"/>
          </a:effectRef>
          <a:fontRef idx="minor">
            <a:schemeClr val="tx1"/>
          </a:fontRef>
        </p:style>
      </p:cxnSp>
      <p:grpSp>
        <p:nvGrpSpPr>
          <p:cNvPr id="40" name="Group 39">
            <a:extLst>
              <a:ext uri="{FF2B5EF4-FFF2-40B4-BE49-F238E27FC236}">
                <a16:creationId xmlns:a16="http://schemas.microsoft.com/office/drawing/2014/main" id="{654253D3-CA90-A553-6D39-B618765824FF}"/>
              </a:ext>
            </a:extLst>
          </p:cNvPr>
          <p:cNvGrpSpPr/>
          <p:nvPr/>
        </p:nvGrpSpPr>
        <p:grpSpPr>
          <a:xfrm>
            <a:off x="4113313" y="2141220"/>
            <a:ext cx="1138870" cy="365760"/>
            <a:chOff x="2092006" y="2141220"/>
            <a:chExt cx="1138870" cy="365760"/>
          </a:xfrm>
        </p:grpSpPr>
        <p:sp>
          <p:nvSpPr>
            <p:cNvPr id="5" name="Rectangle 4">
              <a:extLst>
                <a:ext uri="{FF2B5EF4-FFF2-40B4-BE49-F238E27FC236}">
                  <a16:creationId xmlns:a16="http://schemas.microsoft.com/office/drawing/2014/main" id="{96688F07-245F-1C3F-3A04-C3F5EA3B7785}"/>
                </a:ext>
              </a:extLst>
            </p:cNvPr>
            <p:cNvSpPr/>
            <p:nvPr/>
          </p:nvSpPr>
          <p:spPr>
            <a:xfrm>
              <a:off x="2689860" y="2141220"/>
              <a:ext cx="541016" cy="36576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D307196-B9AF-D1DB-EA63-626406C8CCC9}"/>
                </a:ext>
              </a:extLst>
            </p:cNvPr>
            <p:cNvSpPr txBox="1"/>
            <p:nvPr/>
          </p:nvSpPr>
          <p:spPr>
            <a:xfrm>
              <a:off x="2092006" y="2144423"/>
              <a:ext cx="530915" cy="338554"/>
            </a:xfrm>
            <a:prstGeom prst="rect">
              <a:avLst/>
            </a:prstGeom>
            <a:noFill/>
          </p:spPr>
          <p:txBody>
            <a:bodyPr wrap="none" rtlCol="0">
              <a:spAutoFit/>
            </a:bodyPr>
            <a:lstStyle/>
            <a:p>
              <a:r>
                <a:rPr lang="en-US" sz="1600" dirty="0"/>
                <a:t>CAS</a:t>
              </a:r>
            </a:p>
          </p:txBody>
        </p:sp>
      </p:grpSp>
      <p:grpSp>
        <p:nvGrpSpPr>
          <p:cNvPr id="39" name="Group 38">
            <a:extLst>
              <a:ext uri="{FF2B5EF4-FFF2-40B4-BE49-F238E27FC236}">
                <a16:creationId xmlns:a16="http://schemas.microsoft.com/office/drawing/2014/main" id="{F8F6DE06-B592-17F0-089E-83367E8A99A5}"/>
              </a:ext>
            </a:extLst>
          </p:cNvPr>
          <p:cNvGrpSpPr/>
          <p:nvPr/>
        </p:nvGrpSpPr>
        <p:grpSpPr>
          <a:xfrm>
            <a:off x="3845611" y="4383523"/>
            <a:ext cx="1406572" cy="338554"/>
            <a:chOff x="1824304" y="4383523"/>
            <a:chExt cx="1406572" cy="338554"/>
          </a:xfrm>
        </p:grpSpPr>
        <p:sp>
          <p:nvSpPr>
            <p:cNvPr id="13" name="Rectangle 12">
              <a:extLst>
                <a:ext uri="{FF2B5EF4-FFF2-40B4-BE49-F238E27FC236}">
                  <a16:creationId xmlns:a16="http://schemas.microsoft.com/office/drawing/2014/main" id="{756159AB-1528-C6F3-28CA-A4394FDA41C0}"/>
                </a:ext>
              </a:extLst>
            </p:cNvPr>
            <p:cNvSpPr/>
            <p:nvPr/>
          </p:nvSpPr>
          <p:spPr>
            <a:xfrm>
              <a:off x="2689860" y="4495799"/>
              <a:ext cx="541016" cy="144781"/>
            </a:xfrm>
            <a:prstGeom prst="rect">
              <a:avLst/>
            </a:prstGeom>
            <a:solidFill>
              <a:schemeClr val="bg1">
                <a:lumMod val="6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F575DE9F-F92A-B85F-F84E-ACEB9DB2BA3E}"/>
                </a:ext>
              </a:extLst>
            </p:cNvPr>
            <p:cNvSpPr txBox="1"/>
            <p:nvPr/>
          </p:nvSpPr>
          <p:spPr>
            <a:xfrm>
              <a:off x="1824304" y="4383523"/>
              <a:ext cx="766557" cy="338554"/>
            </a:xfrm>
            <a:prstGeom prst="rect">
              <a:avLst/>
            </a:prstGeom>
            <a:noFill/>
          </p:spPr>
          <p:txBody>
            <a:bodyPr wrap="none" rtlCol="0">
              <a:spAutoFit/>
            </a:bodyPr>
            <a:lstStyle/>
            <a:p>
              <a:r>
                <a:rPr lang="en-US" sz="1600" dirty="0"/>
                <a:t>FENCE</a:t>
              </a:r>
            </a:p>
          </p:txBody>
        </p:sp>
      </p:grpSp>
      <p:grpSp>
        <p:nvGrpSpPr>
          <p:cNvPr id="38" name="Group 37">
            <a:extLst>
              <a:ext uri="{FF2B5EF4-FFF2-40B4-BE49-F238E27FC236}">
                <a16:creationId xmlns:a16="http://schemas.microsoft.com/office/drawing/2014/main" id="{D47F7CCB-2931-D6EB-34A7-CE649210A11B}"/>
              </a:ext>
            </a:extLst>
          </p:cNvPr>
          <p:cNvGrpSpPr/>
          <p:nvPr/>
        </p:nvGrpSpPr>
        <p:grpSpPr>
          <a:xfrm>
            <a:off x="3883711" y="3316723"/>
            <a:ext cx="1368472" cy="338554"/>
            <a:chOff x="1862404" y="3316723"/>
            <a:chExt cx="1368472" cy="338554"/>
          </a:xfrm>
        </p:grpSpPr>
        <p:sp>
          <p:nvSpPr>
            <p:cNvPr id="6" name="Rectangle 5">
              <a:extLst>
                <a:ext uri="{FF2B5EF4-FFF2-40B4-BE49-F238E27FC236}">
                  <a16:creationId xmlns:a16="http://schemas.microsoft.com/office/drawing/2014/main" id="{87103AE0-2003-A141-561C-FEF385F058E3}"/>
                </a:ext>
              </a:extLst>
            </p:cNvPr>
            <p:cNvSpPr/>
            <p:nvPr/>
          </p:nvSpPr>
          <p:spPr>
            <a:xfrm>
              <a:off x="2689860" y="3428999"/>
              <a:ext cx="541016" cy="144781"/>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2DFF115-E206-2EE8-D821-AE84EA4C9C10}"/>
                </a:ext>
              </a:extLst>
            </p:cNvPr>
            <p:cNvSpPr txBox="1"/>
            <p:nvPr/>
          </p:nvSpPr>
          <p:spPr>
            <a:xfrm>
              <a:off x="1862404" y="3316723"/>
              <a:ext cx="760273" cy="338554"/>
            </a:xfrm>
            <a:prstGeom prst="rect">
              <a:avLst/>
            </a:prstGeom>
            <a:noFill/>
          </p:spPr>
          <p:txBody>
            <a:bodyPr wrap="none" rtlCol="0">
              <a:spAutoFit/>
            </a:bodyPr>
            <a:lstStyle/>
            <a:p>
              <a:r>
                <a:rPr lang="en-US" sz="1600" dirty="0"/>
                <a:t>FLUSH</a:t>
              </a:r>
            </a:p>
          </p:txBody>
        </p:sp>
      </p:grpSp>
      <p:grpSp>
        <p:nvGrpSpPr>
          <p:cNvPr id="28" name="Group 27">
            <a:extLst>
              <a:ext uri="{FF2B5EF4-FFF2-40B4-BE49-F238E27FC236}">
                <a16:creationId xmlns:a16="http://schemas.microsoft.com/office/drawing/2014/main" id="{EB4C2942-B28E-9995-3C43-EADD091DB88A}"/>
              </a:ext>
            </a:extLst>
          </p:cNvPr>
          <p:cNvGrpSpPr/>
          <p:nvPr/>
        </p:nvGrpSpPr>
        <p:grpSpPr>
          <a:xfrm>
            <a:off x="5325921" y="2515286"/>
            <a:ext cx="1944579" cy="917410"/>
            <a:chOff x="3304614" y="2515286"/>
            <a:chExt cx="1944579" cy="917410"/>
          </a:xfrm>
        </p:grpSpPr>
        <p:sp>
          <p:nvSpPr>
            <p:cNvPr id="23" name="Right Brace 22">
              <a:extLst>
                <a:ext uri="{FF2B5EF4-FFF2-40B4-BE49-F238E27FC236}">
                  <a16:creationId xmlns:a16="http://schemas.microsoft.com/office/drawing/2014/main" id="{3448BAD9-4194-CF36-C01F-4DB2CFE58B31}"/>
                </a:ext>
              </a:extLst>
            </p:cNvPr>
            <p:cNvSpPr/>
            <p:nvPr/>
          </p:nvSpPr>
          <p:spPr>
            <a:xfrm>
              <a:off x="3304614" y="2515286"/>
              <a:ext cx="189227" cy="91741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sp>
          <p:nvSpPr>
            <p:cNvPr id="26" name="TextBox 25">
              <a:extLst>
                <a:ext uri="{FF2B5EF4-FFF2-40B4-BE49-F238E27FC236}">
                  <a16:creationId xmlns:a16="http://schemas.microsoft.com/office/drawing/2014/main" id="{5CEB21F5-7387-8813-A586-C834EE23A850}"/>
                </a:ext>
              </a:extLst>
            </p:cNvPr>
            <p:cNvSpPr txBox="1"/>
            <p:nvPr/>
          </p:nvSpPr>
          <p:spPr>
            <a:xfrm>
              <a:off x="3493841" y="2718408"/>
              <a:ext cx="1755352" cy="307777"/>
            </a:xfrm>
            <a:prstGeom prst="rect">
              <a:avLst/>
            </a:prstGeom>
            <a:noFill/>
          </p:spPr>
          <p:txBody>
            <a:bodyPr wrap="none" rtlCol="0">
              <a:spAutoFit/>
            </a:bodyPr>
            <a:lstStyle/>
            <a:p>
              <a:r>
                <a:rPr lang="en-US" sz="1400" dirty="0"/>
                <a:t>Visible, not persisted</a:t>
              </a:r>
            </a:p>
          </p:txBody>
        </p:sp>
      </p:grpSp>
      <p:grpSp>
        <p:nvGrpSpPr>
          <p:cNvPr id="29" name="Group 28">
            <a:extLst>
              <a:ext uri="{FF2B5EF4-FFF2-40B4-BE49-F238E27FC236}">
                <a16:creationId xmlns:a16="http://schemas.microsoft.com/office/drawing/2014/main" id="{79B7E2B7-A14C-AB95-E08C-BAC14E241E99}"/>
              </a:ext>
            </a:extLst>
          </p:cNvPr>
          <p:cNvGrpSpPr/>
          <p:nvPr/>
        </p:nvGrpSpPr>
        <p:grpSpPr>
          <a:xfrm>
            <a:off x="5351182" y="3573780"/>
            <a:ext cx="1776072" cy="917410"/>
            <a:chOff x="3329875" y="3573780"/>
            <a:chExt cx="1776072" cy="917410"/>
          </a:xfrm>
        </p:grpSpPr>
        <p:sp>
          <p:nvSpPr>
            <p:cNvPr id="24" name="Right Brace 23">
              <a:extLst>
                <a:ext uri="{FF2B5EF4-FFF2-40B4-BE49-F238E27FC236}">
                  <a16:creationId xmlns:a16="http://schemas.microsoft.com/office/drawing/2014/main" id="{7C97B604-F1C7-2754-6044-1B053412571E}"/>
                </a:ext>
              </a:extLst>
            </p:cNvPr>
            <p:cNvSpPr/>
            <p:nvPr/>
          </p:nvSpPr>
          <p:spPr>
            <a:xfrm>
              <a:off x="3329875" y="3573780"/>
              <a:ext cx="189227" cy="91741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C68F098A-6072-12C5-9EC2-61F0EB3D96B4}"/>
                </a:ext>
              </a:extLst>
            </p:cNvPr>
            <p:cNvSpPr txBox="1"/>
            <p:nvPr/>
          </p:nvSpPr>
          <p:spPr>
            <a:xfrm>
              <a:off x="3519102" y="3872356"/>
              <a:ext cx="1586845" cy="307777"/>
            </a:xfrm>
            <a:prstGeom prst="rect">
              <a:avLst/>
            </a:prstGeom>
            <a:noFill/>
          </p:spPr>
          <p:txBody>
            <a:bodyPr wrap="none" rtlCol="0">
              <a:spAutoFit/>
            </a:bodyPr>
            <a:lstStyle/>
            <a:p>
              <a:r>
                <a:rPr lang="en-US" sz="1400" dirty="0"/>
                <a:t>Visible &amp; persisted</a:t>
              </a:r>
            </a:p>
          </p:txBody>
        </p:sp>
      </p:grpSp>
      <p:sp>
        <p:nvSpPr>
          <p:cNvPr id="35" name="TextBox 34">
            <a:extLst>
              <a:ext uri="{FF2B5EF4-FFF2-40B4-BE49-F238E27FC236}">
                <a16:creationId xmlns:a16="http://schemas.microsoft.com/office/drawing/2014/main" id="{96136ED6-00E7-435A-D976-1B468B6F1BFE}"/>
              </a:ext>
            </a:extLst>
          </p:cNvPr>
          <p:cNvSpPr txBox="1"/>
          <p:nvPr/>
        </p:nvSpPr>
        <p:spPr>
          <a:xfrm>
            <a:off x="4538477" y="1543461"/>
            <a:ext cx="861133" cy="307777"/>
          </a:xfrm>
          <a:prstGeom prst="rect">
            <a:avLst/>
          </a:prstGeom>
          <a:noFill/>
        </p:spPr>
        <p:txBody>
          <a:bodyPr wrap="none" rtlCol="0">
            <a:spAutoFit/>
          </a:bodyPr>
          <a:lstStyle/>
          <a:p>
            <a:r>
              <a:rPr lang="en-US" sz="1400" dirty="0"/>
              <a:t>Thread 1</a:t>
            </a:r>
          </a:p>
        </p:txBody>
      </p:sp>
      <p:grpSp>
        <p:nvGrpSpPr>
          <p:cNvPr id="41" name="Group 40">
            <a:extLst>
              <a:ext uri="{FF2B5EF4-FFF2-40B4-BE49-F238E27FC236}">
                <a16:creationId xmlns:a16="http://schemas.microsoft.com/office/drawing/2014/main" id="{8424F063-E0FE-D3D8-3549-8870534CCB29}"/>
              </a:ext>
            </a:extLst>
          </p:cNvPr>
          <p:cNvGrpSpPr/>
          <p:nvPr/>
        </p:nvGrpSpPr>
        <p:grpSpPr>
          <a:xfrm>
            <a:off x="6967338" y="1496914"/>
            <a:ext cx="861133" cy="3784949"/>
            <a:chOff x="6967338" y="1496914"/>
            <a:chExt cx="861133" cy="3784949"/>
          </a:xfrm>
        </p:grpSpPr>
        <p:cxnSp>
          <p:nvCxnSpPr>
            <p:cNvPr id="31" name="Straight Connector 30">
              <a:extLst>
                <a:ext uri="{FF2B5EF4-FFF2-40B4-BE49-F238E27FC236}">
                  <a16:creationId xmlns:a16="http://schemas.microsoft.com/office/drawing/2014/main" id="{0E1E1443-BF9B-4C8C-D16E-07726883EE5D}"/>
                </a:ext>
              </a:extLst>
            </p:cNvPr>
            <p:cNvCxnSpPr/>
            <p:nvPr/>
          </p:nvCxnSpPr>
          <p:spPr>
            <a:xfrm>
              <a:off x="7397905" y="1900989"/>
              <a:ext cx="0" cy="3380874"/>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81727936-C1F8-4824-764B-91D468484B2E}"/>
                </a:ext>
              </a:extLst>
            </p:cNvPr>
            <p:cNvSpPr txBox="1"/>
            <p:nvPr/>
          </p:nvSpPr>
          <p:spPr>
            <a:xfrm>
              <a:off x="6967338" y="1496914"/>
              <a:ext cx="861133" cy="307777"/>
            </a:xfrm>
            <a:prstGeom prst="rect">
              <a:avLst/>
            </a:prstGeom>
            <a:noFill/>
          </p:spPr>
          <p:txBody>
            <a:bodyPr wrap="none" rtlCol="0">
              <a:spAutoFit/>
            </a:bodyPr>
            <a:lstStyle/>
            <a:p>
              <a:r>
                <a:rPr lang="en-US" sz="1400" dirty="0"/>
                <a:t>Thread 2</a:t>
              </a:r>
            </a:p>
          </p:txBody>
        </p:sp>
      </p:grpSp>
      <p:sp>
        <p:nvSpPr>
          <p:cNvPr id="32" name="Rectangle 31">
            <a:extLst>
              <a:ext uri="{FF2B5EF4-FFF2-40B4-BE49-F238E27FC236}">
                <a16:creationId xmlns:a16="http://schemas.microsoft.com/office/drawing/2014/main" id="{9C8508D5-6A74-9A58-69E4-E091268B429F}"/>
              </a:ext>
            </a:extLst>
          </p:cNvPr>
          <p:cNvSpPr/>
          <p:nvPr/>
        </p:nvSpPr>
        <p:spPr>
          <a:xfrm>
            <a:off x="7127254" y="2535528"/>
            <a:ext cx="541016" cy="365760"/>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9C1A405A-BB30-7E9D-24AC-4DB39BB5701E}"/>
              </a:ext>
            </a:extLst>
          </p:cNvPr>
          <p:cNvSpPr/>
          <p:nvPr/>
        </p:nvSpPr>
        <p:spPr>
          <a:xfrm>
            <a:off x="7127397" y="3245847"/>
            <a:ext cx="541016" cy="144781"/>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348191F-4FDF-46FD-66DA-867614ACE5A2}"/>
              </a:ext>
            </a:extLst>
          </p:cNvPr>
          <p:cNvSpPr/>
          <p:nvPr/>
        </p:nvSpPr>
        <p:spPr>
          <a:xfrm>
            <a:off x="4538477" y="3443169"/>
            <a:ext cx="3332671" cy="616811"/>
          </a:xfrm>
          <a:prstGeom prst="rect">
            <a:avLst/>
          </a:prstGeom>
          <a:solidFill>
            <a:schemeClr val="accent2">
              <a:lumMod val="40000"/>
              <a:lumOff val="60000"/>
              <a:alpha val="40000"/>
            </a:schemeClr>
          </a:solidFill>
          <a:ln>
            <a:solidFill>
              <a:schemeClr val="accent2">
                <a:lumMod val="40000"/>
                <a:lumOff val="60000"/>
                <a:alpha val="2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DE3E98AF-4BDF-0EF3-6388-486BD10885C8}"/>
              </a:ext>
            </a:extLst>
          </p:cNvPr>
          <p:cNvGrpSpPr/>
          <p:nvPr/>
        </p:nvGrpSpPr>
        <p:grpSpPr>
          <a:xfrm>
            <a:off x="4538477" y="3564579"/>
            <a:ext cx="4104341" cy="1029094"/>
            <a:chOff x="4538477" y="3564579"/>
            <a:chExt cx="4104341" cy="1029094"/>
          </a:xfrm>
        </p:grpSpPr>
        <p:grpSp>
          <p:nvGrpSpPr>
            <p:cNvPr id="46" name="Group 45">
              <a:extLst>
                <a:ext uri="{FF2B5EF4-FFF2-40B4-BE49-F238E27FC236}">
                  <a16:creationId xmlns:a16="http://schemas.microsoft.com/office/drawing/2014/main" id="{BB909CA1-41D7-55E5-D7EE-0FA494F36B7C}"/>
                </a:ext>
              </a:extLst>
            </p:cNvPr>
            <p:cNvGrpSpPr/>
            <p:nvPr/>
          </p:nvGrpSpPr>
          <p:grpSpPr>
            <a:xfrm>
              <a:off x="4538477" y="3564579"/>
              <a:ext cx="3935158" cy="307777"/>
              <a:chOff x="4538477" y="3564579"/>
              <a:chExt cx="3935158" cy="307777"/>
            </a:xfrm>
          </p:grpSpPr>
          <p:cxnSp>
            <p:nvCxnSpPr>
              <p:cNvPr id="44" name="Straight Connector 43">
                <a:extLst>
                  <a:ext uri="{FF2B5EF4-FFF2-40B4-BE49-F238E27FC236}">
                    <a16:creationId xmlns:a16="http://schemas.microsoft.com/office/drawing/2014/main" id="{041A44B5-DBD0-AF6B-D546-20B271ED6371}"/>
                  </a:ext>
                </a:extLst>
              </p:cNvPr>
              <p:cNvCxnSpPr>
                <a:stCxn id="42" idx="3"/>
                <a:endCxn id="42" idx="1"/>
              </p:cNvCxnSpPr>
              <p:nvPr/>
            </p:nvCxnSpPr>
            <p:spPr>
              <a:xfrm flipH="1">
                <a:off x="4538477" y="3751575"/>
                <a:ext cx="33326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A66CC50-28B2-C318-5ECC-AA649EA43EE8}"/>
                  </a:ext>
                </a:extLst>
              </p:cNvPr>
              <p:cNvSpPr txBox="1"/>
              <p:nvPr/>
            </p:nvSpPr>
            <p:spPr>
              <a:xfrm>
                <a:off x="7870585" y="3564579"/>
                <a:ext cx="603050" cy="307777"/>
              </a:xfrm>
              <a:prstGeom prst="rect">
                <a:avLst/>
              </a:prstGeom>
              <a:noFill/>
            </p:spPr>
            <p:txBody>
              <a:bodyPr wrap="none" rtlCol="0">
                <a:spAutoFit/>
              </a:bodyPr>
              <a:lstStyle/>
              <a:p>
                <a:r>
                  <a:rPr lang="en-US" sz="1400" b="1" dirty="0">
                    <a:solidFill>
                      <a:srgbClr val="FF0000"/>
                    </a:solidFill>
                  </a:rPr>
                  <a:t>crash</a:t>
                </a:r>
                <a:endParaRPr lang="en-US" b="1" dirty="0">
                  <a:solidFill>
                    <a:srgbClr val="FF0000"/>
                  </a:solidFill>
                </a:endParaRPr>
              </a:p>
            </p:txBody>
          </p:sp>
        </p:grpSp>
        <p:sp>
          <p:nvSpPr>
            <p:cNvPr id="47" name="TextBox 46">
              <a:extLst>
                <a:ext uri="{FF2B5EF4-FFF2-40B4-BE49-F238E27FC236}">
                  <a16:creationId xmlns:a16="http://schemas.microsoft.com/office/drawing/2014/main" id="{7C8BBAE6-C0FB-965E-3378-9282E3E38E0D}"/>
                </a:ext>
              </a:extLst>
            </p:cNvPr>
            <p:cNvSpPr txBox="1"/>
            <p:nvPr/>
          </p:nvSpPr>
          <p:spPr>
            <a:xfrm>
              <a:off x="7491413" y="4070453"/>
              <a:ext cx="1151405" cy="523220"/>
            </a:xfrm>
            <a:prstGeom prst="rect">
              <a:avLst/>
            </a:prstGeom>
            <a:noFill/>
          </p:spPr>
          <p:txBody>
            <a:bodyPr wrap="none" rtlCol="0">
              <a:spAutoFit/>
            </a:bodyPr>
            <a:lstStyle/>
            <a:p>
              <a:r>
                <a:rPr lang="en-US" sz="1400" dirty="0"/>
                <a:t>Inconsistent </a:t>
              </a:r>
            </a:p>
            <a:p>
              <a:r>
                <a:rPr lang="en-US" sz="1400" dirty="0"/>
                <a:t>state</a:t>
              </a:r>
            </a:p>
          </p:txBody>
        </p:sp>
      </p:grpSp>
    </p:spTree>
    <p:extLst>
      <p:ext uri="{BB962C8B-B14F-4D97-AF65-F5344CB8AC3E}">
        <p14:creationId xmlns:p14="http://schemas.microsoft.com/office/powerpoint/2010/main" val="1224773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28"/>
                                        </p:tgtEl>
                                      </p:cBhvr>
                                    </p:animEffect>
                                    <p:set>
                                      <p:cBhvr>
                                        <p:cTn id="17" dur="1" fill="hold">
                                          <p:stCondLst>
                                            <p:cond delay="499"/>
                                          </p:stCondLst>
                                        </p:cTn>
                                        <p:tgtEl>
                                          <p:spTgt spid="28"/>
                                        </p:tgtEl>
                                        <p:attrNameLst>
                                          <p:attrName>style.visibility</p:attrName>
                                        </p:attrNameLst>
                                      </p:cBhvr>
                                      <p:to>
                                        <p:strVal val="hidden"/>
                                      </p:to>
                                    </p:set>
                                  </p:childTnLst>
                                </p:cTn>
                              </p:par>
                            </p:childTnLst>
                          </p:cTn>
                        </p:par>
                        <p:par>
                          <p:cTn id="18" fill="hold">
                            <p:stCondLst>
                              <p:cond delay="500"/>
                            </p:stCondLst>
                            <p:childTnLst>
                              <p:par>
                                <p:cTn id="19" presetID="42" presetClass="path" presetSubtype="0" accel="50000" decel="50000" fill="hold" nodeType="afterEffect">
                                  <p:stCondLst>
                                    <p:cond delay="0"/>
                                  </p:stCondLst>
                                  <p:childTnLst>
                                    <p:animMotion origin="layout" path="M 6.25E-7 -3.33333E-6 L 6.25E-7 0.10116 " pathEditMode="relative" rAng="0" ptsTypes="AA">
                                      <p:cBhvr>
                                        <p:cTn id="20" dur="2000" fill="hold"/>
                                        <p:tgtEl>
                                          <p:spTgt spid="38"/>
                                        </p:tgtEl>
                                        <p:attrNameLst>
                                          <p:attrName>ppt_x</p:attrName>
                                          <p:attrName>ppt_y</p:attrName>
                                        </p:attrNameLst>
                                      </p:cBhvr>
                                      <p:rCtr x="0" y="5046"/>
                                    </p:animMotion>
                                  </p:childTnLst>
                                </p:cTn>
                              </p:par>
                              <p:par>
                                <p:cTn id="21" presetID="10" presetClass="exit" presetSubtype="0" fill="hold" nodeType="withEffect">
                                  <p:stCondLst>
                                    <p:cond delay="0"/>
                                  </p:stCondLst>
                                  <p:childTnLst>
                                    <p:animEffect transition="out" filter="fade">
                                      <p:cBhvr>
                                        <p:cTn id="22" dur="500"/>
                                        <p:tgtEl>
                                          <p:spTgt spid="29"/>
                                        </p:tgtEl>
                                      </p:cBhvr>
                                    </p:animEffect>
                                    <p:set>
                                      <p:cBhvr>
                                        <p:cTn id="23" dur="1" fill="hold">
                                          <p:stCondLst>
                                            <p:cond delay="499"/>
                                          </p:stCondLst>
                                        </p:cTn>
                                        <p:tgtEl>
                                          <p:spTgt spid="29"/>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1"/>
                                        </p:tgtEl>
                                        <p:attrNameLst>
                                          <p:attrName>style.visibility</p:attrName>
                                        </p:attrNameLst>
                                      </p:cBhvr>
                                      <p:to>
                                        <p:strVal val="visible"/>
                                      </p:to>
                                    </p:set>
                                    <p:animEffect transition="in" filter="fade">
                                      <p:cBhvr>
                                        <p:cTn id="28" dur="500"/>
                                        <p:tgtEl>
                                          <p:spTgt spid="4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barn(inVertical)">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barn(inVertical)">
                                      <p:cBhvr>
                                        <p:cTn id="38" dur="500"/>
                                        <p:tgtEl>
                                          <p:spTgt spid="3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grpId="0" nodeType="click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barn(inVertical)">
                                      <p:cBhvr>
                                        <p:cTn id="43" dur="500"/>
                                        <p:tgtEl>
                                          <p:spTgt spid="4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42"/>
                                        </p:tgtEl>
                                      </p:cBhvr>
                                    </p:animEffect>
                                    <p:set>
                                      <p:cBhvr>
                                        <p:cTn id="48" dur="1" fill="hold">
                                          <p:stCondLst>
                                            <p:cond delay="499"/>
                                          </p:stCondLst>
                                        </p:cTn>
                                        <p:tgtEl>
                                          <p:spTgt spid="42"/>
                                        </p:tgtEl>
                                        <p:attrNameLst>
                                          <p:attrName>style.visibility</p:attrName>
                                        </p:attrNameLst>
                                      </p:cBhvr>
                                      <p:to>
                                        <p:strVal val="hidden"/>
                                      </p:to>
                                    </p:set>
                                  </p:childTnLst>
                                </p:cTn>
                              </p:par>
                              <p:par>
                                <p:cTn id="49" presetID="10"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fade">
                                      <p:cBhvr>
                                        <p:cTn id="5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42" grpId="0" animBg="1"/>
      <p:bldP spid="42"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2C9EB6-0CB4-0E61-1FC0-7A25B0423735}"/>
              </a:ext>
            </a:extLst>
          </p:cNvPr>
          <p:cNvSpPr>
            <a:spLocks noGrp="1"/>
          </p:cNvSpPr>
          <p:nvPr>
            <p:ph type="title"/>
          </p:nvPr>
        </p:nvSpPr>
        <p:spPr>
          <a:xfrm>
            <a:off x="622701" y="647050"/>
            <a:ext cx="10515600" cy="917410"/>
          </a:xfrm>
        </p:spPr>
        <p:txBody>
          <a:bodyPr/>
          <a:lstStyle/>
          <a:p>
            <a:r>
              <a:rPr lang="en-US" dirty="0">
                <a:ea typeface="STZhongsong" panose="02010600040101010101" pitchFamily="2" charset="-122"/>
              </a:rPr>
              <a:t>Solution</a:t>
            </a:r>
          </a:p>
        </p:txBody>
      </p:sp>
      <p:cxnSp>
        <p:nvCxnSpPr>
          <p:cNvPr id="3" name="Straight Connector 2">
            <a:extLst>
              <a:ext uri="{FF2B5EF4-FFF2-40B4-BE49-F238E27FC236}">
                <a16:creationId xmlns:a16="http://schemas.microsoft.com/office/drawing/2014/main" id="{09CF2792-EE5E-4073-B3F7-C8A5FECF64BD}"/>
              </a:ext>
            </a:extLst>
          </p:cNvPr>
          <p:cNvCxnSpPr/>
          <p:nvPr/>
        </p:nvCxnSpPr>
        <p:spPr>
          <a:xfrm>
            <a:off x="4969044" y="1900989"/>
            <a:ext cx="0" cy="3380874"/>
          </a:xfrm>
          <a:prstGeom prst="line">
            <a:avLst/>
          </a:prstGeom>
          <a:ln>
            <a:tailEnd type="triangle"/>
          </a:ln>
        </p:spPr>
        <p:style>
          <a:lnRef idx="2">
            <a:schemeClr val="dk1"/>
          </a:lnRef>
          <a:fillRef idx="0">
            <a:schemeClr val="dk1"/>
          </a:fillRef>
          <a:effectRef idx="1">
            <a:schemeClr val="dk1"/>
          </a:effectRef>
          <a:fontRef idx="minor">
            <a:schemeClr val="tx1"/>
          </a:fontRef>
        </p:style>
      </p:cxnSp>
      <p:grpSp>
        <p:nvGrpSpPr>
          <p:cNvPr id="40" name="Group 39">
            <a:extLst>
              <a:ext uri="{FF2B5EF4-FFF2-40B4-BE49-F238E27FC236}">
                <a16:creationId xmlns:a16="http://schemas.microsoft.com/office/drawing/2014/main" id="{654253D3-CA90-A553-6D39-B618765824FF}"/>
              </a:ext>
            </a:extLst>
          </p:cNvPr>
          <p:cNvGrpSpPr/>
          <p:nvPr/>
        </p:nvGrpSpPr>
        <p:grpSpPr>
          <a:xfrm>
            <a:off x="3881432" y="2141219"/>
            <a:ext cx="1370751" cy="606429"/>
            <a:chOff x="1860125" y="2141219"/>
            <a:chExt cx="1370751" cy="606429"/>
          </a:xfrm>
        </p:grpSpPr>
        <p:sp>
          <p:nvSpPr>
            <p:cNvPr id="5" name="Rectangle 4">
              <a:extLst>
                <a:ext uri="{FF2B5EF4-FFF2-40B4-BE49-F238E27FC236}">
                  <a16:creationId xmlns:a16="http://schemas.microsoft.com/office/drawing/2014/main" id="{96688F07-245F-1C3F-3A04-C3F5EA3B7785}"/>
                </a:ext>
              </a:extLst>
            </p:cNvPr>
            <p:cNvSpPr/>
            <p:nvPr/>
          </p:nvSpPr>
          <p:spPr>
            <a:xfrm>
              <a:off x="2689860" y="2141219"/>
              <a:ext cx="541016" cy="606429"/>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7D307196-B9AF-D1DB-EA63-626406C8CCC9}"/>
                </a:ext>
              </a:extLst>
            </p:cNvPr>
            <p:cNvSpPr txBox="1"/>
            <p:nvPr/>
          </p:nvSpPr>
          <p:spPr>
            <a:xfrm>
              <a:off x="1860125" y="2225385"/>
              <a:ext cx="819455" cy="338554"/>
            </a:xfrm>
            <a:prstGeom prst="rect">
              <a:avLst/>
            </a:prstGeom>
            <a:noFill/>
          </p:spPr>
          <p:txBody>
            <a:bodyPr wrap="none" rtlCol="0">
              <a:spAutoFit/>
            </a:bodyPr>
            <a:lstStyle/>
            <a:p>
              <a:r>
                <a:rPr lang="en-US" sz="1600" dirty="0"/>
                <a:t>durCAS</a:t>
              </a:r>
            </a:p>
          </p:txBody>
        </p:sp>
      </p:grpSp>
      <p:sp>
        <p:nvSpPr>
          <p:cNvPr id="35" name="TextBox 34">
            <a:extLst>
              <a:ext uri="{FF2B5EF4-FFF2-40B4-BE49-F238E27FC236}">
                <a16:creationId xmlns:a16="http://schemas.microsoft.com/office/drawing/2014/main" id="{96136ED6-00E7-435A-D976-1B468B6F1BFE}"/>
              </a:ext>
            </a:extLst>
          </p:cNvPr>
          <p:cNvSpPr txBox="1"/>
          <p:nvPr/>
        </p:nvSpPr>
        <p:spPr>
          <a:xfrm>
            <a:off x="4538477" y="1543461"/>
            <a:ext cx="861133" cy="307777"/>
          </a:xfrm>
          <a:prstGeom prst="rect">
            <a:avLst/>
          </a:prstGeom>
          <a:noFill/>
        </p:spPr>
        <p:txBody>
          <a:bodyPr wrap="none" rtlCol="0">
            <a:spAutoFit/>
          </a:bodyPr>
          <a:lstStyle/>
          <a:p>
            <a:r>
              <a:rPr lang="en-US" sz="1400" dirty="0"/>
              <a:t>Thread 1</a:t>
            </a:r>
          </a:p>
        </p:txBody>
      </p:sp>
      <p:grpSp>
        <p:nvGrpSpPr>
          <p:cNvPr id="41" name="Group 40">
            <a:extLst>
              <a:ext uri="{FF2B5EF4-FFF2-40B4-BE49-F238E27FC236}">
                <a16:creationId xmlns:a16="http://schemas.microsoft.com/office/drawing/2014/main" id="{8424F063-E0FE-D3D8-3549-8870534CCB29}"/>
              </a:ext>
            </a:extLst>
          </p:cNvPr>
          <p:cNvGrpSpPr/>
          <p:nvPr/>
        </p:nvGrpSpPr>
        <p:grpSpPr>
          <a:xfrm>
            <a:off x="6967338" y="1496914"/>
            <a:ext cx="861133" cy="3784949"/>
            <a:chOff x="6967338" y="1496914"/>
            <a:chExt cx="861133" cy="3784949"/>
          </a:xfrm>
        </p:grpSpPr>
        <p:cxnSp>
          <p:nvCxnSpPr>
            <p:cNvPr id="31" name="Straight Connector 30">
              <a:extLst>
                <a:ext uri="{FF2B5EF4-FFF2-40B4-BE49-F238E27FC236}">
                  <a16:creationId xmlns:a16="http://schemas.microsoft.com/office/drawing/2014/main" id="{0E1E1443-BF9B-4C8C-D16E-07726883EE5D}"/>
                </a:ext>
              </a:extLst>
            </p:cNvPr>
            <p:cNvCxnSpPr/>
            <p:nvPr/>
          </p:nvCxnSpPr>
          <p:spPr>
            <a:xfrm>
              <a:off x="7397905" y="1900989"/>
              <a:ext cx="0" cy="3380874"/>
            </a:xfrm>
            <a:prstGeom prst="line">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81727936-C1F8-4824-764B-91D468484B2E}"/>
                </a:ext>
              </a:extLst>
            </p:cNvPr>
            <p:cNvSpPr txBox="1"/>
            <p:nvPr/>
          </p:nvSpPr>
          <p:spPr>
            <a:xfrm>
              <a:off x="6967338" y="1496914"/>
              <a:ext cx="861133" cy="307777"/>
            </a:xfrm>
            <a:prstGeom prst="rect">
              <a:avLst/>
            </a:prstGeom>
            <a:noFill/>
          </p:spPr>
          <p:txBody>
            <a:bodyPr wrap="none" rtlCol="0">
              <a:spAutoFit/>
            </a:bodyPr>
            <a:lstStyle/>
            <a:p>
              <a:r>
                <a:rPr lang="en-US" sz="1400" dirty="0"/>
                <a:t>Thread 2</a:t>
              </a:r>
            </a:p>
          </p:txBody>
        </p:sp>
      </p:grpSp>
      <p:grpSp>
        <p:nvGrpSpPr>
          <p:cNvPr id="2" name="Group 1">
            <a:extLst>
              <a:ext uri="{FF2B5EF4-FFF2-40B4-BE49-F238E27FC236}">
                <a16:creationId xmlns:a16="http://schemas.microsoft.com/office/drawing/2014/main" id="{B48365CE-52E6-56D2-2252-48B8730660F2}"/>
              </a:ext>
            </a:extLst>
          </p:cNvPr>
          <p:cNvGrpSpPr/>
          <p:nvPr/>
        </p:nvGrpSpPr>
        <p:grpSpPr>
          <a:xfrm flipH="1">
            <a:off x="2808801" y="2883216"/>
            <a:ext cx="1877105" cy="1969771"/>
            <a:chOff x="3141561" y="3583304"/>
            <a:chExt cx="1586845" cy="1969771"/>
          </a:xfrm>
        </p:grpSpPr>
        <p:sp>
          <p:nvSpPr>
            <p:cNvPr id="7" name="Right Brace 6">
              <a:extLst>
                <a:ext uri="{FF2B5EF4-FFF2-40B4-BE49-F238E27FC236}">
                  <a16:creationId xmlns:a16="http://schemas.microsoft.com/office/drawing/2014/main" id="{19A0C1EE-D540-D0A7-2090-5869610FCA32}"/>
                </a:ext>
              </a:extLst>
            </p:cNvPr>
            <p:cNvSpPr/>
            <p:nvPr/>
          </p:nvSpPr>
          <p:spPr>
            <a:xfrm>
              <a:off x="3210654" y="3583304"/>
              <a:ext cx="189227" cy="196977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26B74FFB-94CC-80AC-A006-07CD9A00E5D9}"/>
                </a:ext>
              </a:extLst>
            </p:cNvPr>
            <p:cNvSpPr txBox="1"/>
            <p:nvPr/>
          </p:nvSpPr>
          <p:spPr>
            <a:xfrm>
              <a:off x="3141561" y="3983737"/>
              <a:ext cx="1586845" cy="307777"/>
            </a:xfrm>
            <a:prstGeom prst="rect">
              <a:avLst/>
            </a:prstGeom>
            <a:noFill/>
          </p:spPr>
          <p:txBody>
            <a:bodyPr wrap="none" rtlCol="0">
              <a:spAutoFit/>
            </a:bodyPr>
            <a:lstStyle/>
            <a:p>
              <a:r>
                <a:rPr lang="en-US" sz="1400" dirty="0"/>
                <a:t>Visible &amp; persisted</a:t>
              </a:r>
            </a:p>
          </p:txBody>
        </p:sp>
      </p:grpSp>
      <p:sp>
        <p:nvSpPr>
          <p:cNvPr id="10" name="Rectangle 9">
            <a:extLst>
              <a:ext uri="{FF2B5EF4-FFF2-40B4-BE49-F238E27FC236}">
                <a16:creationId xmlns:a16="http://schemas.microsoft.com/office/drawing/2014/main" id="{2965C1E7-16D3-46A3-406D-C9DB023125A0}"/>
              </a:ext>
            </a:extLst>
          </p:cNvPr>
          <p:cNvSpPr/>
          <p:nvPr/>
        </p:nvSpPr>
        <p:spPr>
          <a:xfrm>
            <a:off x="7127396" y="2748918"/>
            <a:ext cx="541016" cy="606429"/>
          </a:xfrm>
          <a:prstGeom prst="rect">
            <a:avLst/>
          </a:prstGeom>
          <a:solidFill>
            <a:schemeClr val="bg1"/>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16AE4F0-509E-73DB-59F8-262F9312A1BD}"/>
              </a:ext>
            </a:extLst>
          </p:cNvPr>
          <p:cNvGrpSpPr/>
          <p:nvPr/>
        </p:nvGrpSpPr>
        <p:grpSpPr>
          <a:xfrm>
            <a:off x="4492255" y="3386151"/>
            <a:ext cx="3961674" cy="1029094"/>
            <a:chOff x="4538477" y="3564579"/>
            <a:chExt cx="3961674" cy="1029094"/>
          </a:xfrm>
        </p:grpSpPr>
        <p:grpSp>
          <p:nvGrpSpPr>
            <p:cNvPr id="14" name="Group 13">
              <a:extLst>
                <a:ext uri="{FF2B5EF4-FFF2-40B4-BE49-F238E27FC236}">
                  <a16:creationId xmlns:a16="http://schemas.microsoft.com/office/drawing/2014/main" id="{07E6FF68-3A5F-5D15-636D-6503827DDC1D}"/>
                </a:ext>
              </a:extLst>
            </p:cNvPr>
            <p:cNvGrpSpPr/>
            <p:nvPr/>
          </p:nvGrpSpPr>
          <p:grpSpPr>
            <a:xfrm>
              <a:off x="4538477" y="3564579"/>
              <a:ext cx="3935158" cy="307777"/>
              <a:chOff x="4538477" y="3564579"/>
              <a:chExt cx="3935158" cy="307777"/>
            </a:xfrm>
          </p:grpSpPr>
          <p:cxnSp>
            <p:nvCxnSpPr>
              <p:cNvPr id="19" name="Straight Connector 18">
                <a:extLst>
                  <a:ext uri="{FF2B5EF4-FFF2-40B4-BE49-F238E27FC236}">
                    <a16:creationId xmlns:a16="http://schemas.microsoft.com/office/drawing/2014/main" id="{E9F3E799-146D-BD50-4FB6-BD91483F77BB}"/>
                  </a:ext>
                </a:extLst>
              </p:cNvPr>
              <p:cNvCxnSpPr/>
              <p:nvPr/>
            </p:nvCxnSpPr>
            <p:spPr>
              <a:xfrm flipH="1">
                <a:off x="4538477" y="3751575"/>
                <a:ext cx="333267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EFAB52D-E496-6E71-C9E5-FE9BC9FC002E}"/>
                  </a:ext>
                </a:extLst>
              </p:cNvPr>
              <p:cNvSpPr txBox="1"/>
              <p:nvPr/>
            </p:nvSpPr>
            <p:spPr>
              <a:xfrm>
                <a:off x="7870585" y="3564579"/>
                <a:ext cx="603050" cy="307777"/>
              </a:xfrm>
              <a:prstGeom prst="rect">
                <a:avLst/>
              </a:prstGeom>
              <a:noFill/>
            </p:spPr>
            <p:txBody>
              <a:bodyPr wrap="none" rtlCol="0">
                <a:spAutoFit/>
              </a:bodyPr>
              <a:lstStyle/>
              <a:p>
                <a:r>
                  <a:rPr lang="en-US" sz="1400" b="1" dirty="0">
                    <a:solidFill>
                      <a:srgbClr val="FF0000"/>
                    </a:solidFill>
                  </a:rPr>
                  <a:t>crash</a:t>
                </a:r>
                <a:endParaRPr lang="en-US" b="1" dirty="0">
                  <a:solidFill>
                    <a:srgbClr val="FF0000"/>
                  </a:solidFill>
                </a:endParaRPr>
              </a:p>
            </p:txBody>
          </p:sp>
        </p:grpSp>
        <p:sp>
          <p:nvSpPr>
            <p:cNvPr id="18" name="TextBox 17">
              <a:extLst>
                <a:ext uri="{FF2B5EF4-FFF2-40B4-BE49-F238E27FC236}">
                  <a16:creationId xmlns:a16="http://schemas.microsoft.com/office/drawing/2014/main" id="{A99178E5-3212-9BFA-32B0-A17C19A8C6B6}"/>
                </a:ext>
              </a:extLst>
            </p:cNvPr>
            <p:cNvSpPr txBox="1"/>
            <p:nvPr/>
          </p:nvSpPr>
          <p:spPr>
            <a:xfrm>
              <a:off x="7491413" y="4070453"/>
              <a:ext cx="1008738" cy="523220"/>
            </a:xfrm>
            <a:prstGeom prst="rect">
              <a:avLst/>
            </a:prstGeom>
            <a:noFill/>
          </p:spPr>
          <p:txBody>
            <a:bodyPr wrap="none" rtlCol="0">
              <a:spAutoFit/>
            </a:bodyPr>
            <a:lstStyle/>
            <a:p>
              <a:r>
                <a:rPr lang="en-US" sz="1400" dirty="0"/>
                <a:t>consistent </a:t>
              </a:r>
            </a:p>
            <a:p>
              <a:r>
                <a:rPr lang="en-US" sz="1400" dirty="0"/>
                <a:t>state</a:t>
              </a:r>
            </a:p>
          </p:txBody>
        </p:sp>
      </p:grpSp>
    </p:spTree>
    <p:extLst>
      <p:ext uri="{BB962C8B-B14F-4D97-AF65-F5344CB8AC3E}">
        <p14:creationId xmlns:p14="http://schemas.microsoft.com/office/powerpoint/2010/main" val="341114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CA793-7DF2-3F42-7396-B4DF6862E681}"/>
              </a:ext>
            </a:extLst>
          </p:cNvPr>
          <p:cNvSpPr>
            <a:spLocks noGrp="1"/>
          </p:cNvSpPr>
          <p:nvPr>
            <p:ph type="title"/>
          </p:nvPr>
        </p:nvSpPr>
        <p:spPr/>
        <p:txBody>
          <a:bodyPr/>
          <a:lstStyle/>
          <a:p>
            <a:r>
              <a:rPr lang="en-US" dirty="0"/>
              <a:t>Persistent Memory in memory hierarchy </a:t>
            </a:r>
          </a:p>
        </p:txBody>
      </p:sp>
      <p:grpSp>
        <p:nvGrpSpPr>
          <p:cNvPr id="39" name="Group 38">
            <a:extLst>
              <a:ext uri="{FF2B5EF4-FFF2-40B4-BE49-F238E27FC236}">
                <a16:creationId xmlns:a16="http://schemas.microsoft.com/office/drawing/2014/main" id="{1E0B60D1-6616-E898-0386-35F129016A37}"/>
              </a:ext>
            </a:extLst>
          </p:cNvPr>
          <p:cNvGrpSpPr/>
          <p:nvPr/>
        </p:nvGrpSpPr>
        <p:grpSpPr>
          <a:xfrm>
            <a:off x="1333066" y="1690688"/>
            <a:ext cx="4521432" cy="4120565"/>
            <a:chOff x="832621" y="1690688"/>
            <a:chExt cx="4521432" cy="4120565"/>
          </a:xfrm>
        </p:grpSpPr>
        <p:grpSp>
          <p:nvGrpSpPr>
            <p:cNvPr id="31" name="Group 30">
              <a:extLst>
                <a:ext uri="{FF2B5EF4-FFF2-40B4-BE49-F238E27FC236}">
                  <a16:creationId xmlns:a16="http://schemas.microsoft.com/office/drawing/2014/main" id="{2DB20534-3451-DAD6-4551-8B1DF75DED20}"/>
                </a:ext>
              </a:extLst>
            </p:cNvPr>
            <p:cNvGrpSpPr/>
            <p:nvPr/>
          </p:nvGrpSpPr>
          <p:grpSpPr>
            <a:xfrm>
              <a:off x="832621" y="1690688"/>
              <a:ext cx="4521432" cy="4120565"/>
              <a:chOff x="832621" y="1690688"/>
              <a:chExt cx="4521432" cy="4120565"/>
            </a:xfrm>
          </p:grpSpPr>
          <p:sp>
            <p:nvSpPr>
              <p:cNvPr id="4" name="Flowchart: Extract 3">
                <a:extLst>
                  <a:ext uri="{FF2B5EF4-FFF2-40B4-BE49-F238E27FC236}">
                    <a16:creationId xmlns:a16="http://schemas.microsoft.com/office/drawing/2014/main" id="{BD007AFD-C71C-85A2-4684-DFA56CFD5F20}"/>
                  </a:ext>
                </a:extLst>
              </p:cNvPr>
              <p:cNvSpPr/>
              <p:nvPr/>
            </p:nvSpPr>
            <p:spPr>
              <a:xfrm>
                <a:off x="832621" y="1690688"/>
                <a:ext cx="4521432" cy="4120565"/>
              </a:xfrm>
              <a:prstGeom prst="flowChartExtra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9928CA4E-30A3-EDAB-A330-D43FAA781C89}"/>
                  </a:ext>
                </a:extLst>
              </p:cNvPr>
              <p:cNvCxnSpPr>
                <a:cxnSpLocks/>
              </p:cNvCxnSpPr>
              <p:nvPr/>
            </p:nvCxnSpPr>
            <p:spPr>
              <a:xfrm>
                <a:off x="1889760" y="3918610"/>
                <a:ext cx="2429828"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3C970DE0-C725-87AD-06BA-BB70C2BFCCD6}"/>
                  </a:ext>
                </a:extLst>
              </p:cNvPr>
              <p:cNvCxnSpPr>
                <a:cxnSpLocks/>
              </p:cNvCxnSpPr>
              <p:nvPr/>
            </p:nvCxnSpPr>
            <p:spPr>
              <a:xfrm>
                <a:off x="1566863" y="4472940"/>
                <a:ext cx="30480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D8AE454B-C354-59BA-9087-0A345C977B44}"/>
                  </a:ext>
                </a:extLst>
              </p:cNvPr>
              <p:cNvCxnSpPr>
                <a:cxnSpLocks/>
              </p:cNvCxnSpPr>
              <p:nvPr/>
            </p:nvCxnSpPr>
            <p:spPr>
              <a:xfrm>
                <a:off x="1200150" y="5173980"/>
                <a:ext cx="3810000"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a:extLst>
                  <a:ext uri="{FF2B5EF4-FFF2-40B4-BE49-F238E27FC236}">
                    <a16:creationId xmlns:a16="http://schemas.microsoft.com/office/drawing/2014/main" id="{F325D84C-A80B-1B6A-51C0-93128FC20D8E}"/>
                  </a:ext>
                </a:extLst>
              </p:cNvPr>
              <p:cNvCxnSpPr>
                <a:cxnSpLocks/>
              </p:cNvCxnSpPr>
              <p:nvPr/>
            </p:nvCxnSpPr>
            <p:spPr>
              <a:xfrm>
                <a:off x="2171700" y="3352800"/>
                <a:ext cx="1813560" cy="0"/>
              </a:xfrm>
              <a:prstGeom prst="line">
                <a:avLst/>
              </a:prstGeom>
            </p:spPr>
            <p:style>
              <a:lnRef idx="3">
                <a:schemeClr val="dk1"/>
              </a:lnRef>
              <a:fillRef idx="0">
                <a:schemeClr val="dk1"/>
              </a:fillRef>
              <a:effectRef idx="2">
                <a:schemeClr val="dk1"/>
              </a:effectRef>
              <a:fontRef idx="minor">
                <a:schemeClr val="tx1"/>
              </a:fontRef>
            </p:style>
          </p:cxnSp>
          <p:cxnSp>
            <p:nvCxnSpPr>
              <p:cNvPr id="16" name="Straight Connector 15">
                <a:extLst>
                  <a:ext uri="{FF2B5EF4-FFF2-40B4-BE49-F238E27FC236}">
                    <a16:creationId xmlns:a16="http://schemas.microsoft.com/office/drawing/2014/main" id="{B933023E-50E2-B402-1812-B0FD7AFC280C}"/>
                  </a:ext>
                </a:extLst>
              </p:cNvPr>
              <p:cNvCxnSpPr>
                <a:cxnSpLocks/>
              </p:cNvCxnSpPr>
              <p:nvPr/>
            </p:nvCxnSpPr>
            <p:spPr>
              <a:xfrm>
                <a:off x="2514600" y="2788920"/>
                <a:ext cx="1188720" cy="0"/>
              </a:xfrm>
              <a:prstGeom prst="line">
                <a:avLst/>
              </a:prstGeom>
            </p:spPr>
            <p:style>
              <a:lnRef idx="3">
                <a:schemeClr val="dk1"/>
              </a:lnRef>
              <a:fillRef idx="0">
                <a:schemeClr val="dk1"/>
              </a:fillRef>
              <a:effectRef idx="2">
                <a:schemeClr val="dk1"/>
              </a:effectRef>
              <a:fontRef idx="minor">
                <a:schemeClr val="tx1"/>
              </a:fontRef>
            </p:style>
          </p:cxnSp>
        </p:grpSp>
        <p:sp>
          <p:nvSpPr>
            <p:cNvPr id="32" name="TextBox 31">
              <a:extLst>
                <a:ext uri="{FF2B5EF4-FFF2-40B4-BE49-F238E27FC236}">
                  <a16:creationId xmlns:a16="http://schemas.microsoft.com/office/drawing/2014/main" id="{68DA9537-92C1-5DCA-874C-1A897D1E9609}"/>
                </a:ext>
              </a:extLst>
            </p:cNvPr>
            <p:cNvSpPr txBox="1"/>
            <p:nvPr/>
          </p:nvSpPr>
          <p:spPr>
            <a:xfrm>
              <a:off x="2615565" y="2391727"/>
              <a:ext cx="978217" cy="369332"/>
            </a:xfrm>
            <a:prstGeom prst="rect">
              <a:avLst/>
            </a:prstGeom>
            <a:noFill/>
          </p:spPr>
          <p:txBody>
            <a:bodyPr wrap="none" rtlCol="0">
              <a:spAutoFit/>
            </a:bodyPr>
            <a:lstStyle/>
            <a:p>
              <a:r>
                <a:rPr lang="en-US" dirty="0"/>
                <a:t>Register</a:t>
              </a:r>
            </a:p>
          </p:txBody>
        </p:sp>
        <p:sp>
          <p:nvSpPr>
            <p:cNvPr id="33" name="TextBox 32">
              <a:extLst>
                <a:ext uri="{FF2B5EF4-FFF2-40B4-BE49-F238E27FC236}">
                  <a16:creationId xmlns:a16="http://schemas.microsoft.com/office/drawing/2014/main" id="{B1E75DA9-53FA-141A-49B4-F433174434D6}"/>
                </a:ext>
              </a:extLst>
            </p:cNvPr>
            <p:cNvSpPr txBox="1"/>
            <p:nvPr/>
          </p:nvSpPr>
          <p:spPr>
            <a:xfrm>
              <a:off x="2708570" y="2954774"/>
              <a:ext cx="792205" cy="369332"/>
            </a:xfrm>
            <a:prstGeom prst="rect">
              <a:avLst/>
            </a:prstGeom>
            <a:noFill/>
          </p:spPr>
          <p:txBody>
            <a:bodyPr wrap="none" rtlCol="0">
              <a:spAutoFit/>
            </a:bodyPr>
            <a:lstStyle/>
            <a:p>
              <a:r>
                <a:rPr lang="en-US" dirty="0"/>
                <a:t>Cache</a:t>
              </a:r>
            </a:p>
          </p:txBody>
        </p:sp>
        <p:sp>
          <p:nvSpPr>
            <p:cNvPr id="34" name="TextBox 33">
              <a:extLst>
                <a:ext uri="{FF2B5EF4-FFF2-40B4-BE49-F238E27FC236}">
                  <a16:creationId xmlns:a16="http://schemas.microsoft.com/office/drawing/2014/main" id="{AFBC5721-2647-1532-4A1C-050FDE480AB8}"/>
                </a:ext>
              </a:extLst>
            </p:cNvPr>
            <p:cNvSpPr txBox="1"/>
            <p:nvPr/>
          </p:nvSpPr>
          <p:spPr>
            <a:xfrm>
              <a:off x="2762528" y="5211391"/>
              <a:ext cx="631904" cy="369332"/>
            </a:xfrm>
            <a:prstGeom prst="rect">
              <a:avLst/>
            </a:prstGeom>
            <a:noFill/>
          </p:spPr>
          <p:txBody>
            <a:bodyPr wrap="none" rtlCol="0">
              <a:spAutoFit/>
            </a:bodyPr>
            <a:lstStyle/>
            <a:p>
              <a:r>
                <a:rPr lang="en-US" dirty="0"/>
                <a:t>HDD</a:t>
              </a:r>
            </a:p>
          </p:txBody>
        </p:sp>
        <p:sp>
          <p:nvSpPr>
            <p:cNvPr id="35" name="TextBox 34">
              <a:extLst>
                <a:ext uri="{FF2B5EF4-FFF2-40B4-BE49-F238E27FC236}">
                  <a16:creationId xmlns:a16="http://schemas.microsoft.com/office/drawing/2014/main" id="{984087FA-F627-4DBD-97AA-1423512CC71C}"/>
                </a:ext>
              </a:extLst>
            </p:cNvPr>
            <p:cNvSpPr txBox="1"/>
            <p:nvPr/>
          </p:nvSpPr>
          <p:spPr>
            <a:xfrm>
              <a:off x="2697966" y="3429952"/>
              <a:ext cx="785793" cy="369332"/>
            </a:xfrm>
            <a:prstGeom prst="rect">
              <a:avLst/>
            </a:prstGeom>
            <a:noFill/>
          </p:spPr>
          <p:txBody>
            <a:bodyPr wrap="none" rtlCol="0">
              <a:spAutoFit/>
            </a:bodyPr>
            <a:lstStyle/>
            <a:p>
              <a:r>
                <a:rPr lang="en-US" dirty="0"/>
                <a:t>DRAM</a:t>
              </a:r>
            </a:p>
          </p:txBody>
        </p:sp>
        <p:sp>
          <p:nvSpPr>
            <p:cNvPr id="37" name="TextBox 36">
              <a:extLst>
                <a:ext uri="{FF2B5EF4-FFF2-40B4-BE49-F238E27FC236}">
                  <a16:creationId xmlns:a16="http://schemas.microsoft.com/office/drawing/2014/main" id="{8641A873-A15B-2B85-264E-DE1171D934E7}"/>
                </a:ext>
              </a:extLst>
            </p:cNvPr>
            <p:cNvSpPr txBox="1"/>
            <p:nvPr/>
          </p:nvSpPr>
          <p:spPr>
            <a:xfrm>
              <a:off x="2099845" y="3995761"/>
              <a:ext cx="2009653" cy="369332"/>
            </a:xfrm>
            <a:prstGeom prst="rect">
              <a:avLst/>
            </a:prstGeom>
            <a:noFill/>
          </p:spPr>
          <p:txBody>
            <a:bodyPr wrap="none" rtlCol="0">
              <a:spAutoFit/>
            </a:bodyPr>
            <a:lstStyle/>
            <a:p>
              <a:r>
                <a:rPr lang="en-US" dirty="0"/>
                <a:t>Persistent Memory</a:t>
              </a:r>
            </a:p>
          </p:txBody>
        </p:sp>
        <p:sp>
          <p:nvSpPr>
            <p:cNvPr id="38" name="TextBox 37">
              <a:extLst>
                <a:ext uri="{FF2B5EF4-FFF2-40B4-BE49-F238E27FC236}">
                  <a16:creationId xmlns:a16="http://schemas.microsoft.com/office/drawing/2014/main" id="{07B14BAF-A01C-363A-8444-0A1D5BDCA162}"/>
                </a:ext>
              </a:extLst>
            </p:cNvPr>
            <p:cNvSpPr txBox="1"/>
            <p:nvPr/>
          </p:nvSpPr>
          <p:spPr>
            <a:xfrm>
              <a:off x="2208560" y="4638794"/>
              <a:ext cx="1792222" cy="369332"/>
            </a:xfrm>
            <a:prstGeom prst="rect">
              <a:avLst/>
            </a:prstGeom>
            <a:noFill/>
          </p:spPr>
          <p:txBody>
            <a:bodyPr wrap="none" rtlCol="0">
              <a:spAutoFit/>
            </a:bodyPr>
            <a:lstStyle/>
            <a:p>
              <a:r>
                <a:rPr lang="en-US" dirty="0"/>
                <a:t>SSD, Flash Drive</a:t>
              </a:r>
            </a:p>
          </p:txBody>
        </p:sp>
      </p:grpSp>
      <p:sp>
        <p:nvSpPr>
          <p:cNvPr id="40" name="Arrow: Down 39">
            <a:extLst>
              <a:ext uri="{FF2B5EF4-FFF2-40B4-BE49-F238E27FC236}">
                <a16:creationId xmlns:a16="http://schemas.microsoft.com/office/drawing/2014/main" id="{1F021324-5D08-F6DB-A26D-D0818F1BB356}"/>
              </a:ext>
            </a:extLst>
          </p:cNvPr>
          <p:cNvSpPr/>
          <p:nvPr/>
        </p:nvSpPr>
        <p:spPr>
          <a:xfrm>
            <a:off x="818147" y="1576137"/>
            <a:ext cx="156411" cy="4235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37A89A0E-D6CC-13C6-FC6A-9F32576A4869}"/>
              </a:ext>
            </a:extLst>
          </p:cNvPr>
          <p:cNvSpPr txBox="1"/>
          <p:nvPr/>
        </p:nvSpPr>
        <p:spPr>
          <a:xfrm rot="16200000">
            <a:off x="-181631" y="3168134"/>
            <a:ext cx="2622064" cy="369332"/>
          </a:xfrm>
          <a:prstGeom prst="rect">
            <a:avLst/>
          </a:prstGeom>
          <a:noFill/>
        </p:spPr>
        <p:txBody>
          <a:bodyPr wrap="none" rtlCol="0">
            <a:spAutoFit/>
          </a:bodyPr>
          <a:lstStyle/>
          <a:p>
            <a:r>
              <a:rPr lang="en-US" dirty="0"/>
              <a:t>Increased access latency</a:t>
            </a:r>
          </a:p>
        </p:txBody>
      </p:sp>
      <p:grpSp>
        <p:nvGrpSpPr>
          <p:cNvPr id="52" name="Group 51">
            <a:extLst>
              <a:ext uri="{FF2B5EF4-FFF2-40B4-BE49-F238E27FC236}">
                <a16:creationId xmlns:a16="http://schemas.microsoft.com/office/drawing/2014/main" id="{66DBE334-947F-59E6-EAB0-105021919634}"/>
              </a:ext>
            </a:extLst>
          </p:cNvPr>
          <p:cNvGrpSpPr/>
          <p:nvPr/>
        </p:nvGrpSpPr>
        <p:grpSpPr>
          <a:xfrm>
            <a:off x="4820033" y="2649698"/>
            <a:ext cx="3981733" cy="1268912"/>
            <a:chOff x="4820033" y="2649698"/>
            <a:chExt cx="3981733" cy="1268912"/>
          </a:xfrm>
        </p:grpSpPr>
        <p:cxnSp>
          <p:nvCxnSpPr>
            <p:cNvPr id="43" name="Connector: Elbow 42">
              <a:extLst>
                <a:ext uri="{FF2B5EF4-FFF2-40B4-BE49-F238E27FC236}">
                  <a16:creationId xmlns:a16="http://schemas.microsoft.com/office/drawing/2014/main" id="{C2055E01-0D12-A404-553E-10B7D36E74D9}"/>
                </a:ext>
              </a:extLst>
            </p:cNvPr>
            <p:cNvCxnSpPr>
              <a:cxnSpLocks/>
            </p:cNvCxnSpPr>
            <p:nvPr/>
          </p:nvCxnSpPr>
          <p:spPr>
            <a:xfrm flipV="1">
              <a:off x="4820033" y="3139440"/>
              <a:ext cx="3965827" cy="779170"/>
            </a:xfrm>
            <a:prstGeom prst="bentConnector3">
              <a:avLst>
                <a:gd name="adj1" fmla="val 19450"/>
              </a:avLst>
            </a:prstGeom>
            <a:ln w="12700">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B7BB032B-4C0D-DFC7-C8A9-37DD382A5631}"/>
                </a:ext>
              </a:extLst>
            </p:cNvPr>
            <p:cNvSpPr txBox="1"/>
            <p:nvPr/>
          </p:nvSpPr>
          <p:spPr>
            <a:xfrm>
              <a:off x="5602702" y="2649698"/>
              <a:ext cx="3199064" cy="369332"/>
            </a:xfrm>
            <a:prstGeom prst="rect">
              <a:avLst/>
            </a:prstGeom>
            <a:noFill/>
          </p:spPr>
          <p:txBody>
            <a:bodyPr wrap="square" rtlCol="0">
              <a:spAutoFit/>
            </a:bodyPr>
            <a:lstStyle/>
            <a:p>
              <a:r>
                <a:rPr lang="en-US" dirty="0"/>
                <a:t>Byte addressable but volatile</a:t>
              </a:r>
            </a:p>
          </p:txBody>
        </p:sp>
      </p:grpSp>
      <p:grpSp>
        <p:nvGrpSpPr>
          <p:cNvPr id="53" name="Group 52">
            <a:extLst>
              <a:ext uri="{FF2B5EF4-FFF2-40B4-BE49-F238E27FC236}">
                <a16:creationId xmlns:a16="http://schemas.microsoft.com/office/drawing/2014/main" id="{7967BA5A-D9B9-64F2-A92B-4AE3CDAD4398}"/>
              </a:ext>
            </a:extLst>
          </p:cNvPr>
          <p:cNvGrpSpPr/>
          <p:nvPr/>
        </p:nvGrpSpPr>
        <p:grpSpPr>
          <a:xfrm>
            <a:off x="4896232" y="4482098"/>
            <a:ext cx="4516469" cy="971311"/>
            <a:chOff x="4896232" y="4482098"/>
            <a:chExt cx="4516469" cy="971311"/>
          </a:xfrm>
        </p:grpSpPr>
        <p:cxnSp>
          <p:nvCxnSpPr>
            <p:cNvPr id="46" name="Connector: Elbow 45">
              <a:extLst>
                <a:ext uri="{FF2B5EF4-FFF2-40B4-BE49-F238E27FC236}">
                  <a16:creationId xmlns:a16="http://schemas.microsoft.com/office/drawing/2014/main" id="{44FB9331-B862-643A-F518-EFD950A3406E}"/>
                </a:ext>
              </a:extLst>
            </p:cNvPr>
            <p:cNvCxnSpPr>
              <a:cxnSpLocks/>
            </p:cNvCxnSpPr>
            <p:nvPr/>
          </p:nvCxnSpPr>
          <p:spPr>
            <a:xfrm>
              <a:off x="4896232" y="4482098"/>
              <a:ext cx="3813427" cy="592822"/>
            </a:xfrm>
            <a:prstGeom prst="bentConnector3">
              <a:avLst>
                <a:gd name="adj1" fmla="val 19627"/>
              </a:avLst>
            </a:prstGeom>
            <a:ln w="12700">
              <a:solidFill>
                <a:schemeClr val="accent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90B790B-50A2-76F9-E545-0BED51BC642E}"/>
                </a:ext>
              </a:extLst>
            </p:cNvPr>
            <p:cNvSpPr txBox="1"/>
            <p:nvPr/>
          </p:nvSpPr>
          <p:spPr>
            <a:xfrm>
              <a:off x="5602702" y="5084077"/>
              <a:ext cx="3809999" cy="369332"/>
            </a:xfrm>
            <a:prstGeom prst="rect">
              <a:avLst/>
            </a:prstGeom>
            <a:noFill/>
          </p:spPr>
          <p:txBody>
            <a:bodyPr wrap="square" rtlCol="0">
              <a:spAutoFit/>
            </a:bodyPr>
            <a:lstStyle/>
            <a:p>
              <a:r>
                <a:rPr lang="en-US" dirty="0"/>
                <a:t>Persistent but not byte addressable</a:t>
              </a:r>
            </a:p>
          </p:txBody>
        </p:sp>
      </p:grpSp>
      <p:sp>
        <p:nvSpPr>
          <p:cNvPr id="51" name="TextBox 50">
            <a:extLst>
              <a:ext uri="{FF2B5EF4-FFF2-40B4-BE49-F238E27FC236}">
                <a16:creationId xmlns:a16="http://schemas.microsoft.com/office/drawing/2014/main" id="{C4A001F7-F543-8F86-C9D6-6291F22729EF}"/>
              </a:ext>
            </a:extLst>
          </p:cNvPr>
          <p:cNvSpPr txBox="1"/>
          <p:nvPr/>
        </p:nvSpPr>
        <p:spPr>
          <a:xfrm>
            <a:off x="5602701" y="3912866"/>
            <a:ext cx="3809999" cy="369332"/>
          </a:xfrm>
          <a:prstGeom prst="rect">
            <a:avLst/>
          </a:prstGeom>
          <a:noFill/>
        </p:spPr>
        <p:txBody>
          <a:bodyPr wrap="square" rtlCol="0">
            <a:spAutoFit/>
          </a:bodyPr>
          <a:lstStyle/>
          <a:p>
            <a:r>
              <a:rPr lang="en-US" dirty="0"/>
              <a:t>Persistent and byte addressable</a:t>
            </a:r>
          </a:p>
        </p:txBody>
      </p:sp>
    </p:spTree>
    <p:extLst>
      <p:ext uri="{BB962C8B-B14F-4D97-AF65-F5344CB8AC3E}">
        <p14:creationId xmlns:p14="http://schemas.microsoft.com/office/powerpoint/2010/main" val="346151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a:extLst>
              <a:ext uri="{FF2B5EF4-FFF2-40B4-BE49-F238E27FC236}">
                <a16:creationId xmlns:a16="http://schemas.microsoft.com/office/drawing/2014/main" id="{55BF8AEC-F698-86A6-C4DB-015501284741}"/>
              </a:ext>
            </a:extLst>
          </p:cNvPr>
          <p:cNvCxnSpPr/>
          <p:nvPr/>
        </p:nvCxnSpPr>
        <p:spPr>
          <a:xfrm flipH="1">
            <a:off x="3605384" y="2857231"/>
            <a:ext cx="3197" cy="225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2391323-98D4-E1D0-6542-49EF13DF2A96}"/>
              </a:ext>
            </a:extLst>
          </p:cNvPr>
          <p:cNvCxnSpPr/>
          <p:nvPr/>
        </p:nvCxnSpPr>
        <p:spPr>
          <a:xfrm flipH="1">
            <a:off x="6456222" y="2856169"/>
            <a:ext cx="3197" cy="225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itle 1">
            <a:extLst>
              <a:ext uri="{FF2B5EF4-FFF2-40B4-BE49-F238E27FC236}">
                <a16:creationId xmlns:a16="http://schemas.microsoft.com/office/drawing/2014/main" id="{5CFA528E-7256-F9FC-D150-144D661A7560}"/>
              </a:ext>
            </a:extLst>
          </p:cNvPr>
          <p:cNvSpPr>
            <a:spLocks noGrp="1"/>
          </p:cNvSpPr>
          <p:nvPr>
            <p:ph type="title"/>
          </p:nvPr>
        </p:nvSpPr>
        <p:spPr/>
        <p:txBody>
          <a:bodyPr/>
          <a:lstStyle/>
          <a:p>
            <a:r>
              <a:rPr lang="en-US" b="1" dirty="0"/>
              <a:t>Regular Atomic Instruction</a:t>
            </a:r>
          </a:p>
        </p:txBody>
      </p:sp>
      <p:sp>
        <p:nvSpPr>
          <p:cNvPr id="7" name="Oval 6">
            <a:extLst>
              <a:ext uri="{FF2B5EF4-FFF2-40B4-BE49-F238E27FC236}">
                <a16:creationId xmlns:a16="http://schemas.microsoft.com/office/drawing/2014/main" id="{8F48B5D9-A9F9-13C6-FF41-370B4FAA0A9B}"/>
              </a:ext>
            </a:extLst>
          </p:cNvPr>
          <p:cNvSpPr/>
          <p:nvPr/>
        </p:nvSpPr>
        <p:spPr>
          <a:xfrm>
            <a:off x="3325091" y="1892744"/>
            <a:ext cx="569102" cy="511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n w="0"/>
                <a:solidFill>
                  <a:schemeClr val="tx1"/>
                </a:solidFill>
                <a:effectLst>
                  <a:outerShdw blurRad="38100" dist="19050" dir="2700000" algn="tl" rotWithShape="0">
                    <a:schemeClr val="dk1">
                      <a:alpha val="40000"/>
                    </a:schemeClr>
                  </a:outerShdw>
                </a:effectLst>
              </a:rPr>
              <a:t>core</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DCF41F5A-E112-FBAE-5ACD-C974267AD759}"/>
              </a:ext>
            </a:extLst>
          </p:cNvPr>
          <p:cNvSpPr/>
          <p:nvPr/>
        </p:nvSpPr>
        <p:spPr>
          <a:xfrm>
            <a:off x="3114075" y="2629366"/>
            <a:ext cx="984739" cy="2813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Private Cache</a:t>
            </a:r>
          </a:p>
        </p:txBody>
      </p:sp>
      <p:cxnSp>
        <p:nvCxnSpPr>
          <p:cNvPr id="10" name="Straight Arrow Connector 9">
            <a:extLst>
              <a:ext uri="{FF2B5EF4-FFF2-40B4-BE49-F238E27FC236}">
                <a16:creationId xmlns:a16="http://schemas.microsoft.com/office/drawing/2014/main" id="{90A8F17B-876C-AF75-4694-B61583809C29}"/>
              </a:ext>
            </a:extLst>
          </p:cNvPr>
          <p:cNvCxnSpPr>
            <a:stCxn id="7" idx="4"/>
            <a:endCxn id="8" idx="0"/>
          </p:cNvCxnSpPr>
          <p:nvPr/>
        </p:nvCxnSpPr>
        <p:spPr>
          <a:xfrm flipH="1">
            <a:off x="3606445" y="2404297"/>
            <a:ext cx="3197" cy="225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4758BCDA-E122-BC7F-977C-DE241D8A3005}"/>
              </a:ext>
            </a:extLst>
          </p:cNvPr>
          <p:cNvSpPr/>
          <p:nvPr/>
        </p:nvSpPr>
        <p:spPr>
          <a:xfrm>
            <a:off x="6175929" y="1891682"/>
            <a:ext cx="569102" cy="511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n w="0"/>
                <a:solidFill>
                  <a:schemeClr val="tx1"/>
                </a:solidFill>
                <a:effectLst>
                  <a:outerShdw blurRad="38100" dist="19050" dir="2700000" algn="tl" rotWithShape="0">
                    <a:schemeClr val="dk1">
                      <a:alpha val="40000"/>
                    </a:schemeClr>
                  </a:outerShdw>
                </a:effectLst>
              </a:rPr>
              <a:t>core</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0DCB182C-20C5-5947-F4CE-101CA2CCA728}"/>
              </a:ext>
            </a:extLst>
          </p:cNvPr>
          <p:cNvSpPr/>
          <p:nvPr/>
        </p:nvSpPr>
        <p:spPr>
          <a:xfrm>
            <a:off x="5964913" y="2628304"/>
            <a:ext cx="984739" cy="2813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Private Cache</a:t>
            </a:r>
          </a:p>
        </p:txBody>
      </p:sp>
      <p:cxnSp>
        <p:nvCxnSpPr>
          <p:cNvPr id="13" name="Straight Arrow Connector 12">
            <a:extLst>
              <a:ext uri="{FF2B5EF4-FFF2-40B4-BE49-F238E27FC236}">
                <a16:creationId xmlns:a16="http://schemas.microsoft.com/office/drawing/2014/main" id="{DF7B814A-276F-E4BC-C435-EC44B50E52F6}"/>
              </a:ext>
            </a:extLst>
          </p:cNvPr>
          <p:cNvCxnSpPr>
            <a:stCxn id="11" idx="4"/>
            <a:endCxn id="12" idx="0"/>
          </p:cNvCxnSpPr>
          <p:nvPr/>
        </p:nvCxnSpPr>
        <p:spPr>
          <a:xfrm flipH="1">
            <a:off x="6457283" y="2403235"/>
            <a:ext cx="3197" cy="225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FB1EBFEF-F98A-0313-9FD9-FD4F775443B9}"/>
              </a:ext>
            </a:extLst>
          </p:cNvPr>
          <p:cNvSpPr/>
          <p:nvPr/>
        </p:nvSpPr>
        <p:spPr>
          <a:xfrm>
            <a:off x="3114075" y="3101287"/>
            <a:ext cx="3835577" cy="46463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Shared cache</a:t>
            </a:r>
          </a:p>
        </p:txBody>
      </p:sp>
      <p:sp>
        <p:nvSpPr>
          <p:cNvPr id="18" name="Rectangle 17">
            <a:extLst>
              <a:ext uri="{FF2B5EF4-FFF2-40B4-BE49-F238E27FC236}">
                <a16:creationId xmlns:a16="http://schemas.microsoft.com/office/drawing/2014/main" id="{11B52BC4-B64C-5683-3908-B6C330EA4A56}"/>
              </a:ext>
            </a:extLst>
          </p:cNvPr>
          <p:cNvSpPr/>
          <p:nvPr/>
        </p:nvSpPr>
        <p:spPr>
          <a:xfrm>
            <a:off x="3114075" y="4354590"/>
            <a:ext cx="3835577" cy="46463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p>
        </p:txBody>
      </p:sp>
      <p:sp>
        <p:nvSpPr>
          <p:cNvPr id="20" name="Arrow: Down 19">
            <a:extLst>
              <a:ext uri="{FF2B5EF4-FFF2-40B4-BE49-F238E27FC236}">
                <a16:creationId xmlns:a16="http://schemas.microsoft.com/office/drawing/2014/main" id="{7C3D02E5-7B96-463C-C43B-1A4B7745E113}"/>
              </a:ext>
            </a:extLst>
          </p:cNvPr>
          <p:cNvSpPr/>
          <p:nvPr/>
        </p:nvSpPr>
        <p:spPr>
          <a:xfrm>
            <a:off x="4910903" y="3565920"/>
            <a:ext cx="249382" cy="788670"/>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79AE5E-A384-7CB8-E24C-1FDFC828BFEA}"/>
              </a:ext>
            </a:extLst>
          </p:cNvPr>
          <p:cNvCxnSpPr>
            <a:cxnSpLocks/>
          </p:cNvCxnSpPr>
          <p:nvPr/>
        </p:nvCxnSpPr>
        <p:spPr>
          <a:xfrm>
            <a:off x="2928638" y="3932559"/>
            <a:ext cx="5756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4EE9C76-6E07-E67C-3D1C-AB743D46D5EB}"/>
              </a:ext>
            </a:extLst>
          </p:cNvPr>
          <p:cNvSpPr txBox="1"/>
          <p:nvPr/>
        </p:nvSpPr>
        <p:spPr>
          <a:xfrm>
            <a:off x="7110578" y="4422838"/>
            <a:ext cx="1574534" cy="307777"/>
          </a:xfrm>
          <a:prstGeom prst="rect">
            <a:avLst/>
          </a:prstGeom>
          <a:noFill/>
        </p:spPr>
        <p:txBody>
          <a:bodyPr wrap="none" rtlCol="0">
            <a:spAutoFit/>
          </a:bodyPr>
          <a:lstStyle/>
          <a:p>
            <a:r>
              <a:rPr lang="en-US" sz="1400" dirty="0"/>
              <a:t>Persistent Domain</a:t>
            </a:r>
          </a:p>
        </p:txBody>
      </p:sp>
      <p:sp>
        <p:nvSpPr>
          <p:cNvPr id="24" name="TextBox 23">
            <a:extLst>
              <a:ext uri="{FF2B5EF4-FFF2-40B4-BE49-F238E27FC236}">
                <a16:creationId xmlns:a16="http://schemas.microsoft.com/office/drawing/2014/main" id="{C3099CDC-09E7-FD91-6BD6-2EFF6C80DC64}"/>
              </a:ext>
            </a:extLst>
          </p:cNvPr>
          <p:cNvSpPr txBox="1"/>
          <p:nvPr/>
        </p:nvSpPr>
        <p:spPr>
          <a:xfrm>
            <a:off x="7110579" y="3132409"/>
            <a:ext cx="1367618" cy="307777"/>
          </a:xfrm>
          <a:prstGeom prst="rect">
            <a:avLst/>
          </a:prstGeom>
          <a:noFill/>
        </p:spPr>
        <p:txBody>
          <a:bodyPr wrap="none" rtlCol="0">
            <a:spAutoFit/>
          </a:bodyPr>
          <a:lstStyle/>
          <a:p>
            <a:r>
              <a:rPr lang="en-US" sz="1400" dirty="0"/>
              <a:t>Volatile Domain</a:t>
            </a:r>
          </a:p>
        </p:txBody>
      </p:sp>
      <p:grpSp>
        <p:nvGrpSpPr>
          <p:cNvPr id="33" name="Group 32">
            <a:extLst>
              <a:ext uri="{FF2B5EF4-FFF2-40B4-BE49-F238E27FC236}">
                <a16:creationId xmlns:a16="http://schemas.microsoft.com/office/drawing/2014/main" id="{2341AA4A-E2C3-2053-9493-C3CF69538E72}"/>
              </a:ext>
            </a:extLst>
          </p:cNvPr>
          <p:cNvGrpSpPr/>
          <p:nvPr/>
        </p:nvGrpSpPr>
        <p:grpSpPr>
          <a:xfrm>
            <a:off x="2113577" y="2148520"/>
            <a:ext cx="1211515" cy="560019"/>
            <a:chOff x="2113577" y="2148520"/>
            <a:chExt cx="1211515" cy="560019"/>
          </a:xfrm>
        </p:grpSpPr>
        <p:cxnSp>
          <p:nvCxnSpPr>
            <p:cNvPr id="28" name="Connector: Curved 27">
              <a:extLst>
                <a:ext uri="{FF2B5EF4-FFF2-40B4-BE49-F238E27FC236}">
                  <a16:creationId xmlns:a16="http://schemas.microsoft.com/office/drawing/2014/main" id="{C53B37C9-B014-DE6E-D9F1-227D56736AF2}"/>
                </a:ext>
              </a:extLst>
            </p:cNvPr>
            <p:cNvCxnSpPr>
              <a:cxnSpLocks/>
              <a:stCxn id="7" idx="2"/>
            </p:cNvCxnSpPr>
            <p:nvPr/>
          </p:nvCxnSpPr>
          <p:spPr>
            <a:xfrm rot="10800000" flipV="1">
              <a:off x="3049123" y="2148520"/>
              <a:ext cx="275969" cy="560019"/>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9292ED7-BCDE-6E73-3D5C-6707D61A7906}"/>
                </a:ext>
              </a:extLst>
            </p:cNvPr>
            <p:cNvSpPr txBox="1"/>
            <p:nvPr/>
          </p:nvSpPr>
          <p:spPr>
            <a:xfrm>
              <a:off x="2113577" y="2245990"/>
              <a:ext cx="965329" cy="276999"/>
            </a:xfrm>
            <a:prstGeom prst="rect">
              <a:avLst/>
            </a:prstGeom>
            <a:noFill/>
          </p:spPr>
          <p:txBody>
            <a:bodyPr wrap="none" rtlCol="0">
              <a:spAutoFit/>
            </a:bodyPr>
            <a:lstStyle/>
            <a:p>
              <a:r>
                <a:rPr lang="en-US" sz="1200" dirty="0"/>
                <a:t>Issue PrRdX</a:t>
              </a:r>
            </a:p>
          </p:txBody>
        </p:sp>
      </p:grpSp>
      <p:sp>
        <p:nvSpPr>
          <p:cNvPr id="34" name="Rectangle 33">
            <a:extLst>
              <a:ext uri="{FF2B5EF4-FFF2-40B4-BE49-F238E27FC236}">
                <a16:creationId xmlns:a16="http://schemas.microsoft.com/office/drawing/2014/main" id="{DE60C64F-51C3-7730-E7E2-34579BD2A170}"/>
              </a:ext>
            </a:extLst>
          </p:cNvPr>
          <p:cNvSpPr/>
          <p:nvPr/>
        </p:nvSpPr>
        <p:spPr>
          <a:xfrm>
            <a:off x="3325092" y="3233360"/>
            <a:ext cx="204761" cy="15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C58172C3-D98E-6A7A-7DC6-13555F979234}"/>
              </a:ext>
            </a:extLst>
          </p:cNvPr>
          <p:cNvGrpSpPr/>
          <p:nvPr/>
        </p:nvGrpSpPr>
        <p:grpSpPr>
          <a:xfrm>
            <a:off x="2016986" y="2748058"/>
            <a:ext cx="1097090" cy="697050"/>
            <a:chOff x="2016986" y="2748058"/>
            <a:chExt cx="1097090" cy="697050"/>
          </a:xfrm>
        </p:grpSpPr>
        <p:cxnSp>
          <p:nvCxnSpPr>
            <p:cNvPr id="35" name="Connector: Curved 34">
              <a:extLst>
                <a:ext uri="{FF2B5EF4-FFF2-40B4-BE49-F238E27FC236}">
                  <a16:creationId xmlns:a16="http://schemas.microsoft.com/office/drawing/2014/main" id="{C7C73B8A-8767-7EB1-5F4A-8D45B2D1F447}"/>
                </a:ext>
              </a:extLst>
            </p:cNvPr>
            <p:cNvCxnSpPr>
              <a:cxnSpLocks/>
              <a:stCxn id="15" idx="1"/>
            </p:cNvCxnSpPr>
            <p:nvPr/>
          </p:nvCxnSpPr>
          <p:spPr>
            <a:xfrm rot="10800000">
              <a:off x="3049123" y="2748058"/>
              <a:ext cx="64953" cy="585546"/>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5EFF5DB-DED3-F9DD-FA57-1BB559F10A1B}"/>
                </a:ext>
              </a:extLst>
            </p:cNvPr>
            <p:cNvSpPr txBox="1"/>
            <p:nvPr/>
          </p:nvSpPr>
          <p:spPr>
            <a:xfrm>
              <a:off x="2016986" y="2798777"/>
              <a:ext cx="1016625" cy="646331"/>
            </a:xfrm>
            <a:prstGeom prst="rect">
              <a:avLst/>
            </a:prstGeom>
            <a:noFill/>
          </p:spPr>
          <p:txBody>
            <a:bodyPr wrap="none" rtlCol="0">
              <a:spAutoFit/>
            </a:bodyPr>
            <a:lstStyle/>
            <a:p>
              <a:r>
                <a:rPr lang="en-US" sz="1200" dirty="0"/>
                <a:t>Cache block </a:t>
              </a:r>
            </a:p>
            <a:p>
              <a:r>
                <a:rPr lang="en-US" sz="1200" dirty="0"/>
                <a:t>with write </a:t>
              </a:r>
            </a:p>
            <a:p>
              <a:r>
                <a:rPr lang="en-US" sz="1200" dirty="0"/>
                <a:t>permission</a:t>
              </a:r>
            </a:p>
          </p:txBody>
        </p:sp>
      </p:grpSp>
      <p:grpSp>
        <p:nvGrpSpPr>
          <p:cNvPr id="43" name="Group 42">
            <a:extLst>
              <a:ext uri="{FF2B5EF4-FFF2-40B4-BE49-F238E27FC236}">
                <a16:creationId xmlns:a16="http://schemas.microsoft.com/office/drawing/2014/main" id="{B105D8E7-22F4-AED3-6813-ABD548A37A37}"/>
              </a:ext>
            </a:extLst>
          </p:cNvPr>
          <p:cNvGrpSpPr/>
          <p:nvPr/>
        </p:nvGrpSpPr>
        <p:grpSpPr>
          <a:xfrm>
            <a:off x="2358516" y="2620459"/>
            <a:ext cx="576745" cy="281914"/>
            <a:chOff x="1691061" y="5008715"/>
            <a:chExt cx="576745" cy="281914"/>
          </a:xfrm>
        </p:grpSpPr>
        <p:pic>
          <p:nvPicPr>
            <p:cNvPr id="41" name="Graphic 40" descr="Lock outline">
              <a:extLst>
                <a:ext uri="{FF2B5EF4-FFF2-40B4-BE49-F238E27FC236}">
                  <a16:creationId xmlns:a16="http://schemas.microsoft.com/office/drawing/2014/main" id="{3EA9010E-DE7E-6214-A4A8-F25951BCDC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12640" y="5008715"/>
              <a:ext cx="255166" cy="255166"/>
            </a:xfrm>
            <a:prstGeom prst="rect">
              <a:avLst/>
            </a:prstGeom>
          </p:spPr>
        </p:pic>
        <p:sp>
          <p:nvSpPr>
            <p:cNvPr id="42" name="TextBox 41">
              <a:extLst>
                <a:ext uri="{FF2B5EF4-FFF2-40B4-BE49-F238E27FC236}">
                  <a16:creationId xmlns:a16="http://schemas.microsoft.com/office/drawing/2014/main" id="{E0F53EC3-7D6D-861B-80E5-F02CD779940A}"/>
                </a:ext>
              </a:extLst>
            </p:cNvPr>
            <p:cNvSpPr txBox="1"/>
            <p:nvPr/>
          </p:nvSpPr>
          <p:spPr>
            <a:xfrm>
              <a:off x="1691061" y="5013630"/>
              <a:ext cx="449162" cy="276999"/>
            </a:xfrm>
            <a:prstGeom prst="rect">
              <a:avLst/>
            </a:prstGeom>
            <a:noFill/>
          </p:spPr>
          <p:txBody>
            <a:bodyPr wrap="none" rtlCol="0">
              <a:spAutoFit/>
            </a:bodyPr>
            <a:lstStyle/>
            <a:p>
              <a:r>
                <a:rPr lang="en-US" sz="1200" dirty="0"/>
                <a:t>lock</a:t>
              </a:r>
            </a:p>
          </p:txBody>
        </p:sp>
      </p:grpSp>
      <p:grpSp>
        <p:nvGrpSpPr>
          <p:cNvPr id="48" name="Group 47">
            <a:extLst>
              <a:ext uri="{FF2B5EF4-FFF2-40B4-BE49-F238E27FC236}">
                <a16:creationId xmlns:a16="http://schemas.microsoft.com/office/drawing/2014/main" id="{4DA49377-8CA7-5CFD-FE48-8DE2D6AE37A8}"/>
              </a:ext>
            </a:extLst>
          </p:cNvPr>
          <p:cNvGrpSpPr/>
          <p:nvPr/>
        </p:nvGrpSpPr>
        <p:grpSpPr>
          <a:xfrm>
            <a:off x="3894193" y="2224993"/>
            <a:ext cx="521874" cy="339851"/>
            <a:chOff x="3894193" y="2224993"/>
            <a:chExt cx="521874" cy="339851"/>
          </a:xfrm>
        </p:grpSpPr>
        <p:cxnSp>
          <p:nvCxnSpPr>
            <p:cNvPr id="44" name="Straight Arrow Connector 43">
              <a:extLst>
                <a:ext uri="{FF2B5EF4-FFF2-40B4-BE49-F238E27FC236}">
                  <a16:creationId xmlns:a16="http://schemas.microsoft.com/office/drawing/2014/main" id="{261156FF-24BA-8B27-F232-ED7D0E2FF9C2}"/>
                </a:ext>
              </a:extLst>
            </p:cNvPr>
            <p:cNvCxnSpPr>
              <a:cxnSpLocks/>
            </p:cNvCxnSpPr>
            <p:nvPr/>
          </p:nvCxnSpPr>
          <p:spPr>
            <a:xfrm flipV="1">
              <a:off x="3897390" y="2224993"/>
              <a:ext cx="0" cy="339851"/>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47" name="TextBox 46">
              <a:extLst>
                <a:ext uri="{FF2B5EF4-FFF2-40B4-BE49-F238E27FC236}">
                  <a16:creationId xmlns:a16="http://schemas.microsoft.com/office/drawing/2014/main" id="{4ADFCD7F-7737-5B6A-EACD-E201BAF97800}"/>
                </a:ext>
              </a:extLst>
            </p:cNvPr>
            <p:cNvSpPr txBox="1"/>
            <p:nvPr/>
          </p:nvSpPr>
          <p:spPr>
            <a:xfrm>
              <a:off x="3894193" y="2272798"/>
              <a:ext cx="521874" cy="276999"/>
            </a:xfrm>
            <a:prstGeom prst="rect">
              <a:avLst/>
            </a:prstGeom>
            <a:noFill/>
          </p:spPr>
          <p:txBody>
            <a:bodyPr wrap="none" rtlCol="0">
              <a:spAutoFit/>
            </a:bodyPr>
            <a:lstStyle/>
            <a:p>
              <a:r>
                <a:rPr lang="en-US" sz="1200" dirty="0"/>
                <a:t>Read</a:t>
              </a:r>
            </a:p>
          </p:txBody>
        </p:sp>
      </p:grpSp>
      <p:sp>
        <p:nvSpPr>
          <p:cNvPr id="50" name="TextBox 49">
            <a:extLst>
              <a:ext uri="{FF2B5EF4-FFF2-40B4-BE49-F238E27FC236}">
                <a16:creationId xmlns:a16="http://schemas.microsoft.com/office/drawing/2014/main" id="{97ADBDD8-BE9D-0FFD-8ACA-172DA6315846}"/>
              </a:ext>
            </a:extLst>
          </p:cNvPr>
          <p:cNvSpPr txBox="1"/>
          <p:nvPr/>
        </p:nvSpPr>
        <p:spPr>
          <a:xfrm>
            <a:off x="3903260" y="2272798"/>
            <a:ext cx="657552" cy="276999"/>
          </a:xfrm>
          <a:prstGeom prst="rect">
            <a:avLst/>
          </a:prstGeom>
          <a:noFill/>
        </p:spPr>
        <p:txBody>
          <a:bodyPr wrap="none" rtlCol="0">
            <a:spAutoFit/>
          </a:bodyPr>
          <a:lstStyle/>
          <a:p>
            <a:r>
              <a:rPr lang="en-US" sz="1200" dirty="0"/>
              <a:t>Modify </a:t>
            </a:r>
          </a:p>
        </p:txBody>
      </p:sp>
      <p:grpSp>
        <p:nvGrpSpPr>
          <p:cNvPr id="51" name="Group 50">
            <a:extLst>
              <a:ext uri="{FF2B5EF4-FFF2-40B4-BE49-F238E27FC236}">
                <a16:creationId xmlns:a16="http://schemas.microsoft.com/office/drawing/2014/main" id="{1F026079-4F1C-BD6F-F129-4BE4760E0CB7}"/>
              </a:ext>
            </a:extLst>
          </p:cNvPr>
          <p:cNvGrpSpPr/>
          <p:nvPr/>
        </p:nvGrpSpPr>
        <p:grpSpPr>
          <a:xfrm>
            <a:off x="3890995" y="2240058"/>
            <a:ext cx="518219" cy="338737"/>
            <a:chOff x="3983093" y="2272798"/>
            <a:chExt cx="518219" cy="338737"/>
          </a:xfrm>
        </p:grpSpPr>
        <p:cxnSp>
          <p:nvCxnSpPr>
            <p:cNvPr id="52" name="Straight Arrow Connector 51">
              <a:extLst>
                <a:ext uri="{FF2B5EF4-FFF2-40B4-BE49-F238E27FC236}">
                  <a16:creationId xmlns:a16="http://schemas.microsoft.com/office/drawing/2014/main" id="{4032D677-ABA7-6852-9A23-E33052A25165}"/>
                </a:ext>
              </a:extLst>
            </p:cNvPr>
            <p:cNvCxnSpPr>
              <a:cxnSpLocks/>
            </p:cNvCxnSpPr>
            <p:nvPr/>
          </p:nvCxnSpPr>
          <p:spPr>
            <a:xfrm>
              <a:off x="3983093" y="2272798"/>
              <a:ext cx="0" cy="338737"/>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53" name="TextBox 52">
              <a:extLst>
                <a:ext uri="{FF2B5EF4-FFF2-40B4-BE49-F238E27FC236}">
                  <a16:creationId xmlns:a16="http://schemas.microsoft.com/office/drawing/2014/main" id="{BDE79526-FDBE-48D0-264A-CD4B8EC605B2}"/>
                </a:ext>
              </a:extLst>
            </p:cNvPr>
            <p:cNvSpPr txBox="1"/>
            <p:nvPr/>
          </p:nvSpPr>
          <p:spPr>
            <a:xfrm>
              <a:off x="3983093" y="2295369"/>
              <a:ext cx="518219" cy="276999"/>
            </a:xfrm>
            <a:prstGeom prst="rect">
              <a:avLst/>
            </a:prstGeom>
            <a:noFill/>
          </p:spPr>
          <p:txBody>
            <a:bodyPr wrap="none" rtlCol="0">
              <a:spAutoFit/>
            </a:bodyPr>
            <a:lstStyle/>
            <a:p>
              <a:r>
                <a:rPr lang="en-US" sz="1200" dirty="0"/>
                <a:t>Write</a:t>
              </a:r>
            </a:p>
          </p:txBody>
        </p:sp>
      </p:grpSp>
    </p:spTree>
    <p:extLst>
      <p:ext uri="{BB962C8B-B14F-4D97-AF65-F5344CB8AC3E}">
        <p14:creationId xmlns:p14="http://schemas.microsoft.com/office/powerpoint/2010/main" val="116968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circle(in)">
                                      <p:cBhvr>
                                        <p:cTn id="7" dur="1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3"/>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34"/>
                                        </p:tgtEl>
                                        <p:attrNameLst>
                                          <p:attrName>style.visibility</p:attrName>
                                        </p:attrNameLst>
                                      </p:cBhvr>
                                      <p:to>
                                        <p:strVal val="visible"/>
                                      </p:to>
                                    </p:set>
                                  </p:childTnLst>
                                </p:cTn>
                              </p:par>
                              <p:par>
                                <p:cTn id="14" presetID="42" presetClass="path" presetSubtype="0" accel="50000" decel="50000" fill="hold" grpId="1" nodeType="withEffect">
                                  <p:stCondLst>
                                    <p:cond delay="0"/>
                                  </p:stCondLst>
                                  <p:childTnLst>
                                    <p:animMotion origin="layout" path="M 2.08333E-7 -3.7037E-7 L -0.02565 -0.07893 " pathEditMode="relative" rAng="0" ptsTypes="AA">
                                      <p:cBhvr>
                                        <p:cTn id="15" dur="2000" fill="hold"/>
                                        <p:tgtEl>
                                          <p:spTgt spid="34"/>
                                        </p:tgtEl>
                                        <p:attrNameLst>
                                          <p:attrName>ppt_x</p:attrName>
                                          <p:attrName>ppt_y</p:attrName>
                                        </p:attrNameLst>
                                      </p:cBhvr>
                                      <p:rCtr x="-1289" y="-3958"/>
                                    </p:animMotion>
                                  </p:childTnLst>
                                </p:cTn>
                              </p:par>
                              <p:par>
                                <p:cTn id="16" presetID="10" presetClass="entr" presetSubtype="0" fill="hold" nodeType="with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39"/>
                                        </p:tgtEl>
                                      </p:cBhvr>
                                    </p:animEffect>
                                    <p:set>
                                      <p:cBhvr>
                                        <p:cTn id="23" dur="1" fill="hold">
                                          <p:stCondLst>
                                            <p:cond delay="499"/>
                                          </p:stCondLst>
                                        </p:cTn>
                                        <p:tgtEl>
                                          <p:spTgt spid="39"/>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43"/>
                                        </p:tgtEl>
                                        <p:attrNameLst>
                                          <p:attrName>style.visibility</p:attrName>
                                        </p:attrNameLst>
                                      </p:cBhvr>
                                      <p:to>
                                        <p:strVal val="visible"/>
                                      </p:to>
                                    </p:set>
                                    <p:animEffect transition="in" filter="fade">
                                      <p:cBhvr>
                                        <p:cTn id="26" dur="500"/>
                                        <p:tgtEl>
                                          <p:spTgt spid="4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8"/>
                                        </p:tgtEl>
                                        <p:attrNameLst>
                                          <p:attrName>style.visibility</p:attrName>
                                        </p:attrNameLst>
                                      </p:cBhvr>
                                      <p:to>
                                        <p:strVal val="visible"/>
                                      </p:to>
                                    </p:set>
                                    <p:animEffect transition="in" filter="fade">
                                      <p:cBhvr>
                                        <p:cTn id="31" dur="500"/>
                                        <p:tgtEl>
                                          <p:spTgt spid="4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48"/>
                                        </p:tgtEl>
                                      </p:cBhvr>
                                    </p:animEffect>
                                    <p:set>
                                      <p:cBhvr>
                                        <p:cTn id="36" dur="1" fill="hold">
                                          <p:stCondLst>
                                            <p:cond delay="499"/>
                                          </p:stCondLst>
                                        </p:cTn>
                                        <p:tgtEl>
                                          <p:spTgt spid="48"/>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fade">
                                      <p:cBhvr>
                                        <p:cTn id="39" dur="500"/>
                                        <p:tgtEl>
                                          <p:spTgt spid="5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grpId="1" nodeType="clickEffect">
                                  <p:stCondLst>
                                    <p:cond delay="0"/>
                                  </p:stCondLst>
                                  <p:childTnLst>
                                    <p:animEffect transition="out" filter="fade">
                                      <p:cBhvr>
                                        <p:cTn id="43" dur="500"/>
                                        <p:tgtEl>
                                          <p:spTgt spid="50"/>
                                        </p:tgtEl>
                                      </p:cBhvr>
                                    </p:animEffect>
                                    <p:set>
                                      <p:cBhvr>
                                        <p:cTn id="44" dur="1" fill="hold">
                                          <p:stCondLst>
                                            <p:cond delay="499"/>
                                          </p:stCondLst>
                                        </p:cTn>
                                        <p:tgtEl>
                                          <p:spTgt spid="50"/>
                                        </p:tgtEl>
                                        <p:attrNameLst>
                                          <p:attrName>style.visibility</p:attrName>
                                        </p:attrNameLst>
                                      </p:cBhvr>
                                      <p:to>
                                        <p:strVal val="hidden"/>
                                      </p:to>
                                    </p:set>
                                  </p:childTnLst>
                                </p:cTn>
                              </p:par>
                              <p:par>
                                <p:cTn id="45" presetID="10" presetClass="entr" presetSubtype="0" fill="hold" nodeType="withEffect">
                                  <p:stCondLst>
                                    <p:cond delay="0"/>
                                  </p:stCondLst>
                                  <p:childTnLst>
                                    <p:set>
                                      <p:cBhvr>
                                        <p:cTn id="46" dur="1" fill="hold">
                                          <p:stCondLst>
                                            <p:cond delay="0"/>
                                          </p:stCondLst>
                                        </p:cTn>
                                        <p:tgtEl>
                                          <p:spTgt spid="51"/>
                                        </p:tgtEl>
                                        <p:attrNameLst>
                                          <p:attrName>style.visibility</p:attrName>
                                        </p:attrNameLst>
                                      </p:cBhvr>
                                      <p:to>
                                        <p:strVal val="visible"/>
                                      </p:to>
                                    </p:set>
                                    <p:animEffect transition="in" filter="fade">
                                      <p:cBhvr>
                                        <p:cTn id="47" dur="500"/>
                                        <p:tgtEl>
                                          <p:spTgt spid="5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51"/>
                                        </p:tgtEl>
                                      </p:cBhvr>
                                    </p:animEffect>
                                    <p:set>
                                      <p:cBhvr>
                                        <p:cTn id="52" dur="1" fill="hold">
                                          <p:stCondLst>
                                            <p:cond delay="499"/>
                                          </p:stCondLst>
                                        </p:cTn>
                                        <p:tgtEl>
                                          <p:spTgt spid="5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nodeType="clickEffect">
                                  <p:stCondLst>
                                    <p:cond delay="0"/>
                                  </p:stCondLst>
                                  <p:childTnLst>
                                    <p:animEffect transition="out" filter="fade">
                                      <p:cBhvr>
                                        <p:cTn id="56" dur="500"/>
                                        <p:tgtEl>
                                          <p:spTgt spid="43"/>
                                        </p:tgtEl>
                                      </p:cBhvr>
                                    </p:animEffect>
                                    <p:set>
                                      <p:cBhvr>
                                        <p:cTn id="57"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50" grpId="0"/>
      <p:bldP spid="50"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Arrow Connector 15">
            <a:extLst>
              <a:ext uri="{FF2B5EF4-FFF2-40B4-BE49-F238E27FC236}">
                <a16:creationId xmlns:a16="http://schemas.microsoft.com/office/drawing/2014/main" id="{55BF8AEC-F698-86A6-C4DB-015501284741}"/>
              </a:ext>
            </a:extLst>
          </p:cNvPr>
          <p:cNvCxnSpPr/>
          <p:nvPr/>
        </p:nvCxnSpPr>
        <p:spPr>
          <a:xfrm flipH="1">
            <a:off x="3605384" y="2857231"/>
            <a:ext cx="3197" cy="225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12391323-98D4-E1D0-6542-49EF13DF2A96}"/>
              </a:ext>
            </a:extLst>
          </p:cNvPr>
          <p:cNvCxnSpPr/>
          <p:nvPr/>
        </p:nvCxnSpPr>
        <p:spPr>
          <a:xfrm flipH="1">
            <a:off x="6456222" y="2856169"/>
            <a:ext cx="3197" cy="225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 name="Title 1">
            <a:extLst>
              <a:ext uri="{FF2B5EF4-FFF2-40B4-BE49-F238E27FC236}">
                <a16:creationId xmlns:a16="http://schemas.microsoft.com/office/drawing/2014/main" id="{5CFA528E-7256-F9FC-D150-144D661A7560}"/>
              </a:ext>
            </a:extLst>
          </p:cNvPr>
          <p:cNvSpPr>
            <a:spLocks noGrp="1"/>
          </p:cNvSpPr>
          <p:nvPr>
            <p:ph type="title"/>
          </p:nvPr>
        </p:nvSpPr>
        <p:spPr/>
        <p:txBody>
          <a:bodyPr/>
          <a:lstStyle/>
          <a:p>
            <a:r>
              <a:rPr lang="en-US" b="1" dirty="0"/>
              <a:t>Durable Atomic Instruction</a:t>
            </a:r>
          </a:p>
        </p:txBody>
      </p:sp>
      <p:sp>
        <p:nvSpPr>
          <p:cNvPr id="7" name="Oval 6">
            <a:extLst>
              <a:ext uri="{FF2B5EF4-FFF2-40B4-BE49-F238E27FC236}">
                <a16:creationId xmlns:a16="http://schemas.microsoft.com/office/drawing/2014/main" id="{8F48B5D9-A9F9-13C6-FF41-370B4FAA0A9B}"/>
              </a:ext>
            </a:extLst>
          </p:cNvPr>
          <p:cNvSpPr/>
          <p:nvPr/>
        </p:nvSpPr>
        <p:spPr>
          <a:xfrm>
            <a:off x="3325091" y="1892744"/>
            <a:ext cx="569102" cy="511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n w="0"/>
                <a:solidFill>
                  <a:schemeClr val="tx1"/>
                </a:solidFill>
                <a:effectLst>
                  <a:outerShdw blurRad="38100" dist="19050" dir="2700000" algn="tl" rotWithShape="0">
                    <a:schemeClr val="dk1">
                      <a:alpha val="40000"/>
                    </a:schemeClr>
                  </a:outerShdw>
                </a:effectLst>
              </a:rPr>
              <a:t>core</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8" name="Rectangle 7">
            <a:extLst>
              <a:ext uri="{FF2B5EF4-FFF2-40B4-BE49-F238E27FC236}">
                <a16:creationId xmlns:a16="http://schemas.microsoft.com/office/drawing/2014/main" id="{DCF41F5A-E112-FBAE-5ACD-C974267AD759}"/>
              </a:ext>
            </a:extLst>
          </p:cNvPr>
          <p:cNvSpPr/>
          <p:nvPr/>
        </p:nvSpPr>
        <p:spPr>
          <a:xfrm>
            <a:off x="3114075" y="2629366"/>
            <a:ext cx="984739" cy="2813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Private Cache</a:t>
            </a:r>
          </a:p>
        </p:txBody>
      </p:sp>
      <p:cxnSp>
        <p:nvCxnSpPr>
          <p:cNvPr id="10" name="Straight Arrow Connector 9">
            <a:extLst>
              <a:ext uri="{FF2B5EF4-FFF2-40B4-BE49-F238E27FC236}">
                <a16:creationId xmlns:a16="http://schemas.microsoft.com/office/drawing/2014/main" id="{90A8F17B-876C-AF75-4694-B61583809C29}"/>
              </a:ext>
            </a:extLst>
          </p:cNvPr>
          <p:cNvCxnSpPr>
            <a:stCxn id="7" idx="4"/>
            <a:endCxn id="8" idx="0"/>
          </p:cNvCxnSpPr>
          <p:nvPr/>
        </p:nvCxnSpPr>
        <p:spPr>
          <a:xfrm flipH="1">
            <a:off x="3606445" y="2404297"/>
            <a:ext cx="3197" cy="225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1" name="Oval 10">
            <a:extLst>
              <a:ext uri="{FF2B5EF4-FFF2-40B4-BE49-F238E27FC236}">
                <a16:creationId xmlns:a16="http://schemas.microsoft.com/office/drawing/2014/main" id="{4758BCDA-E122-BC7F-977C-DE241D8A3005}"/>
              </a:ext>
            </a:extLst>
          </p:cNvPr>
          <p:cNvSpPr/>
          <p:nvPr/>
        </p:nvSpPr>
        <p:spPr>
          <a:xfrm>
            <a:off x="6175929" y="1891682"/>
            <a:ext cx="569102" cy="5115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n w="0"/>
                <a:solidFill>
                  <a:schemeClr val="tx1"/>
                </a:solidFill>
                <a:effectLst>
                  <a:outerShdw blurRad="38100" dist="19050" dir="2700000" algn="tl" rotWithShape="0">
                    <a:schemeClr val="dk1">
                      <a:alpha val="40000"/>
                    </a:schemeClr>
                  </a:outerShdw>
                </a:effectLst>
              </a:rPr>
              <a:t>core</a:t>
            </a:r>
            <a:endParaRPr lang="en-US" sz="1600" dirty="0">
              <a:ln w="0"/>
              <a:solidFill>
                <a:schemeClr val="tx1"/>
              </a:solidFill>
              <a:effectLst>
                <a:outerShdw blurRad="38100" dist="19050" dir="2700000" algn="tl" rotWithShape="0">
                  <a:schemeClr val="dk1">
                    <a:alpha val="40000"/>
                  </a:schemeClr>
                </a:outerShdw>
              </a:effectLst>
            </a:endParaRPr>
          </a:p>
        </p:txBody>
      </p:sp>
      <p:sp>
        <p:nvSpPr>
          <p:cNvPr id="12" name="Rectangle 11">
            <a:extLst>
              <a:ext uri="{FF2B5EF4-FFF2-40B4-BE49-F238E27FC236}">
                <a16:creationId xmlns:a16="http://schemas.microsoft.com/office/drawing/2014/main" id="{0DCB182C-20C5-5947-F4CE-101CA2CCA728}"/>
              </a:ext>
            </a:extLst>
          </p:cNvPr>
          <p:cNvSpPr/>
          <p:nvPr/>
        </p:nvSpPr>
        <p:spPr>
          <a:xfrm>
            <a:off x="5964913" y="2628304"/>
            <a:ext cx="984739" cy="281354"/>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n w="0"/>
                <a:solidFill>
                  <a:schemeClr val="tx1"/>
                </a:solidFill>
                <a:effectLst>
                  <a:outerShdw blurRad="38100" dist="19050" dir="2700000" algn="tl" rotWithShape="0">
                    <a:schemeClr val="dk1">
                      <a:alpha val="40000"/>
                    </a:schemeClr>
                  </a:outerShdw>
                </a:effectLst>
              </a:rPr>
              <a:t>Private Cache</a:t>
            </a:r>
          </a:p>
        </p:txBody>
      </p:sp>
      <p:cxnSp>
        <p:nvCxnSpPr>
          <p:cNvPr id="13" name="Straight Arrow Connector 12">
            <a:extLst>
              <a:ext uri="{FF2B5EF4-FFF2-40B4-BE49-F238E27FC236}">
                <a16:creationId xmlns:a16="http://schemas.microsoft.com/office/drawing/2014/main" id="{DF7B814A-276F-E4BC-C435-EC44B50E52F6}"/>
              </a:ext>
            </a:extLst>
          </p:cNvPr>
          <p:cNvCxnSpPr>
            <a:stCxn id="11" idx="4"/>
            <a:endCxn id="12" idx="0"/>
          </p:cNvCxnSpPr>
          <p:nvPr/>
        </p:nvCxnSpPr>
        <p:spPr>
          <a:xfrm flipH="1">
            <a:off x="6457283" y="2403235"/>
            <a:ext cx="3197" cy="22506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Rectangle 14">
            <a:extLst>
              <a:ext uri="{FF2B5EF4-FFF2-40B4-BE49-F238E27FC236}">
                <a16:creationId xmlns:a16="http://schemas.microsoft.com/office/drawing/2014/main" id="{FB1EBFEF-F98A-0313-9FD9-FD4F775443B9}"/>
              </a:ext>
            </a:extLst>
          </p:cNvPr>
          <p:cNvSpPr/>
          <p:nvPr/>
        </p:nvSpPr>
        <p:spPr>
          <a:xfrm>
            <a:off x="3114075" y="3101287"/>
            <a:ext cx="3835577" cy="464633"/>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n w="0"/>
                <a:solidFill>
                  <a:schemeClr val="tx1"/>
                </a:solidFill>
                <a:effectLst>
                  <a:outerShdw blurRad="38100" dist="19050" dir="2700000" algn="tl" rotWithShape="0">
                    <a:schemeClr val="dk1">
                      <a:alpha val="40000"/>
                    </a:schemeClr>
                  </a:outerShdw>
                </a:effectLst>
              </a:rPr>
              <a:t>Shared cache</a:t>
            </a:r>
          </a:p>
        </p:txBody>
      </p:sp>
      <p:sp>
        <p:nvSpPr>
          <p:cNvPr id="18" name="Rectangle 17">
            <a:extLst>
              <a:ext uri="{FF2B5EF4-FFF2-40B4-BE49-F238E27FC236}">
                <a16:creationId xmlns:a16="http://schemas.microsoft.com/office/drawing/2014/main" id="{11B52BC4-B64C-5683-3908-B6C330EA4A56}"/>
              </a:ext>
            </a:extLst>
          </p:cNvPr>
          <p:cNvSpPr/>
          <p:nvPr/>
        </p:nvSpPr>
        <p:spPr>
          <a:xfrm>
            <a:off x="3114075" y="4354590"/>
            <a:ext cx="3835577" cy="464633"/>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PM</a:t>
            </a:r>
          </a:p>
        </p:txBody>
      </p:sp>
      <p:sp>
        <p:nvSpPr>
          <p:cNvPr id="20" name="Arrow: Down 19">
            <a:extLst>
              <a:ext uri="{FF2B5EF4-FFF2-40B4-BE49-F238E27FC236}">
                <a16:creationId xmlns:a16="http://schemas.microsoft.com/office/drawing/2014/main" id="{7C3D02E5-7B96-463C-C43B-1A4B7745E113}"/>
              </a:ext>
            </a:extLst>
          </p:cNvPr>
          <p:cNvSpPr/>
          <p:nvPr/>
        </p:nvSpPr>
        <p:spPr>
          <a:xfrm>
            <a:off x="4910903" y="3565920"/>
            <a:ext cx="249382" cy="788670"/>
          </a:xfrm>
          <a:prstGeom prst="down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EB79AE5E-A384-7CB8-E24C-1FDFC828BFEA}"/>
              </a:ext>
            </a:extLst>
          </p:cNvPr>
          <p:cNvCxnSpPr>
            <a:cxnSpLocks/>
          </p:cNvCxnSpPr>
          <p:nvPr/>
        </p:nvCxnSpPr>
        <p:spPr>
          <a:xfrm>
            <a:off x="2928638" y="3932559"/>
            <a:ext cx="5756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E4EE9C76-6E07-E67C-3D1C-AB743D46D5EB}"/>
              </a:ext>
            </a:extLst>
          </p:cNvPr>
          <p:cNvSpPr txBox="1"/>
          <p:nvPr/>
        </p:nvSpPr>
        <p:spPr>
          <a:xfrm>
            <a:off x="7110578" y="4422838"/>
            <a:ext cx="1574534" cy="307777"/>
          </a:xfrm>
          <a:prstGeom prst="rect">
            <a:avLst/>
          </a:prstGeom>
          <a:noFill/>
        </p:spPr>
        <p:txBody>
          <a:bodyPr wrap="none" rtlCol="0">
            <a:spAutoFit/>
          </a:bodyPr>
          <a:lstStyle/>
          <a:p>
            <a:r>
              <a:rPr lang="en-US" sz="1400" dirty="0"/>
              <a:t>Persistent Domain</a:t>
            </a:r>
          </a:p>
        </p:txBody>
      </p:sp>
      <p:sp>
        <p:nvSpPr>
          <p:cNvPr id="24" name="TextBox 23">
            <a:extLst>
              <a:ext uri="{FF2B5EF4-FFF2-40B4-BE49-F238E27FC236}">
                <a16:creationId xmlns:a16="http://schemas.microsoft.com/office/drawing/2014/main" id="{C3099CDC-09E7-FD91-6BD6-2EFF6C80DC64}"/>
              </a:ext>
            </a:extLst>
          </p:cNvPr>
          <p:cNvSpPr txBox="1"/>
          <p:nvPr/>
        </p:nvSpPr>
        <p:spPr>
          <a:xfrm>
            <a:off x="7110579" y="3132409"/>
            <a:ext cx="1367618" cy="307777"/>
          </a:xfrm>
          <a:prstGeom prst="rect">
            <a:avLst/>
          </a:prstGeom>
          <a:noFill/>
        </p:spPr>
        <p:txBody>
          <a:bodyPr wrap="none" rtlCol="0">
            <a:spAutoFit/>
          </a:bodyPr>
          <a:lstStyle/>
          <a:p>
            <a:r>
              <a:rPr lang="en-US" sz="1400" dirty="0"/>
              <a:t>Volatile Domain</a:t>
            </a:r>
          </a:p>
        </p:txBody>
      </p:sp>
      <p:sp>
        <p:nvSpPr>
          <p:cNvPr id="34" name="Rectangle 33">
            <a:extLst>
              <a:ext uri="{FF2B5EF4-FFF2-40B4-BE49-F238E27FC236}">
                <a16:creationId xmlns:a16="http://schemas.microsoft.com/office/drawing/2014/main" id="{DE60C64F-51C3-7730-E7E2-34579BD2A170}"/>
              </a:ext>
            </a:extLst>
          </p:cNvPr>
          <p:cNvSpPr/>
          <p:nvPr/>
        </p:nvSpPr>
        <p:spPr>
          <a:xfrm>
            <a:off x="3011694" y="2690356"/>
            <a:ext cx="204761" cy="158206"/>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B105D8E7-22F4-AED3-6813-ABD548A37A37}"/>
              </a:ext>
            </a:extLst>
          </p:cNvPr>
          <p:cNvGrpSpPr/>
          <p:nvPr/>
        </p:nvGrpSpPr>
        <p:grpSpPr>
          <a:xfrm>
            <a:off x="2358516" y="2620459"/>
            <a:ext cx="576745" cy="281914"/>
            <a:chOff x="1691061" y="5008715"/>
            <a:chExt cx="576745" cy="281914"/>
          </a:xfrm>
        </p:grpSpPr>
        <p:pic>
          <p:nvPicPr>
            <p:cNvPr id="41" name="Graphic 40" descr="Lock outline">
              <a:extLst>
                <a:ext uri="{FF2B5EF4-FFF2-40B4-BE49-F238E27FC236}">
                  <a16:creationId xmlns:a16="http://schemas.microsoft.com/office/drawing/2014/main" id="{3EA9010E-DE7E-6214-A4A8-F25951BCDC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12640" y="5008715"/>
              <a:ext cx="255166" cy="255166"/>
            </a:xfrm>
            <a:prstGeom prst="rect">
              <a:avLst/>
            </a:prstGeom>
          </p:spPr>
        </p:pic>
        <p:sp>
          <p:nvSpPr>
            <p:cNvPr id="42" name="TextBox 41">
              <a:extLst>
                <a:ext uri="{FF2B5EF4-FFF2-40B4-BE49-F238E27FC236}">
                  <a16:creationId xmlns:a16="http://schemas.microsoft.com/office/drawing/2014/main" id="{E0F53EC3-7D6D-861B-80E5-F02CD779940A}"/>
                </a:ext>
              </a:extLst>
            </p:cNvPr>
            <p:cNvSpPr txBox="1"/>
            <p:nvPr/>
          </p:nvSpPr>
          <p:spPr>
            <a:xfrm>
              <a:off x="1691061" y="5013630"/>
              <a:ext cx="449162" cy="276999"/>
            </a:xfrm>
            <a:prstGeom prst="rect">
              <a:avLst/>
            </a:prstGeom>
            <a:noFill/>
          </p:spPr>
          <p:txBody>
            <a:bodyPr wrap="none" rtlCol="0">
              <a:spAutoFit/>
            </a:bodyPr>
            <a:lstStyle/>
            <a:p>
              <a:r>
                <a:rPr lang="en-US" sz="1200" dirty="0"/>
                <a:t>lock</a:t>
              </a:r>
            </a:p>
          </p:txBody>
        </p:sp>
      </p:grpSp>
      <p:grpSp>
        <p:nvGrpSpPr>
          <p:cNvPr id="51" name="Group 50">
            <a:extLst>
              <a:ext uri="{FF2B5EF4-FFF2-40B4-BE49-F238E27FC236}">
                <a16:creationId xmlns:a16="http://schemas.microsoft.com/office/drawing/2014/main" id="{1F026079-4F1C-BD6F-F129-4BE4760E0CB7}"/>
              </a:ext>
            </a:extLst>
          </p:cNvPr>
          <p:cNvGrpSpPr/>
          <p:nvPr/>
        </p:nvGrpSpPr>
        <p:grpSpPr>
          <a:xfrm>
            <a:off x="3980552" y="2262727"/>
            <a:ext cx="518219" cy="338737"/>
            <a:chOff x="3983093" y="2272798"/>
            <a:chExt cx="518219" cy="338737"/>
          </a:xfrm>
        </p:grpSpPr>
        <p:cxnSp>
          <p:nvCxnSpPr>
            <p:cNvPr id="52" name="Straight Arrow Connector 51">
              <a:extLst>
                <a:ext uri="{FF2B5EF4-FFF2-40B4-BE49-F238E27FC236}">
                  <a16:creationId xmlns:a16="http://schemas.microsoft.com/office/drawing/2014/main" id="{4032D677-ABA7-6852-9A23-E33052A25165}"/>
                </a:ext>
              </a:extLst>
            </p:cNvPr>
            <p:cNvCxnSpPr>
              <a:cxnSpLocks/>
            </p:cNvCxnSpPr>
            <p:nvPr/>
          </p:nvCxnSpPr>
          <p:spPr>
            <a:xfrm>
              <a:off x="3983093" y="2272798"/>
              <a:ext cx="0" cy="338737"/>
            </a:xfrm>
            <a:prstGeom prst="straightConnector1">
              <a:avLst/>
            </a:prstGeom>
            <a:ln w="12700">
              <a:tailEnd type="triangle"/>
            </a:ln>
          </p:spPr>
          <p:style>
            <a:lnRef idx="3">
              <a:schemeClr val="dk1"/>
            </a:lnRef>
            <a:fillRef idx="0">
              <a:schemeClr val="dk1"/>
            </a:fillRef>
            <a:effectRef idx="2">
              <a:schemeClr val="dk1"/>
            </a:effectRef>
            <a:fontRef idx="minor">
              <a:schemeClr val="tx1"/>
            </a:fontRef>
          </p:style>
        </p:cxnSp>
        <p:sp>
          <p:nvSpPr>
            <p:cNvPr id="53" name="TextBox 52">
              <a:extLst>
                <a:ext uri="{FF2B5EF4-FFF2-40B4-BE49-F238E27FC236}">
                  <a16:creationId xmlns:a16="http://schemas.microsoft.com/office/drawing/2014/main" id="{BDE79526-FDBE-48D0-264A-CD4B8EC605B2}"/>
                </a:ext>
              </a:extLst>
            </p:cNvPr>
            <p:cNvSpPr txBox="1"/>
            <p:nvPr/>
          </p:nvSpPr>
          <p:spPr>
            <a:xfrm>
              <a:off x="3983093" y="2295369"/>
              <a:ext cx="518219" cy="276999"/>
            </a:xfrm>
            <a:prstGeom prst="rect">
              <a:avLst/>
            </a:prstGeom>
            <a:noFill/>
          </p:spPr>
          <p:txBody>
            <a:bodyPr wrap="none" rtlCol="0">
              <a:spAutoFit/>
            </a:bodyPr>
            <a:lstStyle/>
            <a:p>
              <a:r>
                <a:rPr lang="en-US" sz="1200" dirty="0"/>
                <a:t>Write</a:t>
              </a:r>
            </a:p>
          </p:txBody>
        </p:sp>
      </p:grpSp>
      <p:grpSp>
        <p:nvGrpSpPr>
          <p:cNvPr id="9" name="Group 8">
            <a:extLst>
              <a:ext uri="{FF2B5EF4-FFF2-40B4-BE49-F238E27FC236}">
                <a16:creationId xmlns:a16="http://schemas.microsoft.com/office/drawing/2014/main" id="{1DB4A2E4-2B0E-0E34-8FC8-9FF20230C95E}"/>
              </a:ext>
            </a:extLst>
          </p:cNvPr>
          <p:cNvGrpSpPr/>
          <p:nvPr/>
        </p:nvGrpSpPr>
        <p:grpSpPr>
          <a:xfrm>
            <a:off x="3784369" y="2811251"/>
            <a:ext cx="628890" cy="1121307"/>
            <a:chOff x="3784369" y="2811251"/>
            <a:chExt cx="628890" cy="1121307"/>
          </a:xfrm>
        </p:grpSpPr>
        <p:cxnSp>
          <p:nvCxnSpPr>
            <p:cNvPr id="3" name="Connector: Curved 2">
              <a:extLst>
                <a:ext uri="{FF2B5EF4-FFF2-40B4-BE49-F238E27FC236}">
                  <a16:creationId xmlns:a16="http://schemas.microsoft.com/office/drawing/2014/main" id="{F706B19B-3993-4D08-27E3-B362A4DC3DE7}"/>
                </a:ext>
              </a:extLst>
            </p:cNvPr>
            <p:cNvCxnSpPr>
              <a:cxnSpLocks/>
            </p:cNvCxnSpPr>
            <p:nvPr/>
          </p:nvCxnSpPr>
          <p:spPr>
            <a:xfrm rot="16200000" flipH="1">
              <a:off x="3697614" y="3227064"/>
              <a:ext cx="1121307" cy="289681"/>
            </a:xfrm>
            <a:prstGeom prst="curvedConnector3">
              <a:avLst>
                <a:gd name="adj1" fmla="val 73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8F908CA-BB11-0E28-2E89-C9EECAE8FB06}"/>
                </a:ext>
              </a:extLst>
            </p:cNvPr>
            <p:cNvSpPr txBox="1"/>
            <p:nvPr/>
          </p:nvSpPr>
          <p:spPr>
            <a:xfrm>
              <a:off x="3784369" y="3565920"/>
              <a:ext cx="628890" cy="276999"/>
            </a:xfrm>
            <a:prstGeom prst="rect">
              <a:avLst/>
            </a:prstGeom>
            <a:noFill/>
          </p:spPr>
          <p:txBody>
            <a:bodyPr wrap="none" rtlCol="0">
              <a:spAutoFit/>
            </a:bodyPr>
            <a:lstStyle/>
            <a:p>
              <a:r>
                <a:rPr lang="en-US" sz="1200" dirty="0"/>
                <a:t>Persist</a:t>
              </a:r>
            </a:p>
          </p:txBody>
        </p:sp>
      </p:grpSp>
      <p:grpSp>
        <p:nvGrpSpPr>
          <p:cNvPr id="14" name="Group 13">
            <a:extLst>
              <a:ext uri="{FF2B5EF4-FFF2-40B4-BE49-F238E27FC236}">
                <a16:creationId xmlns:a16="http://schemas.microsoft.com/office/drawing/2014/main" id="{9480B884-A048-A61F-AC3A-FEE6D2130E8A}"/>
              </a:ext>
            </a:extLst>
          </p:cNvPr>
          <p:cNvGrpSpPr/>
          <p:nvPr/>
        </p:nvGrpSpPr>
        <p:grpSpPr>
          <a:xfrm>
            <a:off x="3031617" y="2780765"/>
            <a:ext cx="1369093" cy="1163578"/>
            <a:chOff x="3062071" y="2700700"/>
            <a:chExt cx="1369093" cy="1163578"/>
          </a:xfrm>
        </p:grpSpPr>
        <p:cxnSp>
          <p:nvCxnSpPr>
            <p:cNvPr id="19" name="Connector: Curved 18">
              <a:extLst>
                <a:ext uri="{FF2B5EF4-FFF2-40B4-BE49-F238E27FC236}">
                  <a16:creationId xmlns:a16="http://schemas.microsoft.com/office/drawing/2014/main" id="{484F34B0-6058-3BD5-C572-FD4F33D3D3BE}"/>
                </a:ext>
              </a:extLst>
            </p:cNvPr>
            <p:cNvCxnSpPr>
              <a:cxnSpLocks/>
              <a:endCxn id="12" idx="3"/>
            </p:cNvCxnSpPr>
            <p:nvPr/>
          </p:nvCxnSpPr>
          <p:spPr>
            <a:xfrm rot="16200000" flipV="1">
              <a:off x="3684846" y="3117960"/>
              <a:ext cx="1163578" cy="329058"/>
            </a:xfrm>
            <a:prstGeom prst="curved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CEEC326-FC64-B55D-C093-7B82BBA7AF25}"/>
                </a:ext>
              </a:extLst>
            </p:cNvPr>
            <p:cNvSpPr txBox="1"/>
            <p:nvPr/>
          </p:nvSpPr>
          <p:spPr>
            <a:xfrm>
              <a:off x="3062071" y="3579659"/>
              <a:ext cx="1369093" cy="276999"/>
            </a:xfrm>
            <a:prstGeom prst="rect">
              <a:avLst/>
            </a:prstGeom>
            <a:noFill/>
          </p:spPr>
          <p:txBody>
            <a:bodyPr wrap="none" rtlCol="0">
              <a:spAutoFit/>
            </a:bodyPr>
            <a:lstStyle/>
            <a:p>
              <a:r>
                <a:rPr lang="en-US" sz="1200" dirty="0"/>
                <a:t>Acknowledgement</a:t>
              </a:r>
            </a:p>
          </p:txBody>
        </p:sp>
      </p:grpSp>
    </p:spTree>
    <p:extLst>
      <p:ext uri="{BB962C8B-B14F-4D97-AF65-F5344CB8AC3E}">
        <p14:creationId xmlns:p14="http://schemas.microsoft.com/office/powerpoint/2010/main" val="190931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1"/>
                                        </p:tgtEl>
                                      </p:cBhvr>
                                    </p:animEffect>
                                    <p:set>
                                      <p:cBhvr>
                                        <p:cTn id="7" dur="1" fill="hold">
                                          <p:stCondLst>
                                            <p:cond delay="499"/>
                                          </p:stCondLst>
                                        </p:cTn>
                                        <p:tgtEl>
                                          <p:spTgt spid="5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par>
                                <p:cTn id="18" presetID="10" presetClass="entr" presetSubtype="0" fill="hold"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4"/>
                                        </p:tgtEl>
                                      </p:cBhvr>
                                    </p:animEffect>
                                    <p:set>
                                      <p:cBhvr>
                                        <p:cTn id="25" dur="1" fill="hold">
                                          <p:stCondLst>
                                            <p:cond delay="499"/>
                                          </p:stCondLst>
                                        </p:cTn>
                                        <p:tgtEl>
                                          <p:spTgt spid="1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0" presetClass="exit" presetSubtype="0" fill="hold" nodeType="clickEffect">
                                  <p:stCondLst>
                                    <p:cond delay="0"/>
                                  </p:stCondLst>
                                  <p:childTnLst>
                                    <p:animEffect transition="out" filter="fade">
                                      <p:cBhvr>
                                        <p:cTn id="29" dur="500"/>
                                        <p:tgtEl>
                                          <p:spTgt spid="43"/>
                                        </p:tgtEl>
                                      </p:cBhvr>
                                    </p:animEffect>
                                    <p:set>
                                      <p:cBhvr>
                                        <p:cTn id="30" dur="1" fill="hold">
                                          <p:stCondLst>
                                            <p:cond delay="499"/>
                                          </p:stCondLst>
                                        </p:cTn>
                                        <p:tgtEl>
                                          <p:spTgt spid="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528E-7256-F9FC-D150-144D661A7560}"/>
              </a:ext>
            </a:extLst>
          </p:cNvPr>
          <p:cNvSpPr>
            <a:spLocks noGrp="1"/>
          </p:cNvSpPr>
          <p:nvPr>
            <p:ph type="title"/>
          </p:nvPr>
        </p:nvSpPr>
        <p:spPr/>
        <p:txBody>
          <a:bodyPr/>
          <a:lstStyle/>
          <a:p>
            <a:r>
              <a:rPr lang="en-US" dirty="0"/>
              <a:t>achieving atomic durability using cache coherence protocol</a:t>
            </a:r>
          </a:p>
        </p:txBody>
      </p:sp>
      <p:sp>
        <p:nvSpPr>
          <p:cNvPr id="6" name="Oval 5">
            <a:extLst>
              <a:ext uri="{FF2B5EF4-FFF2-40B4-BE49-F238E27FC236}">
                <a16:creationId xmlns:a16="http://schemas.microsoft.com/office/drawing/2014/main" id="{29F794E9-1BF0-DCB8-DC80-763786484882}"/>
              </a:ext>
            </a:extLst>
          </p:cNvPr>
          <p:cNvSpPr/>
          <p:nvPr/>
        </p:nvSpPr>
        <p:spPr>
          <a:xfrm>
            <a:off x="3060700" y="2933700"/>
            <a:ext cx="876300" cy="806450"/>
          </a:xfrm>
          <a:prstGeom prst="ellipse">
            <a:avLst/>
          </a:prstGeom>
          <a:solidFill>
            <a:schemeClr val="bg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0DC568B7-C3F7-3C4C-F4CA-52D474931ECB}"/>
              </a:ext>
            </a:extLst>
          </p:cNvPr>
          <p:cNvSpPr/>
          <p:nvPr/>
        </p:nvSpPr>
        <p:spPr>
          <a:xfrm>
            <a:off x="7245350" y="2933700"/>
            <a:ext cx="876300" cy="806450"/>
          </a:xfrm>
          <a:prstGeom prst="ellipse">
            <a:avLst/>
          </a:prstGeom>
          <a:solidFill>
            <a:schemeClr val="bg2"/>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525A069F-306A-B163-7207-072F543635B1}"/>
              </a:ext>
            </a:extLst>
          </p:cNvPr>
          <p:cNvSpPr txBox="1"/>
          <p:nvPr/>
        </p:nvSpPr>
        <p:spPr>
          <a:xfrm>
            <a:off x="2895600" y="3759200"/>
            <a:ext cx="1587500" cy="369332"/>
          </a:xfrm>
          <a:prstGeom prst="rect">
            <a:avLst/>
          </a:prstGeom>
          <a:noFill/>
        </p:spPr>
        <p:txBody>
          <a:bodyPr wrap="square" rtlCol="0">
            <a:spAutoFit/>
          </a:bodyPr>
          <a:lstStyle/>
          <a:p>
            <a:r>
              <a:rPr lang="en-US" dirty="0"/>
              <a:t>Stable State</a:t>
            </a:r>
          </a:p>
        </p:txBody>
      </p:sp>
      <p:sp>
        <p:nvSpPr>
          <p:cNvPr id="10" name="TextBox 9">
            <a:extLst>
              <a:ext uri="{FF2B5EF4-FFF2-40B4-BE49-F238E27FC236}">
                <a16:creationId xmlns:a16="http://schemas.microsoft.com/office/drawing/2014/main" id="{CA4BA104-30D2-B29A-7616-63630F6D124E}"/>
              </a:ext>
            </a:extLst>
          </p:cNvPr>
          <p:cNvSpPr txBox="1"/>
          <p:nvPr/>
        </p:nvSpPr>
        <p:spPr>
          <a:xfrm>
            <a:off x="6819900" y="3759200"/>
            <a:ext cx="1930400" cy="369332"/>
          </a:xfrm>
          <a:prstGeom prst="rect">
            <a:avLst/>
          </a:prstGeom>
          <a:noFill/>
        </p:spPr>
        <p:txBody>
          <a:bodyPr wrap="square" rtlCol="0">
            <a:spAutoFit/>
          </a:bodyPr>
          <a:lstStyle/>
          <a:p>
            <a:r>
              <a:rPr lang="en-US" dirty="0"/>
              <a:t>Transient State</a:t>
            </a:r>
          </a:p>
        </p:txBody>
      </p:sp>
      <p:grpSp>
        <p:nvGrpSpPr>
          <p:cNvPr id="13" name="Group 12">
            <a:extLst>
              <a:ext uri="{FF2B5EF4-FFF2-40B4-BE49-F238E27FC236}">
                <a16:creationId xmlns:a16="http://schemas.microsoft.com/office/drawing/2014/main" id="{453DA7F2-EB29-D54C-3C60-05200ED1F29D}"/>
              </a:ext>
            </a:extLst>
          </p:cNvPr>
          <p:cNvGrpSpPr/>
          <p:nvPr/>
        </p:nvGrpSpPr>
        <p:grpSpPr>
          <a:xfrm>
            <a:off x="2533650" y="2346404"/>
            <a:ext cx="1155700" cy="533400"/>
            <a:chOff x="2457450" y="2286000"/>
            <a:chExt cx="1155700" cy="533400"/>
          </a:xfrm>
        </p:grpSpPr>
        <p:sp>
          <p:nvSpPr>
            <p:cNvPr id="11" name="Arrow: Down 10">
              <a:extLst>
                <a:ext uri="{FF2B5EF4-FFF2-40B4-BE49-F238E27FC236}">
                  <a16:creationId xmlns:a16="http://schemas.microsoft.com/office/drawing/2014/main" id="{C7C13238-2CFD-692C-B111-F03F761AB31F}"/>
                </a:ext>
              </a:extLst>
            </p:cNvPr>
            <p:cNvSpPr/>
            <p:nvPr/>
          </p:nvSpPr>
          <p:spPr>
            <a:xfrm>
              <a:off x="3378200" y="2286000"/>
              <a:ext cx="76200" cy="533400"/>
            </a:xfrm>
            <a:prstGeom prst="downArrow">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738A3A6-6811-6620-3EEF-58D89F9ED246}"/>
                </a:ext>
              </a:extLst>
            </p:cNvPr>
            <p:cNvSpPr txBox="1"/>
            <p:nvPr/>
          </p:nvSpPr>
          <p:spPr>
            <a:xfrm>
              <a:off x="2457450" y="2450068"/>
              <a:ext cx="1155700" cy="369332"/>
            </a:xfrm>
            <a:prstGeom prst="rect">
              <a:avLst/>
            </a:prstGeom>
            <a:noFill/>
          </p:spPr>
          <p:txBody>
            <a:bodyPr wrap="square" rtlCol="0">
              <a:spAutoFit/>
            </a:bodyPr>
            <a:lstStyle/>
            <a:p>
              <a:r>
                <a:rPr lang="en-US" dirty="0"/>
                <a:t>PrDurRd</a:t>
              </a:r>
            </a:p>
          </p:txBody>
        </p:sp>
      </p:grpSp>
      <p:sp>
        <p:nvSpPr>
          <p:cNvPr id="14" name="TextBox 13">
            <a:extLst>
              <a:ext uri="{FF2B5EF4-FFF2-40B4-BE49-F238E27FC236}">
                <a16:creationId xmlns:a16="http://schemas.microsoft.com/office/drawing/2014/main" id="{AA0C5481-22E6-9A59-E8FA-99577AF84A57}"/>
              </a:ext>
            </a:extLst>
          </p:cNvPr>
          <p:cNvSpPr txBox="1"/>
          <p:nvPr/>
        </p:nvSpPr>
        <p:spPr>
          <a:xfrm>
            <a:off x="866775" y="5670162"/>
            <a:ext cx="6140450" cy="276999"/>
          </a:xfrm>
          <a:prstGeom prst="rect">
            <a:avLst/>
          </a:prstGeom>
          <a:noFill/>
        </p:spPr>
        <p:txBody>
          <a:bodyPr wrap="square" rtlCol="0">
            <a:spAutoFit/>
          </a:bodyPr>
          <a:lstStyle/>
          <a:p>
            <a:r>
              <a:rPr lang="en-US" sz="1200" dirty="0"/>
              <a:t>**PrDurRd : PrRdX equivalent read request from durable atomic instruction</a:t>
            </a:r>
          </a:p>
        </p:txBody>
      </p:sp>
      <p:pic>
        <p:nvPicPr>
          <p:cNvPr id="19" name="Graphic 18" descr="Paper outline">
            <a:extLst>
              <a:ext uri="{FF2B5EF4-FFF2-40B4-BE49-F238E27FC236}">
                <a16:creationId xmlns:a16="http://schemas.microsoft.com/office/drawing/2014/main" id="{BA093C45-B0D6-6371-CA06-95698C66ED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48025" y="3086100"/>
            <a:ext cx="501650" cy="501650"/>
          </a:xfrm>
          <a:prstGeom prst="rect">
            <a:avLst/>
          </a:prstGeom>
        </p:spPr>
      </p:pic>
      <p:sp>
        <p:nvSpPr>
          <p:cNvPr id="20" name="TextBox 19">
            <a:extLst>
              <a:ext uri="{FF2B5EF4-FFF2-40B4-BE49-F238E27FC236}">
                <a16:creationId xmlns:a16="http://schemas.microsoft.com/office/drawing/2014/main" id="{5D0FE450-303D-CB12-194B-4649911D3C5A}"/>
              </a:ext>
            </a:extLst>
          </p:cNvPr>
          <p:cNvSpPr txBox="1"/>
          <p:nvPr/>
        </p:nvSpPr>
        <p:spPr>
          <a:xfrm>
            <a:off x="6784975" y="2508528"/>
            <a:ext cx="2000250" cy="369332"/>
          </a:xfrm>
          <a:prstGeom prst="rect">
            <a:avLst/>
          </a:prstGeom>
          <a:noFill/>
        </p:spPr>
        <p:txBody>
          <a:bodyPr wrap="square" rtlCol="0">
            <a:spAutoFit/>
          </a:bodyPr>
          <a:lstStyle/>
          <a:p>
            <a:r>
              <a:rPr lang="en-US" dirty="0"/>
              <a:t>Read-Modify-Write</a:t>
            </a:r>
          </a:p>
        </p:txBody>
      </p:sp>
      <p:pic>
        <p:nvPicPr>
          <p:cNvPr id="21" name="Graphic 20" descr="Paper outline">
            <a:extLst>
              <a:ext uri="{FF2B5EF4-FFF2-40B4-BE49-F238E27FC236}">
                <a16:creationId xmlns:a16="http://schemas.microsoft.com/office/drawing/2014/main" id="{3BFDF48A-F6FE-9322-40EB-14EF81C20B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19975" y="3086100"/>
            <a:ext cx="501650" cy="501650"/>
          </a:xfrm>
          <a:prstGeom prst="rect">
            <a:avLst/>
          </a:prstGeom>
        </p:spPr>
      </p:pic>
      <p:sp>
        <p:nvSpPr>
          <p:cNvPr id="22" name="TextBox 21">
            <a:extLst>
              <a:ext uri="{FF2B5EF4-FFF2-40B4-BE49-F238E27FC236}">
                <a16:creationId xmlns:a16="http://schemas.microsoft.com/office/drawing/2014/main" id="{E69DBB8E-9029-3E51-CC46-21947AD2A342}"/>
              </a:ext>
            </a:extLst>
          </p:cNvPr>
          <p:cNvSpPr txBox="1"/>
          <p:nvPr/>
        </p:nvSpPr>
        <p:spPr>
          <a:xfrm>
            <a:off x="7307262" y="2508528"/>
            <a:ext cx="1038225" cy="369332"/>
          </a:xfrm>
          <a:prstGeom prst="rect">
            <a:avLst/>
          </a:prstGeom>
          <a:noFill/>
        </p:spPr>
        <p:txBody>
          <a:bodyPr wrap="square" rtlCol="0">
            <a:spAutoFit/>
          </a:bodyPr>
          <a:lstStyle/>
          <a:p>
            <a:r>
              <a:rPr lang="en-US" dirty="0"/>
              <a:t>Persist</a:t>
            </a:r>
          </a:p>
        </p:txBody>
      </p:sp>
    </p:spTree>
    <p:extLst>
      <p:ext uri="{BB962C8B-B14F-4D97-AF65-F5344CB8AC3E}">
        <p14:creationId xmlns:p14="http://schemas.microsoft.com/office/powerpoint/2010/main" val="74990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750" fill="hold"/>
                                        <p:tgtEl>
                                          <p:spTgt spid="13"/>
                                        </p:tgtEl>
                                        <p:attrNameLst>
                                          <p:attrName>ppt_x</p:attrName>
                                        </p:attrNameLst>
                                      </p:cBhvr>
                                      <p:tavLst>
                                        <p:tav tm="0">
                                          <p:val>
                                            <p:strVal val="#ppt_x"/>
                                          </p:val>
                                        </p:tav>
                                        <p:tav tm="100000">
                                          <p:val>
                                            <p:strVal val="#ppt_x"/>
                                          </p:val>
                                        </p:tav>
                                      </p:tavLst>
                                    </p:anim>
                                    <p:anim calcmode="lin" valueType="num">
                                      <p:cBhvr additive="base">
                                        <p:cTn id="8" dur="750" fill="hold"/>
                                        <p:tgtEl>
                                          <p:spTgt spid="13"/>
                                        </p:tgtEl>
                                        <p:attrNameLst>
                                          <p:attrName>ppt_y</p:attrName>
                                        </p:attrNameLst>
                                      </p:cBhvr>
                                      <p:tavLst>
                                        <p:tav tm="0">
                                          <p:val>
                                            <p:strVal val="0-#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13"/>
                                        </p:tgtEl>
                                        <p:attrNameLst>
                                          <p:attrName>style.visibility</p:attrName>
                                        </p:attrNameLst>
                                      </p:cBhvr>
                                      <p:to>
                                        <p:strVal val="hidden"/>
                                      </p:to>
                                    </p:set>
                                  </p:childTnLst>
                                </p:cTn>
                              </p:par>
                              <p:par>
                                <p:cTn id="16" presetID="1" presetClass="exit" presetSubtype="0" fill="hold" grpId="1" nodeType="withEffect">
                                  <p:stCondLst>
                                    <p:cond delay="0"/>
                                  </p:stCondLst>
                                  <p:childTnLst>
                                    <p:set>
                                      <p:cBhvr>
                                        <p:cTn id="17" dur="1" fill="hold">
                                          <p:stCondLst>
                                            <p:cond delay="0"/>
                                          </p:stCondLst>
                                        </p:cTn>
                                        <p:tgtEl>
                                          <p:spTgt spid="14"/>
                                        </p:tgtEl>
                                        <p:attrNameLst>
                                          <p:attrName>style.visibility</p:attrName>
                                        </p:attrNameLst>
                                      </p:cBhvr>
                                      <p:to>
                                        <p:strVal val="hidden"/>
                                      </p:to>
                                    </p:set>
                                  </p:childTnLst>
                                </p:cTn>
                              </p:par>
                              <p:par>
                                <p:cTn id="18" presetID="42" presetClass="path" presetSubtype="0" accel="50000" decel="50000" fill="hold" nodeType="withEffect">
                                  <p:stCondLst>
                                    <p:cond delay="0"/>
                                  </p:stCondLst>
                                  <p:childTnLst>
                                    <p:animMotion origin="layout" path="M 8.33333E-7 -4.07407E-6 L 0.34219 0.00047 " pathEditMode="relative" rAng="0" ptsTypes="AA">
                                      <p:cBhvr>
                                        <p:cTn id="19" dur="2000" fill="hold"/>
                                        <p:tgtEl>
                                          <p:spTgt spid="19"/>
                                        </p:tgtEl>
                                        <p:attrNameLst>
                                          <p:attrName>ppt_x</p:attrName>
                                          <p:attrName>ppt_y</p:attrName>
                                        </p:attrNameLst>
                                      </p:cBhvr>
                                      <p:rCtr x="17109" y="23"/>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fade">
                                      <p:cBhvr>
                                        <p:cTn id="24" dur="500"/>
                                        <p:tgtEl>
                                          <p:spTgt spid="20"/>
                                        </p:tgtEl>
                                      </p:cBhvr>
                                    </p:animEffec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par>
                                <p:cTn id="34" presetID="1" presetClass="exit" presetSubtype="0" fill="hold" nodeType="withEffect">
                                  <p:stCondLst>
                                    <p:cond delay="0"/>
                                  </p:stCondLst>
                                  <p:childTnLst>
                                    <p:set>
                                      <p:cBhvr>
                                        <p:cTn id="35" dur="1" fill="hold">
                                          <p:stCondLst>
                                            <p:cond delay="0"/>
                                          </p:stCondLst>
                                        </p:cTn>
                                        <p:tgtEl>
                                          <p:spTgt spid="21"/>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2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42" presetClass="path" presetSubtype="0" accel="50000" decel="50000" fill="hold" nodeType="clickEffect">
                                  <p:stCondLst>
                                    <p:cond delay="0"/>
                                  </p:stCondLst>
                                  <p:childTnLst>
                                    <p:animMotion origin="layout" path="M 0.34219 0.00047 L -3.33333E-6 4.81481E-6 " pathEditMode="relative" rAng="0" ptsTypes="AA">
                                      <p:cBhvr>
                                        <p:cTn id="43" dur="2000" fill="hold"/>
                                        <p:tgtEl>
                                          <p:spTgt spid="19"/>
                                        </p:tgtEl>
                                        <p:attrNameLst>
                                          <p:attrName>ppt_x</p:attrName>
                                          <p:attrName>ppt_y</p:attrName>
                                        </p:attrNameLst>
                                      </p:cBhvr>
                                      <p:rCtr x="-1697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P spid="20" grpId="0"/>
      <p:bldP spid="20" grpId="1"/>
      <p:bldP spid="22" grpId="0"/>
      <p:bldP spid="2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circle, diagram&#10;&#10;Description automatically generated">
            <a:extLst>
              <a:ext uri="{FF2B5EF4-FFF2-40B4-BE49-F238E27FC236}">
                <a16:creationId xmlns:a16="http://schemas.microsoft.com/office/drawing/2014/main" id="{E143129E-5437-88F0-EFEC-70B469BC8867}"/>
              </a:ext>
            </a:extLst>
          </p:cNvPr>
          <p:cNvPicPr>
            <a:picLocks noChangeAspect="1"/>
          </p:cNvPicPr>
          <p:nvPr/>
        </p:nvPicPr>
        <p:blipFill>
          <a:blip r:embed="rId3"/>
          <a:stretch>
            <a:fillRect/>
          </a:stretch>
        </p:blipFill>
        <p:spPr>
          <a:xfrm>
            <a:off x="1497680" y="993558"/>
            <a:ext cx="9172575" cy="5022231"/>
          </a:xfrm>
          <a:prstGeom prst="rect">
            <a:avLst/>
          </a:prstGeom>
        </p:spPr>
      </p:pic>
      <p:sp>
        <p:nvSpPr>
          <p:cNvPr id="6" name="TextBox 5">
            <a:extLst>
              <a:ext uri="{FF2B5EF4-FFF2-40B4-BE49-F238E27FC236}">
                <a16:creationId xmlns:a16="http://schemas.microsoft.com/office/drawing/2014/main" id="{41CA2689-CE9E-24BF-1A05-A839D5D6B751}"/>
              </a:ext>
            </a:extLst>
          </p:cNvPr>
          <p:cNvSpPr txBox="1"/>
          <p:nvPr/>
        </p:nvSpPr>
        <p:spPr>
          <a:xfrm>
            <a:off x="496476" y="398729"/>
            <a:ext cx="10597661" cy="646331"/>
          </a:xfrm>
          <a:prstGeom prst="rect">
            <a:avLst/>
          </a:prstGeom>
          <a:noFill/>
        </p:spPr>
        <p:txBody>
          <a:bodyPr wrap="square" rtlCol="0">
            <a:spAutoFit/>
          </a:bodyPr>
          <a:lstStyle/>
          <a:p>
            <a:r>
              <a:rPr lang="en-US" sz="3600" b="1" dirty="0" err="1">
                <a:latin typeface="+mj-lt"/>
                <a:ea typeface="STZhongsong" panose="02010600040101010101" pitchFamily="2" charset="-122"/>
              </a:rPr>
              <a:t>durMESI</a:t>
            </a:r>
            <a:r>
              <a:rPr lang="en-US" sz="3600" b="1" dirty="0">
                <a:latin typeface="+mj-lt"/>
                <a:ea typeface="STZhongsong" panose="02010600040101010101" pitchFamily="2" charset="-122"/>
              </a:rPr>
              <a:t> with respect to process side request</a:t>
            </a:r>
          </a:p>
        </p:txBody>
      </p:sp>
    </p:spTree>
    <p:extLst>
      <p:ext uri="{BB962C8B-B14F-4D97-AF65-F5344CB8AC3E}">
        <p14:creationId xmlns:p14="http://schemas.microsoft.com/office/powerpoint/2010/main" val="4004412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circle, diagram&#10;&#10;Description automatically generated">
            <a:extLst>
              <a:ext uri="{FF2B5EF4-FFF2-40B4-BE49-F238E27FC236}">
                <a16:creationId xmlns:a16="http://schemas.microsoft.com/office/drawing/2014/main" id="{40FFEE94-DA8C-6E9C-BDC4-BEE33042B907}"/>
              </a:ext>
            </a:extLst>
          </p:cNvPr>
          <p:cNvPicPr>
            <a:picLocks noChangeAspect="1"/>
          </p:cNvPicPr>
          <p:nvPr/>
        </p:nvPicPr>
        <p:blipFill>
          <a:blip r:embed="rId3"/>
          <a:stretch>
            <a:fillRect/>
          </a:stretch>
        </p:blipFill>
        <p:spPr>
          <a:xfrm>
            <a:off x="1509712" y="969494"/>
            <a:ext cx="9172575" cy="5070357"/>
          </a:xfrm>
          <a:prstGeom prst="rect">
            <a:avLst/>
          </a:prstGeom>
        </p:spPr>
      </p:pic>
      <p:sp>
        <p:nvSpPr>
          <p:cNvPr id="6" name="TextBox 5">
            <a:extLst>
              <a:ext uri="{FF2B5EF4-FFF2-40B4-BE49-F238E27FC236}">
                <a16:creationId xmlns:a16="http://schemas.microsoft.com/office/drawing/2014/main" id="{41CA2689-CE9E-24BF-1A05-A839D5D6B751}"/>
              </a:ext>
            </a:extLst>
          </p:cNvPr>
          <p:cNvSpPr txBox="1"/>
          <p:nvPr/>
        </p:nvSpPr>
        <p:spPr>
          <a:xfrm>
            <a:off x="496476" y="398729"/>
            <a:ext cx="10597661" cy="646331"/>
          </a:xfrm>
          <a:prstGeom prst="rect">
            <a:avLst/>
          </a:prstGeom>
          <a:noFill/>
        </p:spPr>
        <p:txBody>
          <a:bodyPr wrap="square" rtlCol="0">
            <a:spAutoFit/>
          </a:bodyPr>
          <a:lstStyle/>
          <a:p>
            <a:r>
              <a:rPr lang="en-US" sz="3600" b="1" dirty="0" err="1">
                <a:latin typeface="+mj-lt"/>
                <a:ea typeface="STZhongsong" panose="02010600040101010101" pitchFamily="2" charset="-122"/>
              </a:rPr>
              <a:t>durMESI</a:t>
            </a:r>
            <a:r>
              <a:rPr lang="en-US" sz="3600" b="1" dirty="0">
                <a:latin typeface="+mj-lt"/>
                <a:ea typeface="STZhongsong" panose="02010600040101010101" pitchFamily="2" charset="-122"/>
              </a:rPr>
              <a:t> with respect to process side request</a:t>
            </a:r>
          </a:p>
        </p:txBody>
      </p:sp>
    </p:spTree>
    <p:extLst>
      <p:ext uri="{BB962C8B-B14F-4D97-AF65-F5344CB8AC3E}">
        <p14:creationId xmlns:p14="http://schemas.microsoft.com/office/powerpoint/2010/main" val="4220285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descr="A picture containing text, screenshot, circle, moon&#10;&#10;Description automatically generated">
            <a:extLst>
              <a:ext uri="{FF2B5EF4-FFF2-40B4-BE49-F238E27FC236}">
                <a16:creationId xmlns:a16="http://schemas.microsoft.com/office/drawing/2014/main" id="{9B1880CB-BC95-2966-6925-0BC7EB07E897}"/>
              </a:ext>
            </a:extLst>
          </p:cNvPr>
          <p:cNvPicPr>
            <a:picLocks noChangeAspect="1"/>
          </p:cNvPicPr>
          <p:nvPr/>
        </p:nvPicPr>
        <p:blipFill>
          <a:blip r:embed="rId3"/>
          <a:stretch>
            <a:fillRect/>
          </a:stretch>
        </p:blipFill>
        <p:spPr>
          <a:xfrm>
            <a:off x="1708483" y="1106905"/>
            <a:ext cx="8771015" cy="4969042"/>
          </a:xfrm>
          <a:prstGeom prst="rect">
            <a:avLst/>
          </a:prstGeom>
        </p:spPr>
      </p:pic>
      <p:sp>
        <p:nvSpPr>
          <p:cNvPr id="6" name="TextBox 5">
            <a:extLst>
              <a:ext uri="{FF2B5EF4-FFF2-40B4-BE49-F238E27FC236}">
                <a16:creationId xmlns:a16="http://schemas.microsoft.com/office/drawing/2014/main" id="{01346107-A4FB-E58D-98DE-DF08FCC8960A}"/>
              </a:ext>
            </a:extLst>
          </p:cNvPr>
          <p:cNvSpPr txBox="1"/>
          <p:nvPr/>
        </p:nvSpPr>
        <p:spPr>
          <a:xfrm>
            <a:off x="595662" y="460574"/>
            <a:ext cx="10597661" cy="646331"/>
          </a:xfrm>
          <a:prstGeom prst="rect">
            <a:avLst/>
          </a:prstGeom>
          <a:noFill/>
        </p:spPr>
        <p:txBody>
          <a:bodyPr wrap="square" rtlCol="0">
            <a:spAutoFit/>
          </a:bodyPr>
          <a:lstStyle/>
          <a:p>
            <a:r>
              <a:rPr lang="en-US" sz="3600" b="1" dirty="0" err="1">
                <a:latin typeface="+mj-lt"/>
                <a:ea typeface="STZhongsong" panose="02010600040101010101" pitchFamily="2" charset="-122"/>
              </a:rPr>
              <a:t>durMESI</a:t>
            </a:r>
            <a:r>
              <a:rPr lang="en-US" sz="3600" b="1" dirty="0">
                <a:latin typeface="+mj-lt"/>
                <a:ea typeface="STZhongsong" panose="02010600040101010101" pitchFamily="2" charset="-122"/>
              </a:rPr>
              <a:t> with respect to bus side request</a:t>
            </a:r>
          </a:p>
        </p:txBody>
      </p:sp>
    </p:spTree>
    <p:extLst>
      <p:ext uri="{BB962C8B-B14F-4D97-AF65-F5344CB8AC3E}">
        <p14:creationId xmlns:p14="http://schemas.microsoft.com/office/powerpoint/2010/main" val="1228254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picture containing text, screenshot, circle, diagram&#10;&#10;Description automatically generated">
            <a:extLst>
              <a:ext uri="{FF2B5EF4-FFF2-40B4-BE49-F238E27FC236}">
                <a16:creationId xmlns:a16="http://schemas.microsoft.com/office/drawing/2014/main" id="{4F427096-4B6D-FCB9-73BD-55193B71CE9B}"/>
              </a:ext>
            </a:extLst>
          </p:cNvPr>
          <p:cNvPicPr>
            <a:picLocks noChangeAspect="1"/>
          </p:cNvPicPr>
          <p:nvPr/>
        </p:nvPicPr>
        <p:blipFill>
          <a:blip r:embed="rId3"/>
          <a:stretch>
            <a:fillRect/>
          </a:stretch>
        </p:blipFill>
        <p:spPr>
          <a:xfrm>
            <a:off x="1708483" y="1106905"/>
            <a:ext cx="8771015" cy="4969042"/>
          </a:xfrm>
          <a:prstGeom prst="rect">
            <a:avLst/>
          </a:prstGeom>
        </p:spPr>
      </p:pic>
      <p:sp>
        <p:nvSpPr>
          <p:cNvPr id="6" name="TextBox 5">
            <a:extLst>
              <a:ext uri="{FF2B5EF4-FFF2-40B4-BE49-F238E27FC236}">
                <a16:creationId xmlns:a16="http://schemas.microsoft.com/office/drawing/2014/main" id="{01346107-A4FB-E58D-98DE-DF08FCC8960A}"/>
              </a:ext>
            </a:extLst>
          </p:cNvPr>
          <p:cNvSpPr txBox="1"/>
          <p:nvPr/>
        </p:nvSpPr>
        <p:spPr>
          <a:xfrm>
            <a:off x="595662" y="460574"/>
            <a:ext cx="10597661" cy="646331"/>
          </a:xfrm>
          <a:prstGeom prst="rect">
            <a:avLst/>
          </a:prstGeom>
          <a:noFill/>
        </p:spPr>
        <p:txBody>
          <a:bodyPr wrap="square" rtlCol="0">
            <a:spAutoFit/>
          </a:bodyPr>
          <a:lstStyle/>
          <a:p>
            <a:r>
              <a:rPr lang="en-US" sz="3600" b="1" dirty="0" err="1">
                <a:latin typeface="+mj-lt"/>
                <a:ea typeface="STZhongsong" panose="02010600040101010101" pitchFamily="2" charset="-122"/>
              </a:rPr>
              <a:t>durMESI</a:t>
            </a:r>
            <a:r>
              <a:rPr lang="en-US" sz="3600" b="1" dirty="0">
                <a:latin typeface="+mj-lt"/>
                <a:ea typeface="STZhongsong" panose="02010600040101010101" pitchFamily="2" charset="-122"/>
              </a:rPr>
              <a:t> with respect to bus side request</a:t>
            </a:r>
          </a:p>
        </p:txBody>
      </p:sp>
    </p:spTree>
    <p:extLst>
      <p:ext uri="{BB962C8B-B14F-4D97-AF65-F5344CB8AC3E}">
        <p14:creationId xmlns:p14="http://schemas.microsoft.com/office/powerpoint/2010/main" val="3077934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A528E-7256-F9FC-D150-144D661A7560}"/>
              </a:ext>
            </a:extLst>
          </p:cNvPr>
          <p:cNvSpPr>
            <a:spLocks noGrp="1"/>
          </p:cNvSpPr>
          <p:nvPr>
            <p:ph type="title"/>
          </p:nvPr>
        </p:nvSpPr>
        <p:spPr>
          <a:xfrm>
            <a:off x="663828" y="160589"/>
            <a:ext cx="11718235" cy="1325563"/>
          </a:xfrm>
        </p:spPr>
        <p:txBody>
          <a:bodyPr/>
          <a:lstStyle/>
          <a:p>
            <a:r>
              <a:rPr lang="en-US" dirty="0"/>
              <a:t>Splash-4 : Execution time</a:t>
            </a:r>
          </a:p>
        </p:txBody>
      </p:sp>
      <p:pic>
        <p:nvPicPr>
          <p:cNvPr id="5" name="Picture 4">
            <a:extLst>
              <a:ext uri="{FF2B5EF4-FFF2-40B4-BE49-F238E27FC236}">
                <a16:creationId xmlns:a16="http://schemas.microsoft.com/office/drawing/2014/main" id="{52707D3E-02F7-4E8E-1C77-B3F1E7837E2F}"/>
              </a:ext>
            </a:extLst>
          </p:cNvPr>
          <p:cNvPicPr>
            <a:picLocks noChangeAspect="1"/>
          </p:cNvPicPr>
          <p:nvPr/>
        </p:nvPicPr>
        <p:blipFill>
          <a:blip r:embed="rId3"/>
          <a:stretch>
            <a:fillRect/>
          </a:stretch>
        </p:blipFill>
        <p:spPr>
          <a:xfrm>
            <a:off x="1509712" y="1486152"/>
            <a:ext cx="9172575" cy="3705225"/>
          </a:xfrm>
          <a:prstGeom prst="rect">
            <a:avLst/>
          </a:prstGeom>
        </p:spPr>
      </p:pic>
      <p:sp>
        <p:nvSpPr>
          <p:cNvPr id="6" name="TextBox 5">
            <a:extLst>
              <a:ext uri="{FF2B5EF4-FFF2-40B4-BE49-F238E27FC236}">
                <a16:creationId xmlns:a16="http://schemas.microsoft.com/office/drawing/2014/main" id="{D8FFC86C-D8FE-5325-8094-4FEEFEE469D3}"/>
              </a:ext>
            </a:extLst>
          </p:cNvPr>
          <p:cNvSpPr txBox="1"/>
          <p:nvPr/>
        </p:nvSpPr>
        <p:spPr>
          <a:xfrm>
            <a:off x="459295" y="5390147"/>
            <a:ext cx="11273407" cy="369332"/>
          </a:xfrm>
          <a:prstGeom prst="rect">
            <a:avLst/>
          </a:prstGeom>
          <a:noFill/>
        </p:spPr>
        <p:txBody>
          <a:bodyPr wrap="none" rtlCol="0">
            <a:spAutoFit/>
          </a:bodyPr>
          <a:lstStyle/>
          <a:p>
            <a:r>
              <a:rPr lang="en-US" dirty="0"/>
              <a:t>Fig: Execution time of ACF (</a:t>
            </a:r>
            <a:r>
              <a:rPr lang="en-US" dirty="0" err="1"/>
              <a:t>Atomic+CLFLUSH+FENCE</a:t>
            </a:r>
            <a:r>
              <a:rPr lang="en-US" dirty="0"/>
              <a:t>) vs. DAI(Durable Atomic Instruction), normalized to that of ACF</a:t>
            </a:r>
          </a:p>
        </p:txBody>
      </p:sp>
    </p:spTree>
    <p:extLst>
      <p:ext uri="{BB962C8B-B14F-4D97-AF65-F5344CB8AC3E}">
        <p14:creationId xmlns:p14="http://schemas.microsoft.com/office/powerpoint/2010/main" val="20544254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84848-260C-8B08-2749-94BA7A6B1BE9}"/>
              </a:ext>
            </a:extLst>
          </p:cNvPr>
          <p:cNvSpPr>
            <a:spLocks noGrp="1"/>
          </p:cNvSpPr>
          <p:nvPr>
            <p:ph type="title"/>
          </p:nvPr>
        </p:nvSpPr>
        <p:spPr/>
        <p:txBody>
          <a:bodyPr/>
          <a:lstStyle/>
          <a:p>
            <a:r>
              <a:rPr lang="en-US" dirty="0"/>
              <a:t>Splash 4: Scalability</a:t>
            </a:r>
          </a:p>
        </p:txBody>
      </p:sp>
      <p:pic>
        <p:nvPicPr>
          <p:cNvPr id="5" name="Content Placeholder 4">
            <a:extLst>
              <a:ext uri="{FF2B5EF4-FFF2-40B4-BE49-F238E27FC236}">
                <a16:creationId xmlns:a16="http://schemas.microsoft.com/office/drawing/2014/main" id="{EF0B210C-AC29-EC5A-9FDA-FB84B6B8763C}"/>
              </a:ext>
            </a:extLst>
          </p:cNvPr>
          <p:cNvPicPr>
            <a:picLocks noGrp="1" noChangeAspect="1"/>
          </p:cNvPicPr>
          <p:nvPr>
            <p:ph idx="1"/>
          </p:nvPr>
        </p:nvPicPr>
        <p:blipFill>
          <a:blip r:embed="rId3"/>
          <a:stretch>
            <a:fillRect/>
          </a:stretch>
        </p:blipFill>
        <p:spPr>
          <a:xfrm>
            <a:off x="1285416" y="1394242"/>
            <a:ext cx="9801225" cy="3609975"/>
          </a:xfrm>
        </p:spPr>
      </p:pic>
      <p:sp>
        <p:nvSpPr>
          <p:cNvPr id="6" name="TextBox 5">
            <a:extLst>
              <a:ext uri="{FF2B5EF4-FFF2-40B4-BE49-F238E27FC236}">
                <a16:creationId xmlns:a16="http://schemas.microsoft.com/office/drawing/2014/main" id="{FBB7D332-C3AB-C90E-7CD4-601D438E7C67}"/>
              </a:ext>
            </a:extLst>
          </p:cNvPr>
          <p:cNvSpPr txBox="1"/>
          <p:nvPr/>
        </p:nvSpPr>
        <p:spPr>
          <a:xfrm>
            <a:off x="459295" y="5390147"/>
            <a:ext cx="11319621" cy="646331"/>
          </a:xfrm>
          <a:prstGeom prst="rect">
            <a:avLst/>
          </a:prstGeom>
          <a:noFill/>
        </p:spPr>
        <p:txBody>
          <a:bodyPr wrap="square" rtlCol="0">
            <a:spAutoFit/>
          </a:bodyPr>
          <a:lstStyle/>
          <a:p>
            <a:r>
              <a:rPr lang="en-US" dirty="0"/>
              <a:t>Fig: Performance scalability of ACF (</a:t>
            </a:r>
            <a:r>
              <a:rPr lang="en-US" dirty="0" err="1"/>
              <a:t>Atomic+CLFLUSH+FENCE</a:t>
            </a:r>
            <a:r>
              <a:rPr lang="en-US" dirty="0"/>
              <a:t>) vs. DAI(Durable Atomic Instruction with increasing thread count</a:t>
            </a:r>
          </a:p>
        </p:txBody>
      </p:sp>
    </p:spTree>
    <p:extLst>
      <p:ext uri="{BB962C8B-B14F-4D97-AF65-F5344CB8AC3E}">
        <p14:creationId xmlns:p14="http://schemas.microsoft.com/office/powerpoint/2010/main" val="547838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CAA1B-FE06-E680-11F3-EA53B1B2DC7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F5A5FF-AB09-0C00-2D89-13CE3824FF9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74671D7-6CE8-2C5F-1DD8-48F456AA7E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15BF349E-517A-B4F5-FBB0-836FEC2AC5B4}"/>
              </a:ext>
            </a:extLst>
          </p:cNvPr>
          <p:cNvSpPr txBox="1">
            <a:spLocks/>
          </p:cNvSpPr>
          <p:nvPr/>
        </p:nvSpPr>
        <p:spPr>
          <a:xfrm>
            <a:off x="4392570" y="2402318"/>
            <a:ext cx="3842519" cy="6787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chemeClr val="bg1">
                    <a:lumMod val="95000"/>
                  </a:schemeClr>
                </a:solidFill>
                <a:latin typeface="Helvetica" charset="0"/>
                <a:ea typeface="Helvetica" charset="0"/>
                <a:cs typeface="Helvetica" charset="0"/>
              </a:rPr>
              <a:t>Thank You</a:t>
            </a:r>
          </a:p>
        </p:txBody>
      </p:sp>
    </p:spTree>
    <p:extLst>
      <p:ext uri="{BB962C8B-B14F-4D97-AF65-F5344CB8AC3E}">
        <p14:creationId xmlns:p14="http://schemas.microsoft.com/office/powerpoint/2010/main" val="2126476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25F8-A433-A972-9872-6BE11BD1FC5D}"/>
              </a:ext>
            </a:extLst>
          </p:cNvPr>
          <p:cNvSpPr>
            <a:spLocks noGrp="1"/>
          </p:cNvSpPr>
          <p:nvPr>
            <p:ph type="title"/>
          </p:nvPr>
        </p:nvSpPr>
        <p:spPr>
          <a:xfrm>
            <a:off x="218660" y="365126"/>
            <a:ext cx="11718235" cy="1068418"/>
          </a:xfrm>
        </p:spPr>
        <p:txBody>
          <a:bodyPr/>
          <a:lstStyle/>
          <a:p>
            <a:r>
              <a:rPr lang="en-US" dirty="0"/>
              <a:t>PM requires crash consistent programming</a:t>
            </a:r>
          </a:p>
        </p:txBody>
      </p:sp>
      <p:grpSp>
        <p:nvGrpSpPr>
          <p:cNvPr id="9" name="Group 8">
            <a:extLst>
              <a:ext uri="{FF2B5EF4-FFF2-40B4-BE49-F238E27FC236}">
                <a16:creationId xmlns:a16="http://schemas.microsoft.com/office/drawing/2014/main" id="{7933DF09-CB62-0006-492A-3DFAF19B7647}"/>
              </a:ext>
            </a:extLst>
          </p:cNvPr>
          <p:cNvGrpSpPr/>
          <p:nvPr/>
        </p:nvGrpSpPr>
        <p:grpSpPr>
          <a:xfrm>
            <a:off x="3577467" y="1675417"/>
            <a:ext cx="4136431" cy="2754752"/>
            <a:chOff x="3577467" y="1675417"/>
            <a:chExt cx="4136431" cy="2754752"/>
          </a:xfrm>
        </p:grpSpPr>
        <p:sp>
          <p:nvSpPr>
            <p:cNvPr id="4" name="Oval 3">
              <a:extLst>
                <a:ext uri="{FF2B5EF4-FFF2-40B4-BE49-F238E27FC236}">
                  <a16:creationId xmlns:a16="http://schemas.microsoft.com/office/drawing/2014/main" id="{D3C950B9-43C4-5648-F83A-11784F1606C7}"/>
                </a:ext>
              </a:extLst>
            </p:cNvPr>
            <p:cNvSpPr/>
            <p:nvPr/>
          </p:nvSpPr>
          <p:spPr>
            <a:xfrm>
              <a:off x="5191432" y="1675417"/>
              <a:ext cx="843608" cy="78461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core</a:t>
              </a:r>
            </a:p>
          </p:txBody>
        </p:sp>
        <p:sp>
          <p:nvSpPr>
            <p:cNvPr id="5" name="Rectangle 4">
              <a:extLst>
                <a:ext uri="{FF2B5EF4-FFF2-40B4-BE49-F238E27FC236}">
                  <a16:creationId xmlns:a16="http://schemas.microsoft.com/office/drawing/2014/main" id="{54CF539E-8E63-63C1-BE84-8C175CDD0517}"/>
                </a:ext>
              </a:extLst>
            </p:cNvPr>
            <p:cNvSpPr/>
            <p:nvPr/>
          </p:nvSpPr>
          <p:spPr>
            <a:xfrm>
              <a:off x="4731283" y="2701904"/>
              <a:ext cx="1828800" cy="72709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6229B405-09D3-F199-6531-473AA9481D9D}"/>
                </a:ext>
              </a:extLst>
            </p:cNvPr>
            <p:cNvSpPr/>
            <p:nvPr/>
          </p:nvSpPr>
          <p:spPr>
            <a:xfrm>
              <a:off x="3577467" y="3780502"/>
              <a:ext cx="4136431" cy="649667"/>
            </a:xfrm>
            <a:prstGeom prst="rect">
              <a:avLst/>
            </a:prstGeom>
            <a:solidFill>
              <a:schemeClr val="tx2">
                <a:lumMod val="60000"/>
                <a:lumOff val="40000"/>
              </a:schemeClr>
            </a:solid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7" name="Arrow: Down 6">
              <a:extLst>
                <a:ext uri="{FF2B5EF4-FFF2-40B4-BE49-F238E27FC236}">
                  <a16:creationId xmlns:a16="http://schemas.microsoft.com/office/drawing/2014/main" id="{3BD8206C-2FD1-02F0-B47F-4F68A183DD3D}"/>
                </a:ext>
              </a:extLst>
            </p:cNvPr>
            <p:cNvSpPr/>
            <p:nvPr/>
          </p:nvSpPr>
          <p:spPr>
            <a:xfrm>
              <a:off x="5571940" y="2460031"/>
              <a:ext cx="147484" cy="241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A7F34546-E998-444F-3ED7-486D28E9CA4F}"/>
                </a:ext>
              </a:extLst>
            </p:cNvPr>
            <p:cNvSpPr/>
            <p:nvPr/>
          </p:nvSpPr>
          <p:spPr>
            <a:xfrm>
              <a:off x="5446089" y="3429000"/>
              <a:ext cx="399186" cy="351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47174976-F8E0-C5D6-3853-E59853C0CBC3}"/>
              </a:ext>
            </a:extLst>
          </p:cNvPr>
          <p:cNvSpPr txBox="1"/>
          <p:nvPr/>
        </p:nvSpPr>
        <p:spPr>
          <a:xfrm>
            <a:off x="3939078" y="3161809"/>
            <a:ext cx="792205" cy="369332"/>
          </a:xfrm>
          <a:prstGeom prst="rect">
            <a:avLst/>
          </a:prstGeom>
          <a:noFill/>
        </p:spPr>
        <p:txBody>
          <a:bodyPr wrap="none" rtlCol="0">
            <a:spAutoFit/>
          </a:bodyPr>
          <a:lstStyle/>
          <a:p>
            <a:r>
              <a:rPr lang="en-US" dirty="0"/>
              <a:t>Cache</a:t>
            </a:r>
          </a:p>
        </p:txBody>
      </p:sp>
      <p:sp>
        <p:nvSpPr>
          <p:cNvPr id="12" name="TextBox 11">
            <a:extLst>
              <a:ext uri="{FF2B5EF4-FFF2-40B4-BE49-F238E27FC236}">
                <a16:creationId xmlns:a16="http://schemas.microsoft.com/office/drawing/2014/main" id="{D8C46C47-FD6B-DD87-7424-930820E57CA1}"/>
              </a:ext>
            </a:extLst>
          </p:cNvPr>
          <p:cNvSpPr txBox="1"/>
          <p:nvPr/>
        </p:nvSpPr>
        <p:spPr>
          <a:xfrm>
            <a:off x="2787859" y="3959384"/>
            <a:ext cx="785793" cy="369332"/>
          </a:xfrm>
          <a:prstGeom prst="rect">
            <a:avLst/>
          </a:prstGeom>
          <a:noFill/>
        </p:spPr>
        <p:txBody>
          <a:bodyPr wrap="none" rtlCol="0">
            <a:spAutoFit/>
          </a:bodyPr>
          <a:lstStyle/>
          <a:p>
            <a:r>
              <a:rPr lang="en-US" dirty="0"/>
              <a:t>DRAM</a:t>
            </a:r>
          </a:p>
        </p:txBody>
      </p:sp>
      <p:sp>
        <p:nvSpPr>
          <p:cNvPr id="13" name="Rectangle 12">
            <a:extLst>
              <a:ext uri="{FF2B5EF4-FFF2-40B4-BE49-F238E27FC236}">
                <a16:creationId xmlns:a16="http://schemas.microsoft.com/office/drawing/2014/main" id="{FAD9A73E-9150-5AE9-5153-5CAAD7D7C663}"/>
              </a:ext>
            </a:extLst>
          </p:cNvPr>
          <p:cNvSpPr/>
          <p:nvPr/>
        </p:nvSpPr>
        <p:spPr>
          <a:xfrm>
            <a:off x="5589637" y="2805880"/>
            <a:ext cx="246081" cy="51914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a:extLst>
              <a:ext uri="{FF2B5EF4-FFF2-40B4-BE49-F238E27FC236}">
                <a16:creationId xmlns:a16="http://schemas.microsoft.com/office/drawing/2014/main" id="{1BCDD930-7B05-148F-71CC-4DBE14709EBF}"/>
              </a:ext>
            </a:extLst>
          </p:cNvPr>
          <p:cNvSpPr/>
          <p:nvPr/>
        </p:nvSpPr>
        <p:spPr>
          <a:xfrm>
            <a:off x="4842604" y="2805880"/>
            <a:ext cx="246081" cy="51914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Rectangle 14">
            <a:extLst>
              <a:ext uri="{FF2B5EF4-FFF2-40B4-BE49-F238E27FC236}">
                <a16:creationId xmlns:a16="http://schemas.microsoft.com/office/drawing/2014/main" id="{14C59A67-81D8-9A58-A11C-E18D6156E526}"/>
              </a:ext>
            </a:extLst>
          </p:cNvPr>
          <p:cNvSpPr/>
          <p:nvPr/>
        </p:nvSpPr>
        <p:spPr>
          <a:xfrm>
            <a:off x="5220900" y="2805880"/>
            <a:ext cx="246081" cy="51914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Tree>
    <p:extLst>
      <p:ext uri="{BB962C8B-B14F-4D97-AF65-F5344CB8AC3E}">
        <p14:creationId xmlns:p14="http://schemas.microsoft.com/office/powerpoint/2010/main" val="162237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up)">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path" presetSubtype="0" accel="50000" decel="50000" fill="hold" grpId="1" nodeType="clickEffect">
                                  <p:stCondLst>
                                    <p:cond delay="0"/>
                                  </p:stCondLst>
                                  <p:childTnLst>
                                    <p:animMotion origin="layout" path="M -1.25E-6 -7.40741E-7 L -0.05026 0.15093 " pathEditMode="relative" rAng="0" ptsTypes="AA">
                                      <p:cBhvr>
                                        <p:cTn id="21" dur="1000" fill="hold"/>
                                        <p:tgtEl>
                                          <p:spTgt spid="15"/>
                                        </p:tgtEl>
                                        <p:attrNameLst>
                                          <p:attrName>ppt_x</p:attrName>
                                          <p:attrName>ppt_y</p:attrName>
                                        </p:attrNameLst>
                                      </p:cBhvr>
                                      <p:rCtr x="-2513" y="7546"/>
                                    </p:animMotion>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1" nodeType="clickEffect">
                                  <p:stCondLst>
                                    <p:cond delay="0"/>
                                  </p:stCondLst>
                                  <p:childTnLst>
                                    <p:animMotion origin="layout" path="M 4.16667E-7 -7.40741E-7 L -0.05117 0.15093 " pathEditMode="relative" rAng="0" ptsTypes="AA">
                                      <p:cBhvr>
                                        <p:cTn id="25" dur="1000" fill="hold"/>
                                        <p:tgtEl>
                                          <p:spTgt spid="13"/>
                                        </p:tgtEl>
                                        <p:attrNameLst>
                                          <p:attrName>ppt_x</p:attrName>
                                          <p:attrName>ppt_y</p:attrName>
                                        </p:attrNameLst>
                                      </p:cBhvr>
                                      <p:rCtr x="-2565" y="7546"/>
                                    </p:animMotion>
                                  </p:childTnLst>
                                </p:cTn>
                              </p:par>
                            </p:childTnLst>
                          </p:cTn>
                        </p:par>
                      </p:childTnLst>
                    </p:cTn>
                  </p:par>
                  <p:par>
                    <p:cTn id="26" fill="hold">
                      <p:stCondLst>
                        <p:cond delay="indefinite"/>
                      </p:stCondLst>
                      <p:childTnLst>
                        <p:par>
                          <p:cTn id="27" fill="hold">
                            <p:stCondLst>
                              <p:cond delay="0"/>
                            </p:stCondLst>
                            <p:childTnLst>
                              <p:par>
                                <p:cTn id="28" presetID="42" presetClass="path" presetSubtype="0" accel="50000" decel="50000" fill="hold" grpId="1" nodeType="clickEffect">
                                  <p:stCondLst>
                                    <p:cond delay="0"/>
                                  </p:stCondLst>
                                  <p:childTnLst>
                                    <p:animMotion origin="layout" path="M -1.45833E-6 -7.40741E-7 L -0.04909 0.14838 " pathEditMode="relative" rAng="0" ptsTypes="AA">
                                      <p:cBhvr>
                                        <p:cTn id="29" dur="1000" fill="hold"/>
                                        <p:tgtEl>
                                          <p:spTgt spid="14"/>
                                        </p:tgtEl>
                                        <p:attrNameLst>
                                          <p:attrName>ppt_x</p:attrName>
                                          <p:attrName>ppt_y</p:attrName>
                                        </p:attrNameLst>
                                      </p:cBhvr>
                                      <p:rCtr x="-2461" y="740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25F8-A433-A972-9872-6BE11BD1FC5D}"/>
              </a:ext>
            </a:extLst>
          </p:cNvPr>
          <p:cNvSpPr>
            <a:spLocks noGrp="1"/>
          </p:cNvSpPr>
          <p:nvPr>
            <p:ph type="title"/>
          </p:nvPr>
        </p:nvSpPr>
        <p:spPr>
          <a:xfrm>
            <a:off x="218660" y="365126"/>
            <a:ext cx="11718235" cy="1068418"/>
          </a:xfrm>
        </p:spPr>
        <p:txBody>
          <a:bodyPr/>
          <a:lstStyle/>
          <a:p>
            <a:r>
              <a:rPr lang="en-US" dirty="0"/>
              <a:t>PM requires crash consistent programming</a:t>
            </a:r>
          </a:p>
        </p:txBody>
      </p:sp>
      <p:grpSp>
        <p:nvGrpSpPr>
          <p:cNvPr id="9" name="Group 8">
            <a:extLst>
              <a:ext uri="{FF2B5EF4-FFF2-40B4-BE49-F238E27FC236}">
                <a16:creationId xmlns:a16="http://schemas.microsoft.com/office/drawing/2014/main" id="{7933DF09-CB62-0006-492A-3DFAF19B7647}"/>
              </a:ext>
            </a:extLst>
          </p:cNvPr>
          <p:cNvGrpSpPr/>
          <p:nvPr/>
        </p:nvGrpSpPr>
        <p:grpSpPr>
          <a:xfrm>
            <a:off x="3577467" y="1675417"/>
            <a:ext cx="4136431" cy="2754752"/>
            <a:chOff x="3577467" y="1675417"/>
            <a:chExt cx="4136431" cy="2754752"/>
          </a:xfrm>
        </p:grpSpPr>
        <p:sp>
          <p:nvSpPr>
            <p:cNvPr id="4" name="Oval 3">
              <a:extLst>
                <a:ext uri="{FF2B5EF4-FFF2-40B4-BE49-F238E27FC236}">
                  <a16:creationId xmlns:a16="http://schemas.microsoft.com/office/drawing/2014/main" id="{D3C950B9-43C4-5648-F83A-11784F1606C7}"/>
                </a:ext>
              </a:extLst>
            </p:cNvPr>
            <p:cNvSpPr/>
            <p:nvPr/>
          </p:nvSpPr>
          <p:spPr>
            <a:xfrm>
              <a:off x="5191432" y="1675417"/>
              <a:ext cx="843608" cy="78461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core</a:t>
              </a:r>
            </a:p>
          </p:txBody>
        </p:sp>
        <p:sp>
          <p:nvSpPr>
            <p:cNvPr id="5" name="Rectangle 4">
              <a:extLst>
                <a:ext uri="{FF2B5EF4-FFF2-40B4-BE49-F238E27FC236}">
                  <a16:creationId xmlns:a16="http://schemas.microsoft.com/office/drawing/2014/main" id="{54CF539E-8E63-63C1-BE84-8C175CDD0517}"/>
                </a:ext>
              </a:extLst>
            </p:cNvPr>
            <p:cNvSpPr/>
            <p:nvPr/>
          </p:nvSpPr>
          <p:spPr>
            <a:xfrm>
              <a:off x="4731283" y="2701904"/>
              <a:ext cx="1828800" cy="72709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6229B405-09D3-F199-6531-473AA9481D9D}"/>
                </a:ext>
              </a:extLst>
            </p:cNvPr>
            <p:cNvSpPr/>
            <p:nvPr/>
          </p:nvSpPr>
          <p:spPr>
            <a:xfrm>
              <a:off x="3577467" y="3780502"/>
              <a:ext cx="4136431" cy="64966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7" name="Arrow: Down 6">
              <a:extLst>
                <a:ext uri="{FF2B5EF4-FFF2-40B4-BE49-F238E27FC236}">
                  <a16:creationId xmlns:a16="http://schemas.microsoft.com/office/drawing/2014/main" id="{3BD8206C-2FD1-02F0-B47F-4F68A183DD3D}"/>
                </a:ext>
              </a:extLst>
            </p:cNvPr>
            <p:cNvSpPr/>
            <p:nvPr/>
          </p:nvSpPr>
          <p:spPr>
            <a:xfrm>
              <a:off x="5571940" y="2460031"/>
              <a:ext cx="147484" cy="241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A7F34546-E998-444F-3ED7-486D28E9CA4F}"/>
                </a:ext>
              </a:extLst>
            </p:cNvPr>
            <p:cNvSpPr/>
            <p:nvPr/>
          </p:nvSpPr>
          <p:spPr>
            <a:xfrm>
              <a:off x="5446089" y="3429000"/>
              <a:ext cx="399186" cy="351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47174976-F8E0-C5D6-3853-E59853C0CBC3}"/>
              </a:ext>
            </a:extLst>
          </p:cNvPr>
          <p:cNvSpPr txBox="1"/>
          <p:nvPr/>
        </p:nvSpPr>
        <p:spPr>
          <a:xfrm>
            <a:off x="3939078" y="3161809"/>
            <a:ext cx="792205" cy="369332"/>
          </a:xfrm>
          <a:prstGeom prst="rect">
            <a:avLst/>
          </a:prstGeom>
          <a:noFill/>
        </p:spPr>
        <p:txBody>
          <a:bodyPr wrap="none" rtlCol="0">
            <a:spAutoFit/>
          </a:bodyPr>
          <a:lstStyle/>
          <a:p>
            <a:r>
              <a:rPr lang="en-US" dirty="0"/>
              <a:t>Cache</a:t>
            </a:r>
          </a:p>
        </p:txBody>
      </p:sp>
      <p:sp>
        <p:nvSpPr>
          <p:cNvPr id="12" name="TextBox 11">
            <a:extLst>
              <a:ext uri="{FF2B5EF4-FFF2-40B4-BE49-F238E27FC236}">
                <a16:creationId xmlns:a16="http://schemas.microsoft.com/office/drawing/2014/main" id="{D8C46C47-FD6B-DD87-7424-930820E57CA1}"/>
              </a:ext>
            </a:extLst>
          </p:cNvPr>
          <p:cNvSpPr txBox="1"/>
          <p:nvPr/>
        </p:nvSpPr>
        <p:spPr>
          <a:xfrm>
            <a:off x="3038889" y="3920669"/>
            <a:ext cx="502061" cy="369332"/>
          </a:xfrm>
          <a:prstGeom prst="rect">
            <a:avLst/>
          </a:prstGeom>
          <a:noFill/>
        </p:spPr>
        <p:txBody>
          <a:bodyPr wrap="none" rtlCol="0">
            <a:spAutoFit/>
          </a:bodyPr>
          <a:lstStyle/>
          <a:p>
            <a:r>
              <a:rPr lang="en-US" dirty="0"/>
              <a:t>PM</a:t>
            </a:r>
          </a:p>
        </p:txBody>
      </p:sp>
      <p:sp>
        <p:nvSpPr>
          <p:cNvPr id="13" name="Rectangle 12">
            <a:extLst>
              <a:ext uri="{FF2B5EF4-FFF2-40B4-BE49-F238E27FC236}">
                <a16:creationId xmlns:a16="http://schemas.microsoft.com/office/drawing/2014/main" id="{FAD9A73E-9150-5AE9-5153-5CAAD7D7C663}"/>
              </a:ext>
            </a:extLst>
          </p:cNvPr>
          <p:cNvSpPr/>
          <p:nvPr/>
        </p:nvSpPr>
        <p:spPr>
          <a:xfrm>
            <a:off x="5589637" y="2805880"/>
            <a:ext cx="246081" cy="51914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4" name="Rectangle 13">
            <a:extLst>
              <a:ext uri="{FF2B5EF4-FFF2-40B4-BE49-F238E27FC236}">
                <a16:creationId xmlns:a16="http://schemas.microsoft.com/office/drawing/2014/main" id="{1BCDD930-7B05-148F-71CC-4DBE14709EBF}"/>
              </a:ext>
            </a:extLst>
          </p:cNvPr>
          <p:cNvSpPr/>
          <p:nvPr/>
        </p:nvSpPr>
        <p:spPr>
          <a:xfrm>
            <a:off x="4842604" y="2805880"/>
            <a:ext cx="246081" cy="51914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Rectangle 14">
            <a:extLst>
              <a:ext uri="{FF2B5EF4-FFF2-40B4-BE49-F238E27FC236}">
                <a16:creationId xmlns:a16="http://schemas.microsoft.com/office/drawing/2014/main" id="{14C59A67-81D8-9A58-A11C-E18D6156E526}"/>
              </a:ext>
            </a:extLst>
          </p:cNvPr>
          <p:cNvSpPr/>
          <p:nvPr/>
        </p:nvSpPr>
        <p:spPr>
          <a:xfrm>
            <a:off x="5220900" y="2805880"/>
            <a:ext cx="246081" cy="51914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pic>
        <p:nvPicPr>
          <p:cNvPr id="10" name="Graphic 9" descr="Lightning bolt with solid fill">
            <a:extLst>
              <a:ext uri="{FF2B5EF4-FFF2-40B4-BE49-F238E27FC236}">
                <a16:creationId xmlns:a16="http://schemas.microsoft.com/office/drawing/2014/main" id="{9E3102FA-0F56-B4E5-6E82-FA088C6E88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7081" y="3127521"/>
            <a:ext cx="672310" cy="672310"/>
          </a:xfrm>
          <a:prstGeom prst="rect">
            <a:avLst/>
          </a:prstGeom>
        </p:spPr>
      </p:pic>
      <p:grpSp>
        <p:nvGrpSpPr>
          <p:cNvPr id="19" name="Group 18">
            <a:extLst>
              <a:ext uri="{FF2B5EF4-FFF2-40B4-BE49-F238E27FC236}">
                <a16:creationId xmlns:a16="http://schemas.microsoft.com/office/drawing/2014/main" id="{581A5484-198D-4367-E3C4-561B904D66F9}"/>
              </a:ext>
            </a:extLst>
          </p:cNvPr>
          <p:cNvGrpSpPr/>
          <p:nvPr/>
        </p:nvGrpSpPr>
        <p:grpSpPr>
          <a:xfrm>
            <a:off x="4125639" y="4259736"/>
            <a:ext cx="2302884" cy="1107513"/>
            <a:chOff x="4125639" y="4259736"/>
            <a:chExt cx="2302884" cy="1107513"/>
          </a:xfrm>
        </p:grpSpPr>
        <p:sp>
          <p:nvSpPr>
            <p:cNvPr id="16" name="TextBox 15">
              <a:extLst>
                <a:ext uri="{FF2B5EF4-FFF2-40B4-BE49-F238E27FC236}">
                  <a16:creationId xmlns:a16="http://schemas.microsoft.com/office/drawing/2014/main" id="{E82D0E41-14C5-8B56-E39A-C10494F6BE32}"/>
                </a:ext>
              </a:extLst>
            </p:cNvPr>
            <p:cNvSpPr txBox="1"/>
            <p:nvPr/>
          </p:nvSpPr>
          <p:spPr>
            <a:xfrm>
              <a:off x="4125639" y="4997917"/>
              <a:ext cx="2302884" cy="369332"/>
            </a:xfrm>
            <a:prstGeom prst="rect">
              <a:avLst/>
            </a:prstGeom>
            <a:noFill/>
          </p:spPr>
          <p:txBody>
            <a:bodyPr wrap="square" rtlCol="0">
              <a:spAutoFit/>
            </a:bodyPr>
            <a:lstStyle/>
            <a:p>
              <a:r>
                <a:rPr lang="en-US" dirty="0"/>
                <a:t>Data is not consistent</a:t>
              </a:r>
            </a:p>
          </p:txBody>
        </p:sp>
        <p:cxnSp>
          <p:nvCxnSpPr>
            <p:cNvPr id="18" name="Straight Arrow Connector 17">
              <a:extLst>
                <a:ext uri="{FF2B5EF4-FFF2-40B4-BE49-F238E27FC236}">
                  <a16:creationId xmlns:a16="http://schemas.microsoft.com/office/drawing/2014/main" id="{E7B8A3D1-E298-3B0D-8AAA-97A1BD09CD6D}"/>
                </a:ext>
              </a:extLst>
            </p:cNvPr>
            <p:cNvCxnSpPr/>
            <p:nvPr/>
          </p:nvCxnSpPr>
          <p:spPr>
            <a:xfrm flipV="1">
              <a:off x="4965644" y="4259736"/>
              <a:ext cx="0" cy="7381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700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1.25E-6 -7.40741E-7 L -0.05026 0.15093 " pathEditMode="relative" rAng="0" ptsTypes="AA">
                                      <p:cBhvr>
                                        <p:cTn id="6" dur="1000" fill="hold"/>
                                        <p:tgtEl>
                                          <p:spTgt spid="15"/>
                                        </p:tgtEl>
                                        <p:attrNameLst>
                                          <p:attrName>ppt_x</p:attrName>
                                          <p:attrName>ppt_y</p:attrName>
                                        </p:attrNameLst>
                                      </p:cBhvr>
                                      <p:rCtr x="-2513" y="75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0" nodeType="clickEffect">
                                  <p:stCondLst>
                                    <p:cond delay="0"/>
                                  </p:stCondLst>
                                  <p:childTnLst>
                                    <p:animMotion origin="layout" path="M 4.16667E-7 -7.40741E-7 L -0.05117 0.15093 " pathEditMode="relative" rAng="0" ptsTypes="AA">
                                      <p:cBhvr>
                                        <p:cTn id="10" dur="1000" fill="hold"/>
                                        <p:tgtEl>
                                          <p:spTgt spid="13"/>
                                        </p:tgtEl>
                                        <p:attrNameLst>
                                          <p:attrName>ppt_x</p:attrName>
                                          <p:attrName>ppt_y</p:attrName>
                                        </p:attrNameLst>
                                      </p:cBhvr>
                                      <p:rCtr x="-2565" y="7546"/>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nodeType="afterEffect">
                                  <p:stCondLst>
                                    <p:cond delay="0"/>
                                  </p:stCondLst>
                                  <p:childTnLst>
                                    <p:animEffect transition="out" filter="fade">
                                      <p:cBhvr>
                                        <p:cTn id="17" dur="700" tmFilter="0, 0; .2, .5; .8, .5; 1, 0"/>
                                        <p:tgtEl>
                                          <p:spTgt spid="10"/>
                                        </p:tgtEl>
                                      </p:cBhvr>
                                    </p:animEffect>
                                    <p:animScale>
                                      <p:cBhvr>
                                        <p:cTn id="18" dur="350" autoRev="1" fill="hold"/>
                                        <p:tgtEl>
                                          <p:spTgt spid="10"/>
                                        </p:tgtEl>
                                      </p:cBhvr>
                                      <p:by x="105000" y="105000"/>
                                    </p:animScale>
                                  </p:childTnLst>
                                </p:cTn>
                              </p:par>
                            </p:childTnLst>
                          </p:cTn>
                        </p:par>
                        <p:par>
                          <p:cTn id="19" fill="hold">
                            <p:stCondLst>
                              <p:cond delay="700"/>
                            </p:stCondLst>
                            <p:childTnLst>
                              <p:par>
                                <p:cTn id="20" presetID="26" presetClass="emph" presetSubtype="0" fill="hold" nodeType="afterEffect">
                                  <p:stCondLst>
                                    <p:cond delay="0"/>
                                  </p:stCondLst>
                                  <p:childTnLst>
                                    <p:animEffect transition="out" filter="fade">
                                      <p:cBhvr>
                                        <p:cTn id="21" dur="500" tmFilter="0, 0; .2, .5; .8, .5; 1, 0"/>
                                        <p:tgtEl>
                                          <p:spTgt spid="10"/>
                                        </p:tgtEl>
                                      </p:cBhvr>
                                    </p:animEffect>
                                    <p:animScale>
                                      <p:cBhvr>
                                        <p:cTn id="22" dur="250" autoRev="1" fill="hold"/>
                                        <p:tgtEl>
                                          <p:spTgt spid="10"/>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4"/>
                                        </p:tgtEl>
                                      </p:cBhvr>
                                    </p:animEffect>
                                    <p:set>
                                      <p:cBhvr>
                                        <p:cTn id="27" dur="1" fill="hold">
                                          <p:stCondLst>
                                            <p:cond delay="499"/>
                                          </p:stCondLst>
                                        </p:cTn>
                                        <p:tgtEl>
                                          <p:spTgt spid="14"/>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325F8-A433-A972-9872-6BE11BD1FC5D}"/>
              </a:ext>
            </a:extLst>
          </p:cNvPr>
          <p:cNvSpPr>
            <a:spLocks noGrp="1"/>
          </p:cNvSpPr>
          <p:nvPr>
            <p:ph type="title"/>
          </p:nvPr>
        </p:nvSpPr>
        <p:spPr>
          <a:xfrm>
            <a:off x="218660" y="365126"/>
            <a:ext cx="11718235" cy="1068418"/>
          </a:xfrm>
        </p:spPr>
        <p:txBody>
          <a:bodyPr/>
          <a:lstStyle/>
          <a:p>
            <a:r>
              <a:rPr lang="en-US" dirty="0"/>
              <a:t>Regular write operation in PM</a:t>
            </a:r>
          </a:p>
        </p:txBody>
      </p:sp>
      <p:grpSp>
        <p:nvGrpSpPr>
          <p:cNvPr id="9" name="Group 8">
            <a:extLst>
              <a:ext uri="{FF2B5EF4-FFF2-40B4-BE49-F238E27FC236}">
                <a16:creationId xmlns:a16="http://schemas.microsoft.com/office/drawing/2014/main" id="{7933DF09-CB62-0006-492A-3DFAF19B7647}"/>
              </a:ext>
            </a:extLst>
          </p:cNvPr>
          <p:cNvGrpSpPr/>
          <p:nvPr/>
        </p:nvGrpSpPr>
        <p:grpSpPr>
          <a:xfrm>
            <a:off x="6612947" y="2294849"/>
            <a:ext cx="4136431" cy="2754752"/>
            <a:chOff x="3577467" y="1675417"/>
            <a:chExt cx="4136431" cy="2754752"/>
          </a:xfrm>
        </p:grpSpPr>
        <p:sp>
          <p:nvSpPr>
            <p:cNvPr id="4" name="Oval 3">
              <a:extLst>
                <a:ext uri="{FF2B5EF4-FFF2-40B4-BE49-F238E27FC236}">
                  <a16:creationId xmlns:a16="http://schemas.microsoft.com/office/drawing/2014/main" id="{D3C950B9-43C4-5648-F83A-11784F1606C7}"/>
                </a:ext>
              </a:extLst>
            </p:cNvPr>
            <p:cNvSpPr/>
            <p:nvPr/>
          </p:nvSpPr>
          <p:spPr>
            <a:xfrm>
              <a:off x="5191432" y="1675417"/>
              <a:ext cx="843608" cy="78461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core</a:t>
              </a:r>
            </a:p>
          </p:txBody>
        </p:sp>
        <p:sp>
          <p:nvSpPr>
            <p:cNvPr id="5" name="Rectangle 4">
              <a:extLst>
                <a:ext uri="{FF2B5EF4-FFF2-40B4-BE49-F238E27FC236}">
                  <a16:creationId xmlns:a16="http://schemas.microsoft.com/office/drawing/2014/main" id="{54CF539E-8E63-63C1-BE84-8C175CDD0517}"/>
                </a:ext>
              </a:extLst>
            </p:cNvPr>
            <p:cNvSpPr/>
            <p:nvPr/>
          </p:nvSpPr>
          <p:spPr>
            <a:xfrm>
              <a:off x="4731283" y="2701904"/>
              <a:ext cx="1828800" cy="727096"/>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6229B405-09D3-F199-6531-473AA9481D9D}"/>
                </a:ext>
              </a:extLst>
            </p:cNvPr>
            <p:cNvSpPr/>
            <p:nvPr/>
          </p:nvSpPr>
          <p:spPr>
            <a:xfrm>
              <a:off x="3577467" y="3780502"/>
              <a:ext cx="4136431" cy="64966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7" name="Arrow: Down 6">
              <a:extLst>
                <a:ext uri="{FF2B5EF4-FFF2-40B4-BE49-F238E27FC236}">
                  <a16:creationId xmlns:a16="http://schemas.microsoft.com/office/drawing/2014/main" id="{3BD8206C-2FD1-02F0-B47F-4F68A183DD3D}"/>
                </a:ext>
              </a:extLst>
            </p:cNvPr>
            <p:cNvSpPr/>
            <p:nvPr/>
          </p:nvSpPr>
          <p:spPr>
            <a:xfrm>
              <a:off x="5571940" y="2460031"/>
              <a:ext cx="147484" cy="241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A7F34546-E998-444F-3ED7-486D28E9CA4F}"/>
                </a:ext>
              </a:extLst>
            </p:cNvPr>
            <p:cNvSpPr/>
            <p:nvPr/>
          </p:nvSpPr>
          <p:spPr>
            <a:xfrm>
              <a:off x="5446089" y="3429000"/>
              <a:ext cx="399186" cy="351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47174976-F8E0-C5D6-3853-E59853C0CBC3}"/>
              </a:ext>
            </a:extLst>
          </p:cNvPr>
          <p:cNvSpPr txBox="1"/>
          <p:nvPr/>
        </p:nvSpPr>
        <p:spPr>
          <a:xfrm>
            <a:off x="6974558" y="3781241"/>
            <a:ext cx="792205" cy="369332"/>
          </a:xfrm>
          <a:prstGeom prst="rect">
            <a:avLst/>
          </a:prstGeom>
          <a:noFill/>
        </p:spPr>
        <p:txBody>
          <a:bodyPr wrap="none" rtlCol="0">
            <a:spAutoFit/>
          </a:bodyPr>
          <a:lstStyle/>
          <a:p>
            <a:r>
              <a:rPr lang="en-US" dirty="0"/>
              <a:t>Cache</a:t>
            </a:r>
          </a:p>
        </p:txBody>
      </p:sp>
      <p:sp>
        <p:nvSpPr>
          <p:cNvPr id="12" name="TextBox 11">
            <a:extLst>
              <a:ext uri="{FF2B5EF4-FFF2-40B4-BE49-F238E27FC236}">
                <a16:creationId xmlns:a16="http://schemas.microsoft.com/office/drawing/2014/main" id="{D8C46C47-FD6B-DD87-7424-930820E57CA1}"/>
              </a:ext>
            </a:extLst>
          </p:cNvPr>
          <p:cNvSpPr txBox="1"/>
          <p:nvPr/>
        </p:nvSpPr>
        <p:spPr>
          <a:xfrm>
            <a:off x="6074369" y="4540101"/>
            <a:ext cx="502061" cy="369332"/>
          </a:xfrm>
          <a:prstGeom prst="rect">
            <a:avLst/>
          </a:prstGeom>
          <a:noFill/>
        </p:spPr>
        <p:txBody>
          <a:bodyPr wrap="none" rtlCol="0">
            <a:spAutoFit/>
          </a:bodyPr>
          <a:lstStyle/>
          <a:p>
            <a:r>
              <a:rPr lang="en-US" dirty="0"/>
              <a:t>PM</a:t>
            </a:r>
          </a:p>
        </p:txBody>
      </p:sp>
      <p:sp>
        <p:nvSpPr>
          <p:cNvPr id="14" name="Rectangle 13">
            <a:extLst>
              <a:ext uri="{FF2B5EF4-FFF2-40B4-BE49-F238E27FC236}">
                <a16:creationId xmlns:a16="http://schemas.microsoft.com/office/drawing/2014/main" id="{1BCDD930-7B05-148F-71CC-4DBE14709EBF}"/>
              </a:ext>
            </a:extLst>
          </p:cNvPr>
          <p:cNvSpPr/>
          <p:nvPr/>
        </p:nvSpPr>
        <p:spPr>
          <a:xfrm>
            <a:off x="7878084" y="3425312"/>
            <a:ext cx="246081" cy="51914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5" name="Rectangle 14">
            <a:extLst>
              <a:ext uri="{FF2B5EF4-FFF2-40B4-BE49-F238E27FC236}">
                <a16:creationId xmlns:a16="http://schemas.microsoft.com/office/drawing/2014/main" id="{14C59A67-81D8-9A58-A11C-E18D6156E526}"/>
              </a:ext>
            </a:extLst>
          </p:cNvPr>
          <p:cNvSpPr/>
          <p:nvPr/>
        </p:nvSpPr>
        <p:spPr>
          <a:xfrm>
            <a:off x="8256380" y="3425312"/>
            <a:ext cx="246081" cy="519144"/>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 name="TextBox 2">
            <a:extLst>
              <a:ext uri="{FF2B5EF4-FFF2-40B4-BE49-F238E27FC236}">
                <a16:creationId xmlns:a16="http://schemas.microsoft.com/office/drawing/2014/main" id="{9982937C-1740-1FC8-6176-A66B1A57626C}"/>
              </a:ext>
            </a:extLst>
          </p:cNvPr>
          <p:cNvSpPr txBox="1"/>
          <p:nvPr/>
        </p:nvSpPr>
        <p:spPr>
          <a:xfrm>
            <a:off x="1929090" y="2192774"/>
            <a:ext cx="684931" cy="369332"/>
          </a:xfrm>
          <a:prstGeom prst="rect">
            <a:avLst/>
          </a:prstGeom>
          <a:noFill/>
        </p:spPr>
        <p:txBody>
          <a:bodyPr wrap="none" rtlCol="0">
            <a:spAutoFit/>
          </a:bodyPr>
          <a:lstStyle/>
          <a:p>
            <a:r>
              <a:rPr lang="en-US" b="1" dirty="0"/>
              <a:t>Write</a:t>
            </a:r>
          </a:p>
        </p:txBody>
      </p:sp>
      <p:sp>
        <p:nvSpPr>
          <p:cNvPr id="17" name="TextBox 16">
            <a:extLst>
              <a:ext uri="{FF2B5EF4-FFF2-40B4-BE49-F238E27FC236}">
                <a16:creationId xmlns:a16="http://schemas.microsoft.com/office/drawing/2014/main" id="{E6234EE7-ACAA-72CA-8768-0E7F5D10349E}"/>
              </a:ext>
            </a:extLst>
          </p:cNvPr>
          <p:cNvSpPr txBox="1"/>
          <p:nvPr/>
        </p:nvSpPr>
        <p:spPr>
          <a:xfrm>
            <a:off x="1929090" y="2502490"/>
            <a:ext cx="832023" cy="369332"/>
          </a:xfrm>
          <a:prstGeom prst="rect">
            <a:avLst/>
          </a:prstGeom>
          <a:noFill/>
        </p:spPr>
        <p:txBody>
          <a:bodyPr wrap="none" rtlCol="0">
            <a:spAutoFit/>
          </a:bodyPr>
          <a:lstStyle/>
          <a:p>
            <a:r>
              <a:rPr lang="en-US" b="1" dirty="0"/>
              <a:t>FLUSH</a:t>
            </a:r>
          </a:p>
        </p:txBody>
      </p:sp>
      <p:sp>
        <p:nvSpPr>
          <p:cNvPr id="20" name="TextBox 19">
            <a:extLst>
              <a:ext uri="{FF2B5EF4-FFF2-40B4-BE49-F238E27FC236}">
                <a16:creationId xmlns:a16="http://schemas.microsoft.com/office/drawing/2014/main" id="{095FE978-CC0C-FE91-80A2-AC69B819BA0E}"/>
              </a:ext>
            </a:extLst>
          </p:cNvPr>
          <p:cNvSpPr txBox="1"/>
          <p:nvPr/>
        </p:nvSpPr>
        <p:spPr>
          <a:xfrm>
            <a:off x="1920818" y="2791589"/>
            <a:ext cx="840295" cy="369332"/>
          </a:xfrm>
          <a:prstGeom prst="rect">
            <a:avLst/>
          </a:prstGeom>
          <a:noFill/>
        </p:spPr>
        <p:txBody>
          <a:bodyPr wrap="none" rtlCol="0">
            <a:spAutoFit/>
          </a:bodyPr>
          <a:lstStyle/>
          <a:p>
            <a:r>
              <a:rPr lang="en-US" b="1" dirty="0"/>
              <a:t>FENCE</a:t>
            </a:r>
          </a:p>
        </p:txBody>
      </p:sp>
      <p:sp>
        <p:nvSpPr>
          <p:cNvPr id="21" name="TextBox 20">
            <a:extLst>
              <a:ext uri="{FF2B5EF4-FFF2-40B4-BE49-F238E27FC236}">
                <a16:creationId xmlns:a16="http://schemas.microsoft.com/office/drawing/2014/main" id="{99C26FFB-3AA9-2F4A-121D-67CB4B3591C8}"/>
              </a:ext>
            </a:extLst>
          </p:cNvPr>
          <p:cNvSpPr txBox="1"/>
          <p:nvPr/>
        </p:nvSpPr>
        <p:spPr>
          <a:xfrm>
            <a:off x="1948002" y="3701358"/>
            <a:ext cx="684931" cy="369332"/>
          </a:xfrm>
          <a:prstGeom prst="rect">
            <a:avLst/>
          </a:prstGeom>
          <a:noFill/>
        </p:spPr>
        <p:txBody>
          <a:bodyPr wrap="none" rtlCol="0">
            <a:spAutoFit/>
          </a:bodyPr>
          <a:lstStyle/>
          <a:p>
            <a:r>
              <a:rPr lang="en-US" b="1" dirty="0"/>
              <a:t>Write</a:t>
            </a:r>
          </a:p>
        </p:txBody>
      </p:sp>
      <p:sp>
        <p:nvSpPr>
          <p:cNvPr id="10" name="TextBox 9">
            <a:extLst>
              <a:ext uri="{FF2B5EF4-FFF2-40B4-BE49-F238E27FC236}">
                <a16:creationId xmlns:a16="http://schemas.microsoft.com/office/drawing/2014/main" id="{D51BAEB7-AEBF-1329-2466-C5FEB2742625}"/>
              </a:ext>
            </a:extLst>
          </p:cNvPr>
          <p:cNvSpPr txBox="1"/>
          <p:nvPr/>
        </p:nvSpPr>
        <p:spPr>
          <a:xfrm>
            <a:off x="1953903" y="3390404"/>
            <a:ext cx="688843" cy="369332"/>
          </a:xfrm>
          <a:prstGeom prst="rect">
            <a:avLst/>
          </a:prstGeom>
          <a:noFill/>
        </p:spPr>
        <p:txBody>
          <a:bodyPr wrap="none" rtlCol="0">
            <a:spAutoFit/>
          </a:bodyPr>
          <a:lstStyle/>
          <a:p>
            <a:r>
              <a:rPr lang="en-US" b="1" dirty="0"/>
              <a:t>Read</a:t>
            </a:r>
          </a:p>
        </p:txBody>
      </p:sp>
    </p:spTree>
    <p:extLst>
      <p:ext uri="{BB962C8B-B14F-4D97-AF65-F5344CB8AC3E}">
        <p14:creationId xmlns:p14="http://schemas.microsoft.com/office/powerpoint/2010/main" val="99873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0.00039 1.48148E-6 L -0.04648 0.15162 " pathEditMode="relative" rAng="0" ptsTypes="AA">
                                      <p:cBhvr>
                                        <p:cTn id="14" dur="2000" fill="hold"/>
                                        <p:tgtEl>
                                          <p:spTgt spid="14"/>
                                        </p:tgtEl>
                                        <p:attrNameLst>
                                          <p:attrName>ppt_x</p:attrName>
                                          <p:attrName>ppt_y</p:attrName>
                                        </p:attrNameLst>
                                      </p:cBhvr>
                                      <p:rCtr x="-2344" y="7569"/>
                                    </p:animMotion>
                                  </p:childTnLst>
                                </p:cTn>
                              </p:par>
                              <p:par>
                                <p:cTn id="15" presetID="22" presetClass="entr" presetSubtype="1"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up)">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up)">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par>
                                <p:cTn id="28" presetID="42" presetClass="path" presetSubtype="0" accel="50000" decel="50000" fill="hold" grpId="2" nodeType="withEffect">
                                  <p:stCondLst>
                                    <p:cond delay="0"/>
                                  </p:stCondLst>
                                  <p:childTnLst>
                                    <p:animMotion origin="layout" path="M -0.04648 0.15162 L 1.11022E-16 1.48148E-6 " pathEditMode="relative" rAng="0" ptsTypes="AA">
                                      <p:cBhvr>
                                        <p:cTn id="29" dur="2000" fill="hold"/>
                                        <p:tgtEl>
                                          <p:spTgt spid="14"/>
                                        </p:tgtEl>
                                        <p:attrNameLst>
                                          <p:attrName>ppt_x</p:attrName>
                                          <p:attrName>ppt_y</p:attrName>
                                        </p:attrNameLst>
                                      </p:cBhvr>
                                      <p:rCtr x="2318" y="-7593"/>
                                    </p:animMotion>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up)">
                                      <p:cBhvr>
                                        <p:cTn id="34" dur="500"/>
                                        <p:tgtEl>
                                          <p:spTgt spid="21"/>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wipe(up)">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15" grpId="0" animBg="1"/>
      <p:bldP spid="3" grpId="0"/>
      <p:bldP spid="17" grpId="0"/>
      <p:bldP spid="20" grpId="0"/>
      <p:bldP spid="21"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1D6FE930-C1FE-068B-EB7A-6D356016CB53}"/>
              </a:ext>
            </a:extLst>
          </p:cNvPr>
          <p:cNvSpPr/>
          <p:nvPr/>
        </p:nvSpPr>
        <p:spPr>
          <a:xfrm>
            <a:off x="5948809" y="3045102"/>
            <a:ext cx="1828800" cy="567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553EEB7B-D34B-7AE0-1A86-768D38D08AC1}"/>
              </a:ext>
            </a:extLst>
          </p:cNvPr>
          <p:cNvSpPr/>
          <p:nvPr/>
        </p:nvSpPr>
        <p:spPr>
          <a:xfrm>
            <a:off x="3678513" y="3045102"/>
            <a:ext cx="1828800" cy="567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6DF325F8-A433-A972-9872-6BE11BD1FC5D}"/>
              </a:ext>
            </a:extLst>
          </p:cNvPr>
          <p:cNvSpPr>
            <a:spLocks noGrp="1"/>
          </p:cNvSpPr>
          <p:nvPr>
            <p:ph type="title"/>
          </p:nvPr>
        </p:nvSpPr>
        <p:spPr>
          <a:xfrm>
            <a:off x="218660" y="365126"/>
            <a:ext cx="11718235" cy="1068418"/>
          </a:xfrm>
        </p:spPr>
        <p:txBody>
          <a:bodyPr/>
          <a:lstStyle/>
          <a:p>
            <a:r>
              <a:rPr lang="en-US" dirty="0"/>
              <a:t>atomic write operation in PM</a:t>
            </a:r>
          </a:p>
        </p:txBody>
      </p:sp>
      <p:sp>
        <p:nvSpPr>
          <p:cNvPr id="4" name="Oval 3">
            <a:extLst>
              <a:ext uri="{FF2B5EF4-FFF2-40B4-BE49-F238E27FC236}">
                <a16:creationId xmlns:a16="http://schemas.microsoft.com/office/drawing/2014/main" id="{D3C950B9-43C4-5648-F83A-11784F1606C7}"/>
              </a:ext>
            </a:extLst>
          </p:cNvPr>
          <p:cNvSpPr/>
          <p:nvPr/>
        </p:nvSpPr>
        <p:spPr>
          <a:xfrm>
            <a:off x="4117245" y="2014871"/>
            <a:ext cx="843608" cy="78461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core</a:t>
            </a:r>
          </a:p>
        </p:txBody>
      </p:sp>
      <p:sp>
        <p:nvSpPr>
          <p:cNvPr id="5" name="Rectangle 4">
            <a:extLst>
              <a:ext uri="{FF2B5EF4-FFF2-40B4-BE49-F238E27FC236}">
                <a16:creationId xmlns:a16="http://schemas.microsoft.com/office/drawing/2014/main" id="{54CF539E-8E63-63C1-BE84-8C175CDD0517}"/>
              </a:ext>
            </a:extLst>
          </p:cNvPr>
          <p:cNvSpPr/>
          <p:nvPr/>
        </p:nvSpPr>
        <p:spPr>
          <a:xfrm>
            <a:off x="3690315" y="3817911"/>
            <a:ext cx="4087294" cy="567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6" name="Rectangle 5">
            <a:extLst>
              <a:ext uri="{FF2B5EF4-FFF2-40B4-BE49-F238E27FC236}">
                <a16:creationId xmlns:a16="http://schemas.microsoft.com/office/drawing/2014/main" id="{6229B405-09D3-F199-6531-473AA9481D9D}"/>
              </a:ext>
            </a:extLst>
          </p:cNvPr>
          <p:cNvSpPr/>
          <p:nvPr/>
        </p:nvSpPr>
        <p:spPr>
          <a:xfrm>
            <a:off x="3273912" y="4736445"/>
            <a:ext cx="4849500" cy="649667"/>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w="0"/>
              <a:solidFill>
                <a:schemeClr val="tx1"/>
              </a:solidFill>
              <a:effectLst>
                <a:outerShdw blurRad="38100" dist="19050" dir="2700000" algn="tl" rotWithShape="0">
                  <a:schemeClr val="dk1">
                    <a:alpha val="40000"/>
                  </a:schemeClr>
                </a:outerShdw>
              </a:effectLst>
            </a:endParaRPr>
          </a:p>
        </p:txBody>
      </p:sp>
      <p:sp>
        <p:nvSpPr>
          <p:cNvPr id="7" name="Arrow: Down 6">
            <a:extLst>
              <a:ext uri="{FF2B5EF4-FFF2-40B4-BE49-F238E27FC236}">
                <a16:creationId xmlns:a16="http://schemas.microsoft.com/office/drawing/2014/main" id="{3BD8206C-2FD1-02F0-B47F-4F68A183DD3D}"/>
              </a:ext>
            </a:extLst>
          </p:cNvPr>
          <p:cNvSpPr/>
          <p:nvPr/>
        </p:nvSpPr>
        <p:spPr>
          <a:xfrm>
            <a:off x="4497753" y="2799485"/>
            <a:ext cx="147484" cy="241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Arrow: Down 7">
            <a:extLst>
              <a:ext uri="{FF2B5EF4-FFF2-40B4-BE49-F238E27FC236}">
                <a16:creationId xmlns:a16="http://schemas.microsoft.com/office/drawing/2014/main" id="{A7F34546-E998-444F-3ED7-486D28E9CA4F}"/>
              </a:ext>
            </a:extLst>
          </p:cNvPr>
          <p:cNvSpPr/>
          <p:nvPr/>
        </p:nvSpPr>
        <p:spPr>
          <a:xfrm>
            <a:off x="5534369" y="4393858"/>
            <a:ext cx="399186" cy="35150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47174976-F8E0-C5D6-3853-E59853C0CBC3}"/>
              </a:ext>
            </a:extLst>
          </p:cNvPr>
          <p:cNvSpPr txBox="1"/>
          <p:nvPr/>
        </p:nvSpPr>
        <p:spPr>
          <a:xfrm>
            <a:off x="6213509" y="4018881"/>
            <a:ext cx="1909903" cy="369332"/>
          </a:xfrm>
          <a:prstGeom prst="rect">
            <a:avLst/>
          </a:prstGeom>
          <a:noFill/>
        </p:spPr>
        <p:txBody>
          <a:bodyPr wrap="square" rtlCol="0">
            <a:spAutoFit/>
          </a:bodyPr>
          <a:lstStyle/>
          <a:p>
            <a:r>
              <a:rPr lang="en-US" dirty="0"/>
              <a:t>Shared Cache</a:t>
            </a:r>
          </a:p>
        </p:txBody>
      </p:sp>
      <p:sp>
        <p:nvSpPr>
          <p:cNvPr id="12" name="TextBox 11">
            <a:extLst>
              <a:ext uri="{FF2B5EF4-FFF2-40B4-BE49-F238E27FC236}">
                <a16:creationId xmlns:a16="http://schemas.microsoft.com/office/drawing/2014/main" id="{D8C46C47-FD6B-DD87-7424-930820E57CA1}"/>
              </a:ext>
            </a:extLst>
          </p:cNvPr>
          <p:cNvSpPr txBox="1"/>
          <p:nvPr/>
        </p:nvSpPr>
        <p:spPr>
          <a:xfrm>
            <a:off x="2735334" y="4876612"/>
            <a:ext cx="502061" cy="369332"/>
          </a:xfrm>
          <a:prstGeom prst="rect">
            <a:avLst/>
          </a:prstGeom>
          <a:noFill/>
        </p:spPr>
        <p:txBody>
          <a:bodyPr wrap="none" rtlCol="0">
            <a:spAutoFit/>
          </a:bodyPr>
          <a:lstStyle/>
          <a:p>
            <a:r>
              <a:rPr lang="en-US" dirty="0"/>
              <a:t>PM</a:t>
            </a:r>
          </a:p>
        </p:txBody>
      </p:sp>
      <p:sp>
        <p:nvSpPr>
          <p:cNvPr id="14" name="Rectangle 13">
            <a:extLst>
              <a:ext uri="{FF2B5EF4-FFF2-40B4-BE49-F238E27FC236}">
                <a16:creationId xmlns:a16="http://schemas.microsoft.com/office/drawing/2014/main" id="{1BCDD930-7B05-148F-71CC-4DBE14709EBF}"/>
              </a:ext>
            </a:extLst>
          </p:cNvPr>
          <p:cNvSpPr/>
          <p:nvPr/>
        </p:nvSpPr>
        <p:spPr>
          <a:xfrm>
            <a:off x="3797117" y="3158973"/>
            <a:ext cx="246081" cy="36933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 name="TextBox 2">
            <a:extLst>
              <a:ext uri="{FF2B5EF4-FFF2-40B4-BE49-F238E27FC236}">
                <a16:creationId xmlns:a16="http://schemas.microsoft.com/office/drawing/2014/main" id="{9982937C-1740-1FC8-6176-A66B1A57626C}"/>
              </a:ext>
            </a:extLst>
          </p:cNvPr>
          <p:cNvSpPr txBox="1"/>
          <p:nvPr/>
        </p:nvSpPr>
        <p:spPr>
          <a:xfrm>
            <a:off x="1154651" y="2151766"/>
            <a:ext cx="839782" cy="646331"/>
          </a:xfrm>
          <a:prstGeom prst="rect">
            <a:avLst/>
          </a:prstGeom>
          <a:noFill/>
        </p:spPr>
        <p:txBody>
          <a:bodyPr wrap="none" rtlCol="0">
            <a:spAutoFit/>
          </a:bodyPr>
          <a:lstStyle/>
          <a:p>
            <a:r>
              <a:rPr lang="en-US" b="1" dirty="0"/>
              <a:t>Atomic</a:t>
            </a:r>
          </a:p>
          <a:p>
            <a:r>
              <a:rPr lang="en-US" b="1" dirty="0"/>
              <a:t>Write</a:t>
            </a:r>
          </a:p>
        </p:txBody>
      </p:sp>
      <p:sp>
        <p:nvSpPr>
          <p:cNvPr id="17" name="TextBox 16">
            <a:extLst>
              <a:ext uri="{FF2B5EF4-FFF2-40B4-BE49-F238E27FC236}">
                <a16:creationId xmlns:a16="http://schemas.microsoft.com/office/drawing/2014/main" id="{E6234EE7-ACAA-72CA-8768-0E7F5D10349E}"/>
              </a:ext>
            </a:extLst>
          </p:cNvPr>
          <p:cNvSpPr txBox="1"/>
          <p:nvPr/>
        </p:nvSpPr>
        <p:spPr>
          <a:xfrm>
            <a:off x="1166545" y="3160009"/>
            <a:ext cx="832023" cy="369332"/>
          </a:xfrm>
          <a:prstGeom prst="rect">
            <a:avLst/>
          </a:prstGeom>
          <a:noFill/>
        </p:spPr>
        <p:txBody>
          <a:bodyPr wrap="none" rtlCol="0">
            <a:spAutoFit/>
          </a:bodyPr>
          <a:lstStyle/>
          <a:p>
            <a:r>
              <a:rPr lang="en-US" b="1" dirty="0"/>
              <a:t>FLUSH</a:t>
            </a:r>
          </a:p>
        </p:txBody>
      </p:sp>
      <p:sp>
        <p:nvSpPr>
          <p:cNvPr id="20" name="TextBox 19">
            <a:extLst>
              <a:ext uri="{FF2B5EF4-FFF2-40B4-BE49-F238E27FC236}">
                <a16:creationId xmlns:a16="http://schemas.microsoft.com/office/drawing/2014/main" id="{095FE978-CC0C-FE91-80A2-AC69B819BA0E}"/>
              </a:ext>
            </a:extLst>
          </p:cNvPr>
          <p:cNvSpPr txBox="1"/>
          <p:nvPr/>
        </p:nvSpPr>
        <p:spPr>
          <a:xfrm>
            <a:off x="1162410" y="3633245"/>
            <a:ext cx="840295" cy="369332"/>
          </a:xfrm>
          <a:prstGeom prst="rect">
            <a:avLst/>
          </a:prstGeom>
          <a:noFill/>
        </p:spPr>
        <p:txBody>
          <a:bodyPr wrap="none" rtlCol="0">
            <a:spAutoFit/>
          </a:bodyPr>
          <a:lstStyle/>
          <a:p>
            <a:r>
              <a:rPr lang="en-US" b="1" dirty="0"/>
              <a:t>FENCE</a:t>
            </a:r>
          </a:p>
        </p:txBody>
      </p:sp>
      <p:sp>
        <p:nvSpPr>
          <p:cNvPr id="21" name="TextBox 20">
            <a:extLst>
              <a:ext uri="{FF2B5EF4-FFF2-40B4-BE49-F238E27FC236}">
                <a16:creationId xmlns:a16="http://schemas.microsoft.com/office/drawing/2014/main" id="{99C26FFB-3AA9-2F4A-121D-67CB4B3591C8}"/>
              </a:ext>
            </a:extLst>
          </p:cNvPr>
          <p:cNvSpPr txBox="1"/>
          <p:nvPr/>
        </p:nvSpPr>
        <p:spPr>
          <a:xfrm>
            <a:off x="8051086" y="2686212"/>
            <a:ext cx="688843" cy="369332"/>
          </a:xfrm>
          <a:prstGeom prst="rect">
            <a:avLst/>
          </a:prstGeom>
          <a:noFill/>
        </p:spPr>
        <p:txBody>
          <a:bodyPr wrap="none" rtlCol="0">
            <a:spAutoFit/>
          </a:bodyPr>
          <a:lstStyle/>
          <a:p>
            <a:r>
              <a:rPr lang="en-US" b="1" dirty="0"/>
              <a:t>Read</a:t>
            </a:r>
          </a:p>
        </p:txBody>
      </p:sp>
      <p:sp>
        <p:nvSpPr>
          <p:cNvPr id="13" name="Oval 12">
            <a:extLst>
              <a:ext uri="{FF2B5EF4-FFF2-40B4-BE49-F238E27FC236}">
                <a16:creationId xmlns:a16="http://schemas.microsoft.com/office/drawing/2014/main" id="{CE904A67-3AC3-767E-F093-4AE48BFA103A}"/>
              </a:ext>
            </a:extLst>
          </p:cNvPr>
          <p:cNvSpPr/>
          <p:nvPr/>
        </p:nvSpPr>
        <p:spPr>
          <a:xfrm>
            <a:off x="6387541" y="2014871"/>
            <a:ext cx="843608" cy="784614"/>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n w="0"/>
                <a:solidFill>
                  <a:schemeClr val="tx1"/>
                </a:solidFill>
                <a:effectLst>
                  <a:outerShdw blurRad="38100" dist="19050" dir="2700000" algn="tl" rotWithShape="0">
                    <a:schemeClr val="dk1">
                      <a:alpha val="40000"/>
                    </a:schemeClr>
                  </a:outerShdw>
                </a:effectLst>
              </a:rPr>
              <a:t>core</a:t>
            </a:r>
          </a:p>
        </p:txBody>
      </p:sp>
      <p:sp>
        <p:nvSpPr>
          <p:cNvPr id="16" name="Arrow: Down 15">
            <a:extLst>
              <a:ext uri="{FF2B5EF4-FFF2-40B4-BE49-F238E27FC236}">
                <a16:creationId xmlns:a16="http://schemas.microsoft.com/office/drawing/2014/main" id="{3DC2C43A-8CDF-05F2-1749-26A18C715F9D}"/>
              </a:ext>
            </a:extLst>
          </p:cNvPr>
          <p:cNvSpPr/>
          <p:nvPr/>
        </p:nvSpPr>
        <p:spPr>
          <a:xfrm>
            <a:off x="6768049" y="2799485"/>
            <a:ext cx="147484" cy="2418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01F4041E-4E95-DFAE-068F-0513928D7B4A}"/>
              </a:ext>
            </a:extLst>
          </p:cNvPr>
          <p:cNvSpPr txBox="1"/>
          <p:nvPr/>
        </p:nvSpPr>
        <p:spPr>
          <a:xfrm>
            <a:off x="6750488" y="3339592"/>
            <a:ext cx="1132990" cy="276999"/>
          </a:xfrm>
          <a:prstGeom prst="rect">
            <a:avLst/>
          </a:prstGeom>
          <a:noFill/>
        </p:spPr>
        <p:txBody>
          <a:bodyPr wrap="square" rtlCol="0">
            <a:spAutoFit/>
          </a:bodyPr>
          <a:lstStyle/>
          <a:p>
            <a:r>
              <a:rPr lang="en-US" sz="1200" dirty="0"/>
              <a:t>Private Cache</a:t>
            </a:r>
          </a:p>
        </p:txBody>
      </p:sp>
      <p:sp>
        <p:nvSpPr>
          <p:cNvPr id="22" name="TextBox 21">
            <a:extLst>
              <a:ext uri="{FF2B5EF4-FFF2-40B4-BE49-F238E27FC236}">
                <a16:creationId xmlns:a16="http://schemas.microsoft.com/office/drawing/2014/main" id="{009FCD60-A1EA-C58E-7BF8-09FC503FB276}"/>
              </a:ext>
            </a:extLst>
          </p:cNvPr>
          <p:cNvSpPr txBox="1"/>
          <p:nvPr/>
        </p:nvSpPr>
        <p:spPr>
          <a:xfrm>
            <a:off x="8051086" y="2954855"/>
            <a:ext cx="839782" cy="646331"/>
          </a:xfrm>
          <a:prstGeom prst="rect">
            <a:avLst/>
          </a:prstGeom>
          <a:noFill/>
        </p:spPr>
        <p:txBody>
          <a:bodyPr wrap="none" rtlCol="0">
            <a:spAutoFit/>
          </a:bodyPr>
          <a:lstStyle/>
          <a:p>
            <a:r>
              <a:rPr lang="en-US" b="1" dirty="0"/>
              <a:t>Atomic</a:t>
            </a:r>
          </a:p>
          <a:p>
            <a:r>
              <a:rPr lang="en-US" b="1" dirty="0"/>
              <a:t>Write</a:t>
            </a:r>
          </a:p>
        </p:txBody>
      </p:sp>
      <p:sp>
        <p:nvSpPr>
          <p:cNvPr id="24" name="Rectangle 23">
            <a:extLst>
              <a:ext uri="{FF2B5EF4-FFF2-40B4-BE49-F238E27FC236}">
                <a16:creationId xmlns:a16="http://schemas.microsoft.com/office/drawing/2014/main" id="{4851683D-1493-2ABB-0AF0-5DEBB2A640CB}"/>
              </a:ext>
            </a:extLst>
          </p:cNvPr>
          <p:cNvSpPr/>
          <p:nvPr/>
        </p:nvSpPr>
        <p:spPr>
          <a:xfrm>
            <a:off x="6441851" y="3139600"/>
            <a:ext cx="246081" cy="369333"/>
          </a:xfrm>
          <a:prstGeom prst="rect">
            <a:avLst/>
          </a:prstGeom>
          <a:solidFill>
            <a:schemeClr val="accent5">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5" name="TextBox 24">
            <a:extLst>
              <a:ext uri="{FF2B5EF4-FFF2-40B4-BE49-F238E27FC236}">
                <a16:creationId xmlns:a16="http://schemas.microsoft.com/office/drawing/2014/main" id="{46BEE3F7-B751-C692-EC8C-7B148352EC49}"/>
              </a:ext>
            </a:extLst>
          </p:cNvPr>
          <p:cNvSpPr txBox="1"/>
          <p:nvPr/>
        </p:nvSpPr>
        <p:spPr>
          <a:xfrm>
            <a:off x="4484694" y="3346449"/>
            <a:ext cx="1132990" cy="276999"/>
          </a:xfrm>
          <a:prstGeom prst="rect">
            <a:avLst/>
          </a:prstGeom>
          <a:noFill/>
        </p:spPr>
        <p:txBody>
          <a:bodyPr wrap="square" rtlCol="0">
            <a:spAutoFit/>
          </a:bodyPr>
          <a:lstStyle/>
          <a:p>
            <a:r>
              <a:rPr lang="en-US" sz="1200" dirty="0"/>
              <a:t>Private Cache</a:t>
            </a:r>
          </a:p>
        </p:txBody>
      </p:sp>
      <p:sp>
        <p:nvSpPr>
          <p:cNvPr id="26" name="Arrow: Down 25">
            <a:extLst>
              <a:ext uri="{FF2B5EF4-FFF2-40B4-BE49-F238E27FC236}">
                <a16:creationId xmlns:a16="http://schemas.microsoft.com/office/drawing/2014/main" id="{537A3828-E438-C55B-62A0-0D59EA01C7CE}"/>
              </a:ext>
            </a:extLst>
          </p:cNvPr>
          <p:cNvSpPr/>
          <p:nvPr/>
        </p:nvSpPr>
        <p:spPr>
          <a:xfrm>
            <a:off x="4502669" y="3616591"/>
            <a:ext cx="147484" cy="208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Arrow: Down 26">
            <a:extLst>
              <a:ext uri="{FF2B5EF4-FFF2-40B4-BE49-F238E27FC236}">
                <a16:creationId xmlns:a16="http://schemas.microsoft.com/office/drawing/2014/main" id="{8437B230-6EE2-F921-DE11-8362DE3EAF5C}"/>
              </a:ext>
            </a:extLst>
          </p:cNvPr>
          <p:cNvSpPr/>
          <p:nvPr/>
        </p:nvSpPr>
        <p:spPr>
          <a:xfrm>
            <a:off x="6789467" y="3603890"/>
            <a:ext cx="147484" cy="2081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 name="Graphic 28" descr="Close with solid fill">
            <a:extLst>
              <a:ext uri="{FF2B5EF4-FFF2-40B4-BE49-F238E27FC236}">
                <a16:creationId xmlns:a16="http://schemas.microsoft.com/office/drawing/2014/main" id="{384A6550-4614-5D63-5E10-1FCB0927A3E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88134" y="3610664"/>
            <a:ext cx="475221" cy="475221"/>
          </a:xfrm>
          <a:prstGeom prst="rect">
            <a:avLst/>
          </a:prstGeom>
        </p:spPr>
      </p:pic>
    </p:spTree>
    <p:extLst>
      <p:ext uri="{BB962C8B-B14F-4D97-AF65-F5344CB8AC3E}">
        <p14:creationId xmlns:p14="http://schemas.microsoft.com/office/powerpoint/2010/main" val="61073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wipe(up)">
                                      <p:cBhvr>
                                        <p:cTn id="15" dur="500"/>
                                        <p:tgtEl>
                                          <p:spTgt spid="21"/>
                                        </p:tgtEl>
                                      </p:cBhvr>
                                    </p:animEffect>
                                  </p:childTnLst>
                                </p:cTn>
                              </p:par>
                              <p:par>
                                <p:cTn id="16" presetID="42" presetClass="path" presetSubtype="0" accel="50000" decel="50000" fill="hold" grpId="1" nodeType="withEffect">
                                  <p:stCondLst>
                                    <p:cond delay="0"/>
                                  </p:stCondLst>
                                  <p:childTnLst>
                                    <p:animMotion origin="layout" path="M -4.375E-6 0 L 0.18633 -0.0037 " pathEditMode="relative" rAng="0" ptsTypes="AA">
                                      <p:cBhvr>
                                        <p:cTn id="17" dur="2000" fill="hold"/>
                                        <p:tgtEl>
                                          <p:spTgt spid="14"/>
                                        </p:tgtEl>
                                        <p:attrNameLst>
                                          <p:attrName>ppt_x</p:attrName>
                                          <p:attrName>ppt_y</p:attrName>
                                        </p:attrNameLst>
                                      </p:cBhvr>
                                      <p:rCtr x="9310" y="-185"/>
                                    </p:animMotion>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up)">
                                      <p:cBhvr>
                                        <p:cTn id="22" dur="500"/>
                                        <p:tgtEl>
                                          <p:spTgt spid="22"/>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500"/>
                                        <p:tgtEl>
                                          <p:spTgt spid="2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up)">
                                      <p:cBhvr>
                                        <p:cTn id="30" dur="500"/>
                                        <p:tgtEl>
                                          <p:spTgt spid="17"/>
                                        </p:tgtEl>
                                      </p:cBhvr>
                                    </p:animEffect>
                                  </p:childTnLst>
                                </p:cTn>
                              </p:par>
                              <p:par>
                                <p:cTn id="31" presetID="42" presetClass="path" presetSubtype="0" accel="50000" decel="50000" fill="hold" grpId="2" nodeType="withEffect">
                                  <p:stCondLst>
                                    <p:cond delay="0"/>
                                  </p:stCondLst>
                                  <p:childTnLst>
                                    <p:animMotion origin="layout" path="M 0.18633 -0.00371 L -4.375E-6 0.25 " pathEditMode="relative" rAng="0" ptsTypes="AA">
                                      <p:cBhvr>
                                        <p:cTn id="32" dur="2000" fill="hold"/>
                                        <p:tgtEl>
                                          <p:spTgt spid="14"/>
                                        </p:tgtEl>
                                        <p:attrNameLst>
                                          <p:attrName>ppt_x</p:attrName>
                                          <p:attrName>ppt_y</p:attrName>
                                        </p:attrNameLst>
                                      </p:cBhvr>
                                      <p:rCtr x="-9284" y="12685"/>
                                    </p:animMotion>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4" grpId="2" animBg="1"/>
      <p:bldP spid="3" grpId="0"/>
      <p:bldP spid="17" grpId="0"/>
      <p:bldP spid="20" grpId="0"/>
      <p:bldP spid="21" grpId="0"/>
      <p:bldP spid="22" grpId="0"/>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3FACB73E-5F75-9E85-8DBF-E848DE15F312}"/>
              </a:ext>
            </a:extLst>
          </p:cNvPr>
          <p:cNvSpPr>
            <a:spLocks noGrp="1"/>
          </p:cNvSpPr>
          <p:nvPr>
            <p:ph type="title"/>
          </p:nvPr>
        </p:nvSpPr>
        <p:spPr>
          <a:xfrm>
            <a:off x="604625" y="365125"/>
            <a:ext cx="10749175" cy="1240937"/>
          </a:xfrm>
        </p:spPr>
        <p:txBody>
          <a:bodyPr>
            <a:normAutofit fontScale="90000"/>
          </a:bodyPr>
          <a:lstStyle/>
          <a:p>
            <a:r>
              <a:rPr lang="en-US" b="1" dirty="0">
                <a:ea typeface="STZhongsong" panose="02010600040101010101" pitchFamily="2" charset="-122"/>
              </a:rPr>
              <a:t>But multi-thread code is not synchronized for PM </a:t>
            </a:r>
          </a:p>
        </p:txBody>
      </p:sp>
      <p:sp>
        <p:nvSpPr>
          <p:cNvPr id="5" name="TextBox 4">
            <a:extLst>
              <a:ext uri="{FF2B5EF4-FFF2-40B4-BE49-F238E27FC236}">
                <a16:creationId xmlns:a16="http://schemas.microsoft.com/office/drawing/2014/main" id="{C69302E1-0270-C726-12C7-A6E2AA234893}"/>
              </a:ext>
            </a:extLst>
          </p:cNvPr>
          <p:cNvSpPr txBox="1"/>
          <p:nvPr/>
        </p:nvSpPr>
        <p:spPr>
          <a:xfrm>
            <a:off x="750275" y="1603269"/>
            <a:ext cx="1082040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ea typeface="STZhongsong" panose="02010600040101010101" pitchFamily="2" charset="-122"/>
            </a:endParaRPr>
          </a:p>
          <a:p>
            <a:pPr marL="285750" indent="-285750">
              <a:buFont typeface="Wingdings" panose="05000000000000000000" pitchFamily="2" charset="2"/>
              <a:buChar char="Ø"/>
            </a:pPr>
            <a:endParaRPr lang="en-US" dirty="0">
              <a:ea typeface="STZhongsong" panose="02010600040101010101" pitchFamily="2" charset="-122"/>
            </a:endParaRPr>
          </a:p>
        </p:txBody>
      </p:sp>
      <p:graphicFrame>
        <p:nvGraphicFramePr>
          <p:cNvPr id="6" name="Table 4">
            <a:extLst>
              <a:ext uri="{FF2B5EF4-FFF2-40B4-BE49-F238E27FC236}">
                <a16:creationId xmlns:a16="http://schemas.microsoft.com/office/drawing/2014/main" id="{432BBDB4-039C-C434-B54C-5ED3851C13D3}"/>
              </a:ext>
            </a:extLst>
          </p:cNvPr>
          <p:cNvGraphicFramePr>
            <a:graphicFrameLocks noGrp="1"/>
          </p:cNvGraphicFramePr>
          <p:nvPr>
            <p:extLst>
              <p:ext uri="{D42A27DB-BD31-4B8C-83A1-F6EECF244321}">
                <p14:modId xmlns:p14="http://schemas.microsoft.com/office/powerpoint/2010/main" val="537366488"/>
              </p:ext>
            </p:extLst>
          </p:nvPr>
        </p:nvGraphicFramePr>
        <p:xfrm>
          <a:off x="1200726" y="1480957"/>
          <a:ext cx="10515600" cy="3942080"/>
        </p:xfrm>
        <a:graphic>
          <a:graphicData uri="http://schemas.openxmlformats.org/drawingml/2006/table">
            <a:tbl>
              <a:tblPr firstRow="1" bandRow="1"/>
              <a:tblGrid>
                <a:gridCol w="3478152">
                  <a:extLst>
                    <a:ext uri="{9D8B030D-6E8A-4147-A177-3AD203B41FA5}">
                      <a16:colId xmlns:a16="http://schemas.microsoft.com/office/drawing/2014/main" val="2909072991"/>
                    </a:ext>
                  </a:extLst>
                </a:gridCol>
                <a:gridCol w="3532248">
                  <a:extLst>
                    <a:ext uri="{9D8B030D-6E8A-4147-A177-3AD203B41FA5}">
                      <a16:colId xmlns:a16="http://schemas.microsoft.com/office/drawing/2014/main" val="3284000102"/>
                    </a:ext>
                  </a:extLst>
                </a:gridCol>
                <a:gridCol w="3505200">
                  <a:extLst>
                    <a:ext uri="{9D8B030D-6E8A-4147-A177-3AD203B41FA5}">
                      <a16:colId xmlns:a16="http://schemas.microsoft.com/office/drawing/2014/main" val="1967131860"/>
                    </a:ext>
                  </a:extLst>
                </a:gridCol>
              </a:tblGrid>
              <a:tr h="37084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rgbClr val="00B050"/>
                          </a:solidFill>
                        </a:rPr>
                        <a:t>T1: insert(x)</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sng" dirty="0">
                          <a:solidFill>
                            <a:srgbClr val="7030A0"/>
                          </a:solidFill>
                        </a:rPr>
                        <a:t>T2: insert(y)</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730109999"/>
                  </a:ext>
                </a:extLst>
              </a:tr>
              <a:tr h="37084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Node n = new Node(x)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B050"/>
                          </a:solidFill>
                        </a:rPr>
                        <a:t>while(true):</a:t>
                      </a:r>
                      <a:br>
                        <a:rPr lang="en-US" dirty="0">
                          <a:solidFill>
                            <a:srgbClr val="00B050"/>
                          </a:solidFill>
                        </a:rPr>
                      </a:br>
                      <a:r>
                        <a:rPr lang="en-US" dirty="0">
                          <a:solidFill>
                            <a:srgbClr val="00B050"/>
                          </a:solidFill>
                        </a:rPr>
                        <a:t>    (</a:t>
                      </a:r>
                      <a:r>
                        <a:rPr lang="en-US" dirty="0" err="1">
                          <a:solidFill>
                            <a:srgbClr val="00B050"/>
                          </a:solidFill>
                        </a:rPr>
                        <a:t>pred,succ</a:t>
                      </a:r>
                      <a:r>
                        <a:rPr lang="en-US" dirty="0">
                          <a:solidFill>
                            <a:srgbClr val="00B050"/>
                          </a:solidFill>
                        </a:rPr>
                        <a:t>) = find(x)</a:t>
                      </a:r>
                    </a:p>
                    <a:p>
                      <a:r>
                        <a:rPr lang="en-US" dirty="0">
                          <a:solidFill>
                            <a:srgbClr val="00B050"/>
                          </a:solidFill>
                        </a:rPr>
                        <a:t>    n.next = </a:t>
                      </a:r>
                      <a:r>
                        <a:rPr lang="en-US" dirty="0" err="1">
                          <a:solidFill>
                            <a:srgbClr val="00B050"/>
                          </a:solidFill>
                        </a:rPr>
                        <a:t>succ</a:t>
                      </a:r>
                      <a:r>
                        <a:rPr lang="en-US" dirty="0">
                          <a:solidFill>
                            <a:srgbClr val="00B050"/>
                          </a:solidFill>
                        </a:rPr>
                        <a:t> </a:t>
                      </a:r>
                    </a:p>
                    <a:p>
                      <a:r>
                        <a:rPr lang="en-US" dirty="0">
                          <a:solidFill>
                            <a:srgbClr val="00B050"/>
                          </a:solidFill>
                        </a:rPr>
                        <a:t>    FLUSH(n.next)</a:t>
                      </a:r>
                    </a:p>
                    <a:p>
                      <a:r>
                        <a:rPr lang="en-US" dirty="0">
                          <a:solidFill>
                            <a:srgbClr val="00B050"/>
                          </a:solidFill>
                        </a:rPr>
                        <a:t>    if(CAS(pred.next, </a:t>
                      </a:r>
                      <a:r>
                        <a:rPr lang="en-US" dirty="0" err="1">
                          <a:solidFill>
                            <a:srgbClr val="00B050"/>
                          </a:solidFill>
                        </a:rPr>
                        <a:t>succ</a:t>
                      </a:r>
                      <a:r>
                        <a:rPr lang="en-US" dirty="0">
                          <a:solidFill>
                            <a:srgbClr val="00B050"/>
                          </a:solidFill>
                        </a:rPr>
                        <a:t>, n)):</a:t>
                      </a: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7030A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Node n = new Node(y)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while(true):</a:t>
                      </a:r>
                      <a:br>
                        <a:rPr lang="en-US" dirty="0">
                          <a:solidFill>
                            <a:srgbClr val="7030A0"/>
                          </a:solidFill>
                        </a:rPr>
                      </a:br>
                      <a:r>
                        <a:rPr lang="en-US" dirty="0">
                          <a:solidFill>
                            <a:srgbClr val="7030A0"/>
                          </a:solidFill>
                        </a:rPr>
                        <a:t>    (</a:t>
                      </a:r>
                      <a:r>
                        <a:rPr lang="en-US" dirty="0" err="1">
                          <a:solidFill>
                            <a:srgbClr val="7030A0"/>
                          </a:solidFill>
                        </a:rPr>
                        <a:t>pred,succ</a:t>
                      </a:r>
                      <a:r>
                        <a:rPr lang="en-US" dirty="0">
                          <a:solidFill>
                            <a:srgbClr val="7030A0"/>
                          </a:solidFill>
                        </a:rPr>
                        <a:t>) = find(y)</a:t>
                      </a:r>
                    </a:p>
                    <a:p>
                      <a:r>
                        <a:rPr lang="en-US" dirty="0">
                          <a:solidFill>
                            <a:srgbClr val="7030A0"/>
                          </a:solidFill>
                        </a:rPr>
                        <a:t>     n.next = </a:t>
                      </a:r>
                      <a:r>
                        <a:rPr lang="en-US" dirty="0" err="1">
                          <a:solidFill>
                            <a:srgbClr val="7030A0"/>
                          </a:solidFill>
                        </a:rPr>
                        <a:t>succ</a:t>
                      </a:r>
                      <a:r>
                        <a:rPr lang="en-US" dirty="0">
                          <a:solidFill>
                            <a:srgbClr val="7030A0"/>
                          </a:solidFill>
                        </a:rPr>
                        <a:t>; </a:t>
                      </a:r>
                    </a:p>
                    <a:p>
                      <a:r>
                        <a:rPr lang="en-US" dirty="0">
                          <a:solidFill>
                            <a:srgbClr val="7030A0"/>
                          </a:solidFill>
                        </a:rPr>
                        <a:t>     FLUSH(n.next)</a:t>
                      </a:r>
                    </a:p>
                    <a:p>
                      <a:r>
                        <a:rPr lang="en-US" dirty="0">
                          <a:solidFill>
                            <a:srgbClr val="7030A0"/>
                          </a:solidFill>
                        </a:rPr>
                        <a:t>     if(CAS(pred.next, </a:t>
                      </a:r>
                      <a:r>
                        <a:rPr lang="en-US" dirty="0" err="1">
                          <a:solidFill>
                            <a:srgbClr val="7030A0"/>
                          </a:solidFill>
                        </a:rPr>
                        <a:t>succ</a:t>
                      </a:r>
                      <a:r>
                        <a:rPr lang="en-US" dirty="0">
                          <a:solidFill>
                            <a:srgbClr val="7030A0"/>
                          </a:solidFill>
                        </a:rPr>
                        <a:t>, n)):</a:t>
                      </a:r>
                    </a:p>
                    <a:p>
                      <a:r>
                        <a:rPr lang="en-US" dirty="0">
                          <a:solidFill>
                            <a:srgbClr val="7030A0"/>
                          </a:solidFill>
                        </a:rPr>
                        <a:t>     FLUSH(pred.next)</a:t>
                      </a: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618756253"/>
                  </a:ext>
                </a:extLst>
              </a:tr>
              <a:tr h="129794">
                <a:tc rowSpan="2">
                  <a:txBody>
                    <a:bodyPr/>
                    <a:lstStyle/>
                    <a:p>
                      <a:endParaRPr lang="en-US" dirty="0"/>
                    </a:p>
                    <a:p>
                      <a:r>
                        <a:rPr lang="en-US" dirty="0">
                          <a:latin typeface="Mangal Pro" panose="00000500000000000000" pitchFamily="2" charset="0"/>
                        </a:rPr>
                        <a:t>Unintentional time gap between CAS and FLUSH</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2">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7030A0"/>
                          </a:solidFill>
                        </a:rPr>
                        <a:t>while(true):</a:t>
                      </a:r>
                      <a:br>
                        <a:rPr lang="en-US" dirty="0">
                          <a:solidFill>
                            <a:srgbClr val="7030A0"/>
                          </a:solidFill>
                        </a:rPr>
                      </a:br>
                      <a:r>
                        <a:rPr lang="en-US" dirty="0">
                          <a:solidFill>
                            <a:srgbClr val="7030A0"/>
                          </a:solidFill>
                        </a:rPr>
                        <a:t>    (</a:t>
                      </a:r>
                      <a:r>
                        <a:rPr lang="en-US" dirty="0" err="1">
                          <a:solidFill>
                            <a:srgbClr val="7030A0"/>
                          </a:solidFill>
                        </a:rPr>
                        <a:t>pred,succ</a:t>
                      </a:r>
                      <a:r>
                        <a:rPr lang="en-US" dirty="0">
                          <a:solidFill>
                            <a:srgbClr val="7030A0"/>
                          </a:solidFill>
                        </a:rPr>
                        <a:t>) = find(y)</a:t>
                      </a:r>
                    </a:p>
                    <a:p>
                      <a:r>
                        <a:rPr lang="en-US" dirty="0">
                          <a:solidFill>
                            <a:srgbClr val="7030A0"/>
                          </a:solidFill>
                        </a:rPr>
                        <a:t>    </a:t>
                      </a:r>
                      <a:r>
                        <a:rPr lang="en-US" dirty="0" err="1">
                          <a:solidFill>
                            <a:srgbClr val="7030A0"/>
                          </a:solidFill>
                        </a:rPr>
                        <a:t>n.next</a:t>
                      </a:r>
                      <a:r>
                        <a:rPr lang="en-US" dirty="0">
                          <a:solidFill>
                            <a:srgbClr val="7030A0"/>
                          </a:solidFill>
                        </a:rPr>
                        <a:t> = </a:t>
                      </a:r>
                      <a:r>
                        <a:rPr lang="en-US" dirty="0" err="1">
                          <a:solidFill>
                            <a:srgbClr val="7030A0"/>
                          </a:solidFill>
                        </a:rPr>
                        <a:t>succ</a:t>
                      </a:r>
                      <a:r>
                        <a:rPr lang="en-US" dirty="0">
                          <a:solidFill>
                            <a:srgbClr val="7030A0"/>
                          </a:solidFill>
                        </a:rPr>
                        <a:t>; </a:t>
                      </a:r>
                    </a:p>
                    <a:p>
                      <a:r>
                        <a:rPr lang="en-US" dirty="0">
                          <a:solidFill>
                            <a:srgbClr val="7030A0"/>
                          </a:solidFill>
                        </a:rPr>
                        <a:t>    FLUSH(</a:t>
                      </a:r>
                      <a:r>
                        <a:rPr lang="en-US" dirty="0" err="1">
                          <a:solidFill>
                            <a:srgbClr val="7030A0"/>
                          </a:solidFill>
                        </a:rPr>
                        <a:t>n.next</a:t>
                      </a:r>
                      <a:r>
                        <a:rPr lang="en-US" dirty="0">
                          <a:solidFill>
                            <a:srgbClr val="7030A0"/>
                          </a:solidFill>
                        </a:rPr>
                        <a:t>)</a:t>
                      </a:r>
                    </a:p>
                    <a:p>
                      <a:r>
                        <a:rPr lang="en-US" dirty="0">
                          <a:solidFill>
                            <a:srgbClr val="7030A0"/>
                          </a:solidFill>
                        </a:rPr>
                        <a:t>    if(CAS(</a:t>
                      </a:r>
                      <a:r>
                        <a:rPr lang="en-US" dirty="0" err="1">
                          <a:solidFill>
                            <a:srgbClr val="7030A0"/>
                          </a:solidFill>
                        </a:rPr>
                        <a:t>pred.next</a:t>
                      </a:r>
                      <a:r>
                        <a:rPr lang="en-US" dirty="0">
                          <a:solidFill>
                            <a:srgbClr val="7030A0"/>
                          </a:solidFill>
                        </a:rPr>
                        <a:t>, </a:t>
                      </a:r>
                      <a:r>
                        <a:rPr lang="en-US" dirty="0" err="1">
                          <a:solidFill>
                            <a:srgbClr val="7030A0"/>
                          </a:solidFill>
                        </a:rPr>
                        <a:t>succ</a:t>
                      </a:r>
                      <a:r>
                        <a:rPr lang="en-US" dirty="0">
                          <a:solidFill>
                            <a:srgbClr val="7030A0"/>
                          </a:solidFill>
                        </a:rPr>
                        <a:t>, n)):</a:t>
                      </a:r>
                    </a:p>
                    <a:p>
                      <a:r>
                        <a:rPr lang="en-US" dirty="0">
                          <a:solidFill>
                            <a:srgbClr val="7030A0"/>
                          </a:solidFill>
                        </a:rPr>
                        <a:t>   FLUSH(</a:t>
                      </a:r>
                      <a:r>
                        <a:rPr lang="en-US" dirty="0" err="1">
                          <a:solidFill>
                            <a:srgbClr val="7030A0"/>
                          </a:solidFill>
                        </a:rPr>
                        <a:t>pred.next</a:t>
                      </a:r>
                      <a:r>
                        <a:rPr lang="en-US" dirty="0">
                          <a:solidFill>
                            <a:srgbClr val="7030A0"/>
                          </a:solidFill>
                        </a:rPr>
                        <a:t>)</a:t>
                      </a: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05072423"/>
                  </a:ext>
                </a:extLst>
              </a:tr>
              <a:tr h="370840">
                <a:tc vMerge="1">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tx2">
                        <a:lumMod val="20000"/>
                        <a:lumOff val="80000"/>
                      </a:schemeClr>
                    </a:solidFill>
                  </a:tcPr>
                </a:tc>
                <a:tc>
                  <a:txBody>
                    <a:bodyPr/>
                    <a:lstStyle/>
                    <a:p>
                      <a:r>
                        <a:rPr lang="en-US" dirty="0">
                          <a:solidFill>
                            <a:srgbClr val="7030A0"/>
                          </a:solidFill>
                        </a:rPr>
                        <a:t> return</a:t>
                      </a: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566138253"/>
                  </a:ext>
                </a:extLst>
              </a:tr>
              <a:tr h="370840">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r>
                        <a:rPr lang="en-US" dirty="0">
                          <a:solidFill>
                            <a:srgbClr val="00B050"/>
                          </a:solidFill>
                        </a:rPr>
                        <a:t> FLUSH(pred.next)</a:t>
                      </a:r>
                    </a:p>
                    <a:p>
                      <a:r>
                        <a:rPr lang="en-US" dirty="0">
                          <a:solidFill>
                            <a:srgbClr val="00B050"/>
                          </a:solidFill>
                        </a:rPr>
                        <a:t> return</a:t>
                      </a:r>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endParaRPr lang="en-US" dirty="0"/>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114685071"/>
                  </a:ext>
                </a:extLst>
              </a:tr>
            </a:tbl>
          </a:graphicData>
        </a:graphic>
      </p:graphicFrame>
      <p:sp>
        <p:nvSpPr>
          <p:cNvPr id="7" name="Arrow: Right 6">
            <a:extLst>
              <a:ext uri="{FF2B5EF4-FFF2-40B4-BE49-F238E27FC236}">
                <a16:creationId xmlns:a16="http://schemas.microsoft.com/office/drawing/2014/main" id="{C9668B57-6593-6197-F224-E972227F04F8}"/>
              </a:ext>
            </a:extLst>
          </p:cNvPr>
          <p:cNvSpPr/>
          <p:nvPr/>
        </p:nvSpPr>
        <p:spPr>
          <a:xfrm>
            <a:off x="4103077" y="3950677"/>
            <a:ext cx="633046" cy="422031"/>
          </a:xfrm>
          <a:prstGeom prst="right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6626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70A8AABE-CF44-86CD-FA97-EC3908415111}"/>
              </a:ext>
            </a:extLst>
          </p:cNvPr>
          <p:cNvSpPr txBox="1">
            <a:spLocks/>
          </p:cNvSpPr>
          <p:nvPr/>
        </p:nvSpPr>
        <p:spPr>
          <a:xfrm>
            <a:off x="838200" y="365125"/>
            <a:ext cx="10515600" cy="124093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6"/>
                </a:solidFill>
                <a:latin typeface="+mj-lt"/>
                <a:ea typeface="+mj-ea"/>
                <a:cs typeface="+mj-cs"/>
              </a:defRPr>
            </a:lvl1pPr>
          </a:lstStyle>
          <a:p>
            <a:r>
              <a:rPr lang="en-US" b="1" dirty="0">
                <a:solidFill>
                  <a:schemeClr val="tx1"/>
                </a:solidFill>
                <a:ea typeface="STZhongsong" panose="02010600040101010101" pitchFamily="2" charset="-122"/>
              </a:rPr>
              <a:t>Problem illustration</a:t>
            </a:r>
          </a:p>
        </p:txBody>
      </p:sp>
      <p:sp>
        <p:nvSpPr>
          <p:cNvPr id="25" name="Rectangle: Rounded Corners 24">
            <a:extLst>
              <a:ext uri="{FF2B5EF4-FFF2-40B4-BE49-F238E27FC236}">
                <a16:creationId xmlns:a16="http://schemas.microsoft.com/office/drawing/2014/main" id="{B1A6940D-106E-AA60-8F32-0A6B3E291B12}"/>
              </a:ext>
            </a:extLst>
          </p:cNvPr>
          <p:cNvSpPr/>
          <p:nvPr/>
        </p:nvSpPr>
        <p:spPr>
          <a:xfrm>
            <a:off x="4073310" y="252156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26" name="Rectangle: Rounded Corners 25">
            <a:extLst>
              <a:ext uri="{FF2B5EF4-FFF2-40B4-BE49-F238E27FC236}">
                <a16:creationId xmlns:a16="http://schemas.microsoft.com/office/drawing/2014/main" id="{56B8C350-36E8-3A9B-091E-82192B61806D}"/>
              </a:ext>
            </a:extLst>
          </p:cNvPr>
          <p:cNvSpPr/>
          <p:nvPr/>
        </p:nvSpPr>
        <p:spPr>
          <a:xfrm>
            <a:off x="6402173" y="2521564"/>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27" name="Straight Arrow Connector 26">
            <a:extLst>
              <a:ext uri="{FF2B5EF4-FFF2-40B4-BE49-F238E27FC236}">
                <a16:creationId xmlns:a16="http://schemas.microsoft.com/office/drawing/2014/main" id="{59444F72-0A7A-8592-E8E5-C589955C988A}"/>
              </a:ext>
            </a:extLst>
          </p:cNvPr>
          <p:cNvCxnSpPr>
            <a:cxnSpLocks/>
            <a:stCxn id="25" idx="3"/>
          </p:cNvCxnSpPr>
          <p:nvPr/>
        </p:nvCxnSpPr>
        <p:spPr>
          <a:xfrm>
            <a:off x="5511585" y="2755724"/>
            <a:ext cx="877097" cy="0"/>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8" name="TextBox 27">
            <a:extLst>
              <a:ext uri="{FF2B5EF4-FFF2-40B4-BE49-F238E27FC236}">
                <a16:creationId xmlns:a16="http://schemas.microsoft.com/office/drawing/2014/main" id="{860D15F3-BDCA-F95F-3982-EBED029DE73B}"/>
              </a:ext>
            </a:extLst>
          </p:cNvPr>
          <p:cNvSpPr txBox="1"/>
          <p:nvPr/>
        </p:nvSpPr>
        <p:spPr>
          <a:xfrm>
            <a:off x="3941233" y="3409960"/>
            <a:ext cx="4017800" cy="646331"/>
          </a:xfrm>
          <a:prstGeom prst="rect">
            <a:avLst/>
          </a:prstGeom>
          <a:noFill/>
        </p:spPr>
        <p:txBody>
          <a:bodyPr wrap="square" rtlCol="0">
            <a:spAutoFit/>
          </a:bodyPr>
          <a:lstStyle/>
          <a:p>
            <a:r>
              <a:rPr lang="en-US" dirty="0"/>
              <a:t>Fig : Data structure before node X and Node Y insertion</a:t>
            </a:r>
          </a:p>
        </p:txBody>
      </p:sp>
      <p:grpSp>
        <p:nvGrpSpPr>
          <p:cNvPr id="35" name="Group 34">
            <a:extLst>
              <a:ext uri="{FF2B5EF4-FFF2-40B4-BE49-F238E27FC236}">
                <a16:creationId xmlns:a16="http://schemas.microsoft.com/office/drawing/2014/main" id="{096C20EF-39AD-2ECF-7E84-2B8B9364A2A2}"/>
              </a:ext>
            </a:extLst>
          </p:cNvPr>
          <p:cNvGrpSpPr/>
          <p:nvPr/>
        </p:nvGrpSpPr>
        <p:grpSpPr>
          <a:xfrm>
            <a:off x="8560612" y="1428435"/>
            <a:ext cx="2301227" cy="635378"/>
            <a:chOff x="8539841" y="1149589"/>
            <a:chExt cx="2301227" cy="635378"/>
          </a:xfrm>
        </p:grpSpPr>
        <p:grpSp>
          <p:nvGrpSpPr>
            <p:cNvPr id="31" name="Group 30">
              <a:extLst>
                <a:ext uri="{FF2B5EF4-FFF2-40B4-BE49-F238E27FC236}">
                  <a16:creationId xmlns:a16="http://schemas.microsoft.com/office/drawing/2014/main" id="{03B7A9A5-AC49-102E-ACC4-8FE0F0C3112A}"/>
                </a:ext>
              </a:extLst>
            </p:cNvPr>
            <p:cNvGrpSpPr/>
            <p:nvPr/>
          </p:nvGrpSpPr>
          <p:grpSpPr>
            <a:xfrm>
              <a:off x="8542421" y="1415635"/>
              <a:ext cx="2298647" cy="369332"/>
              <a:chOff x="8542421" y="1415635"/>
              <a:chExt cx="2298647" cy="369332"/>
            </a:xfrm>
          </p:grpSpPr>
          <p:cxnSp>
            <p:nvCxnSpPr>
              <p:cNvPr id="3" name="Straight Connector 2">
                <a:extLst>
                  <a:ext uri="{FF2B5EF4-FFF2-40B4-BE49-F238E27FC236}">
                    <a16:creationId xmlns:a16="http://schemas.microsoft.com/office/drawing/2014/main" id="{E520A08F-8B1E-47B8-3E52-840D5CC53AE9}"/>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6E710419-25A2-2BF3-40AF-1EA4E6ED5883}"/>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32" name="Group 31">
              <a:extLst>
                <a:ext uri="{FF2B5EF4-FFF2-40B4-BE49-F238E27FC236}">
                  <a16:creationId xmlns:a16="http://schemas.microsoft.com/office/drawing/2014/main" id="{EB30DF92-EA5A-38CB-3B7D-B3EF9AF56F0D}"/>
                </a:ext>
              </a:extLst>
            </p:cNvPr>
            <p:cNvGrpSpPr/>
            <p:nvPr/>
          </p:nvGrpSpPr>
          <p:grpSpPr>
            <a:xfrm>
              <a:off x="8539841" y="1149589"/>
              <a:ext cx="2237411" cy="369332"/>
              <a:chOff x="8542421" y="1415635"/>
              <a:chExt cx="2237411" cy="369332"/>
            </a:xfrm>
          </p:grpSpPr>
          <p:cxnSp>
            <p:nvCxnSpPr>
              <p:cNvPr id="33" name="Straight Connector 32">
                <a:extLst>
                  <a:ext uri="{FF2B5EF4-FFF2-40B4-BE49-F238E27FC236}">
                    <a16:creationId xmlns:a16="http://schemas.microsoft.com/office/drawing/2014/main" id="{40C36454-E1E5-6C68-5332-DCEF24219C42}"/>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34" name="TextBox 33">
                <a:extLst>
                  <a:ext uri="{FF2B5EF4-FFF2-40B4-BE49-F238E27FC236}">
                    <a16:creationId xmlns:a16="http://schemas.microsoft.com/office/drawing/2014/main" id="{601AE3EF-160D-A8E4-4A87-98327CD03BA3}"/>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1218228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12B95637-E3AF-73C6-E018-905355698D89}"/>
              </a:ext>
            </a:extLst>
          </p:cNvPr>
          <p:cNvSpPr>
            <a:spLocks noGrp="1"/>
          </p:cNvSpPr>
          <p:nvPr>
            <p:ph type="title"/>
          </p:nvPr>
        </p:nvSpPr>
        <p:spPr>
          <a:xfrm>
            <a:off x="838200" y="365125"/>
            <a:ext cx="10515600" cy="1240937"/>
          </a:xfrm>
        </p:spPr>
        <p:txBody>
          <a:bodyPr/>
          <a:lstStyle/>
          <a:p>
            <a:r>
              <a:rPr lang="en-US" b="1" dirty="0">
                <a:ea typeface="STZhongsong" panose="02010600040101010101" pitchFamily="2" charset="-122"/>
              </a:rPr>
              <a:t>Problem illustration</a:t>
            </a:r>
          </a:p>
        </p:txBody>
      </p:sp>
      <p:sp>
        <p:nvSpPr>
          <p:cNvPr id="7" name="TextBox 6">
            <a:extLst>
              <a:ext uri="{FF2B5EF4-FFF2-40B4-BE49-F238E27FC236}">
                <a16:creationId xmlns:a16="http://schemas.microsoft.com/office/drawing/2014/main" id="{6F8968E9-E5BA-DDE8-57C1-F90BE0404324}"/>
              </a:ext>
            </a:extLst>
          </p:cNvPr>
          <p:cNvSpPr txBox="1"/>
          <p:nvPr/>
        </p:nvSpPr>
        <p:spPr>
          <a:xfrm>
            <a:off x="750275" y="1603269"/>
            <a:ext cx="1082040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ea typeface="STZhongsong" panose="02010600040101010101" pitchFamily="2" charset="-122"/>
            </a:endParaRPr>
          </a:p>
          <a:p>
            <a:pPr marL="285750" indent="-285750">
              <a:buFont typeface="Wingdings" panose="05000000000000000000" pitchFamily="2" charset="2"/>
              <a:buChar char="Ø"/>
            </a:pPr>
            <a:endParaRPr lang="en-US" dirty="0">
              <a:ea typeface="STZhongsong" panose="02010600040101010101" pitchFamily="2" charset="-122"/>
            </a:endParaRPr>
          </a:p>
        </p:txBody>
      </p:sp>
      <p:grpSp>
        <p:nvGrpSpPr>
          <p:cNvPr id="2" name="Group 1">
            <a:extLst>
              <a:ext uri="{FF2B5EF4-FFF2-40B4-BE49-F238E27FC236}">
                <a16:creationId xmlns:a16="http://schemas.microsoft.com/office/drawing/2014/main" id="{130E85D9-4DE8-AD68-C537-DF65E468B550}"/>
              </a:ext>
            </a:extLst>
          </p:cNvPr>
          <p:cNvGrpSpPr/>
          <p:nvPr/>
        </p:nvGrpSpPr>
        <p:grpSpPr>
          <a:xfrm>
            <a:off x="3347634" y="2899182"/>
            <a:ext cx="5367337" cy="1475832"/>
            <a:chOff x="619125" y="2964764"/>
            <a:chExt cx="5367337" cy="1475832"/>
          </a:xfrm>
        </p:grpSpPr>
        <p:sp>
          <p:nvSpPr>
            <p:cNvPr id="9" name="Rectangle: Rounded Corners 8">
              <a:extLst>
                <a:ext uri="{FF2B5EF4-FFF2-40B4-BE49-F238E27FC236}">
                  <a16:creationId xmlns:a16="http://schemas.microsoft.com/office/drawing/2014/main" id="{7C31C5E7-4CC0-5A20-EBB5-4A7CEDD8F0D9}"/>
                </a:ext>
              </a:extLst>
            </p:cNvPr>
            <p:cNvSpPr/>
            <p:nvPr/>
          </p:nvSpPr>
          <p:spPr>
            <a:xfrm>
              <a:off x="619125" y="2964764"/>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t>
              </a:r>
            </a:p>
          </p:txBody>
        </p:sp>
        <p:sp>
          <p:nvSpPr>
            <p:cNvPr id="10" name="Rectangle: Rounded Corners 9">
              <a:extLst>
                <a:ext uri="{FF2B5EF4-FFF2-40B4-BE49-F238E27FC236}">
                  <a16:creationId xmlns:a16="http://schemas.microsoft.com/office/drawing/2014/main" id="{53BD4413-C81D-49F7-FA2F-EE343DCAF73C}"/>
                </a:ext>
              </a:extLst>
            </p:cNvPr>
            <p:cNvSpPr/>
            <p:nvPr/>
          </p:nvSpPr>
          <p:spPr>
            <a:xfrm>
              <a:off x="4624387" y="2964764"/>
              <a:ext cx="13620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cxnSp>
          <p:nvCxnSpPr>
            <p:cNvPr id="11" name="Straight Arrow Connector 10">
              <a:extLst>
                <a:ext uri="{FF2B5EF4-FFF2-40B4-BE49-F238E27FC236}">
                  <a16:creationId xmlns:a16="http://schemas.microsoft.com/office/drawing/2014/main" id="{A4C50EAB-7B2E-E1D3-6873-A526AD9FCAFC}"/>
                </a:ext>
              </a:extLst>
            </p:cNvPr>
            <p:cNvCxnSpPr>
              <a:cxnSpLocks/>
              <a:stCxn id="9" idx="3"/>
            </p:cNvCxnSpPr>
            <p:nvPr/>
          </p:nvCxnSpPr>
          <p:spPr>
            <a:xfrm flipV="1">
              <a:off x="2057400" y="3198923"/>
              <a:ext cx="2566987" cy="1"/>
            </a:xfrm>
            <a:prstGeom prst="straightConnector1">
              <a:avLst/>
            </a:prstGeom>
            <a:ln w="254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Rectangle: Rounded Corners 12">
              <a:extLst>
                <a:ext uri="{FF2B5EF4-FFF2-40B4-BE49-F238E27FC236}">
                  <a16:creationId xmlns:a16="http://schemas.microsoft.com/office/drawing/2014/main" id="{2FB19A35-86B7-E247-5FF0-E71EC010893D}"/>
                </a:ext>
              </a:extLst>
            </p:cNvPr>
            <p:cNvSpPr/>
            <p:nvPr/>
          </p:nvSpPr>
          <p:spPr>
            <a:xfrm>
              <a:off x="2053525" y="3972277"/>
              <a:ext cx="1438275" cy="468319"/>
            </a:xfrm>
            <a:prstGeom prst="roundRect">
              <a:avLst/>
            </a:prstGeom>
            <a:solidFill>
              <a:schemeClr val="accent1">
                <a:lumMod val="40000"/>
                <a:lumOff val="60000"/>
              </a:schemeClr>
            </a:solid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X</a:t>
              </a:r>
            </a:p>
          </p:txBody>
        </p:sp>
      </p:grpSp>
      <p:sp>
        <p:nvSpPr>
          <p:cNvPr id="23" name="TextBox 22">
            <a:extLst>
              <a:ext uri="{FF2B5EF4-FFF2-40B4-BE49-F238E27FC236}">
                <a16:creationId xmlns:a16="http://schemas.microsoft.com/office/drawing/2014/main" id="{754FB7E1-83F2-4B86-57E0-B9AC30EDB208}"/>
              </a:ext>
            </a:extLst>
          </p:cNvPr>
          <p:cNvSpPr txBox="1"/>
          <p:nvPr/>
        </p:nvSpPr>
        <p:spPr>
          <a:xfrm>
            <a:off x="2564475" y="4005682"/>
            <a:ext cx="1992084" cy="369332"/>
          </a:xfrm>
          <a:prstGeom prst="rect">
            <a:avLst/>
          </a:prstGeom>
          <a:noFill/>
        </p:spPr>
        <p:txBody>
          <a:bodyPr wrap="none" rtlCol="0">
            <a:spAutoFit/>
          </a:bodyPr>
          <a:lstStyle/>
          <a:p>
            <a:r>
              <a:rPr lang="en-US" dirty="0"/>
              <a:t>T1: creates node X</a:t>
            </a:r>
          </a:p>
        </p:txBody>
      </p:sp>
      <p:grpSp>
        <p:nvGrpSpPr>
          <p:cNvPr id="24" name="Group 23">
            <a:extLst>
              <a:ext uri="{FF2B5EF4-FFF2-40B4-BE49-F238E27FC236}">
                <a16:creationId xmlns:a16="http://schemas.microsoft.com/office/drawing/2014/main" id="{932F0298-371F-AEC2-5F59-6BFD20E37DFC}"/>
              </a:ext>
            </a:extLst>
          </p:cNvPr>
          <p:cNvGrpSpPr/>
          <p:nvPr/>
        </p:nvGrpSpPr>
        <p:grpSpPr>
          <a:xfrm>
            <a:off x="8560612" y="1428435"/>
            <a:ext cx="2301227" cy="635378"/>
            <a:chOff x="8539841" y="1149589"/>
            <a:chExt cx="2301227" cy="635378"/>
          </a:xfrm>
        </p:grpSpPr>
        <p:grpSp>
          <p:nvGrpSpPr>
            <p:cNvPr id="25" name="Group 24">
              <a:extLst>
                <a:ext uri="{FF2B5EF4-FFF2-40B4-BE49-F238E27FC236}">
                  <a16:creationId xmlns:a16="http://schemas.microsoft.com/office/drawing/2014/main" id="{53F12A62-92E6-8295-7760-5C12EFA4EEE6}"/>
                </a:ext>
              </a:extLst>
            </p:cNvPr>
            <p:cNvGrpSpPr/>
            <p:nvPr/>
          </p:nvGrpSpPr>
          <p:grpSpPr>
            <a:xfrm>
              <a:off x="8542421" y="1415635"/>
              <a:ext cx="2298647" cy="369332"/>
              <a:chOff x="8542421" y="1415635"/>
              <a:chExt cx="2298647" cy="369332"/>
            </a:xfrm>
          </p:grpSpPr>
          <p:cxnSp>
            <p:nvCxnSpPr>
              <p:cNvPr id="29" name="Straight Connector 28">
                <a:extLst>
                  <a:ext uri="{FF2B5EF4-FFF2-40B4-BE49-F238E27FC236}">
                    <a16:creationId xmlns:a16="http://schemas.microsoft.com/office/drawing/2014/main" id="{DA711F39-92BB-D3A5-F71E-4B7CAB825997}"/>
                  </a:ext>
                </a:extLst>
              </p:cNvPr>
              <p:cNvCxnSpPr/>
              <p:nvPr/>
            </p:nvCxnSpPr>
            <p:spPr>
              <a:xfrm>
                <a:off x="8542421" y="1606062"/>
                <a:ext cx="409074" cy="0"/>
              </a:xfrm>
              <a:prstGeom prst="line">
                <a:avLst/>
              </a:prstGeom>
              <a:ln w="31750">
                <a:solidFill>
                  <a:srgbClr val="FF0000"/>
                </a:solidFill>
              </a:ln>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34A4F114-DCAF-EAEE-16E8-4B2A2FF2116E}"/>
                  </a:ext>
                </a:extLst>
              </p:cNvPr>
              <p:cNvSpPr txBox="1"/>
              <p:nvPr/>
            </p:nvSpPr>
            <p:spPr>
              <a:xfrm>
                <a:off x="9144000" y="1415635"/>
                <a:ext cx="1697068" cy="369332"/>
              </a:xfrm>
              <a:prstGeom prst="rect">
                <a:avLst/>
              </a:prstGeom>
              <a:noFill/>
            </p:spPr>
            <p:txBody>
              <a:bodyPr wrap="none" rtlCol="0">
                <a:spAutoFit/>
              </a:bodyPr>
              <a:lstStyle/>
              <a:p>
                <a:r>
                  <a:rPr lang="en-US" dirty="0"/>
                  <a:t>Durable Pointer</a:t>
                </a:r>
              </a:p>
            </p:txBody>
          </p:sp>
        </p:grpSp>
        <p:grpSp>
          <p:nvGrpSpPr>
            <p:cNvPr id="26" name="Group 25">
              <a:extLst>
                <a:ext uri="{FF2B5EF4-FFF2-40B4-BE49-F238E27FC236}">
                  <a16:creationId xmlns:a16="http://schemas.microsoft.com/office/drawing/2014/main" id="{CFBE1564-2887-E67F-5CAF-D9014DEEF01F}"/>
                </a:ext>
              </a:extLst>
            </p:cNvPr>
            <p:cNvGrpSpPr/>
            <p:nvPr/>
          </p:nvGrpSpPr>
          <p:grpSpPr>
            <a:xfrm>
              <a:off x="8539841" y="1149589"/>
              <a:ext cx="2237411" cy="369332"/>
              <a:chOff x="8542421" y="1415635"/>
              <a:chExt cx="2237411" cy="369332"/>
            </a:xfrm>
          </p:grpSpPr>
          <p:cxnSp>
            <p:nvCxnSpPr>
              <p:cNvPr id="27" name="Straight Connector 26">
                <a:extLst>
                  <a:ext uri="{FF2B5EF4-FFF2-40B4-BE49-F238E27FC236}">
                    <a16:creationId xmlns:a16="http://schemas.microsoft.com/office/drawing/2014/main" id="{1AF8D8C5-2405-4FD5-5156-A7FE0C2EAFE0}"/>
                  </a:ext>
                </a:extLst>
              </p:cNvPr>
              <p:cNvCxnSpPr/>
              <p:nvPr/>
            </p:nvCxnSpPr>
            <p:spPr>
              <a:xfrm>
                <a:off x="8542421" y="1606062"/>
                <a:ext cx="409074" cy="0"/>
              </a:xfrm>
              <a:prstGeom prst="line">
                <a:avLst/>
              </a:prstGeom>
              <a:ln w="31750">
                <a:solidFill>
                  <a:srgbClr val="00B050"/>
                </a:solidFill>
              </a:ln>
            </p:spPr>
            <p:style>
              <a:lnRef idx="3">
                <a:schemeClr val="accent1"/>
              </a:lnRef>
              <a:fillRef idx="0">
                <a:schemeClr val="accent1"/>
              </a:fillRef>
              <a:effectRef idx="2">
                <a:schemeClr val="accent1"/>
              </a:effectRef>
              <a:fontRef idx="minor">
                <a:schemeClr val="tx1"/>
              </a:fontRef>
            </p:style>
          </p:cxnSp>
          <p:sp>
            <p:nvSpPr>
              <p:cNvPr id="28" name="TextBox 27">
                <a:extLst>
                  <a:ext uri="{FF2B5EF4-FFF2-40B4-BE49-F238E27FC236}">
                    <a16:creationId xmlns:a16="http://schemas.microsoft.com/office/drawing/2014/main" id="{8F874C2A-00A5-D748-1A1D-0709307E88E4}"/>
                  </a:ext>
                </a:extLst>
              </p:cNvPr>
              <p:cNvSpPr txBox="1"/>
              <p:nvPr/>
            </p:nvSpPr>
            <p:spPr>
              <a:xfrm>
                <a:off x="9144000" y="1415635"/>
                <a:ext cx="1635832" cy="369332"/>
              </a:xfrm>
              <a:prstGeom prst="rect">
                <a:avLst/>
              </a:prstGeom>
              <a:noFill/>
            </p:spPr>
            <p:txBody>
              <a:bodyPr wrap="none" rtlCol="0">
                <a:spAutoFit/>
              </a:bodyPr>
              <a:lstStyle/>
              <a:p>
                <a:r>
                  <a:rPr lang="en-US" dirty="0"/>
                  <a:t>Volatile Pointer</a:t>
                </a:r>
              </a:p>
            </p:txBody>
          </p:sp>
        </p:grpSp>
      </p:grpSp>
    </p:spTree>
    <p:extLst>
      <p:ext uri="{BB962C8B-B14F-4D97-AF65-F5344CB8AC3E}">
        <p14:creationId xmlns:p14="http://schemas.microsoft.com/office/powerpoint/2010/main" val="696156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1460</TotalTime>
  <Words>2789</Words>
  <Application>Microsoft Office PowerPoint</Application>
  <PresentationFormat>Widescreen</PresentationFormat>
  <Paragraphs>294</Paragraphs>
  <Slides>29</Slides>
  <Notes>26</Notes>
  <HiddenSlides>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STZhongsong</vt:lpstr>
      <vt:lpstr>Arial</vt:lpstr>
      <vt:lpstr>Calibri</vt:lpstr>
      <vt:lpstr>Calibri Light</vt:lpstr>
      <vt:lpstr>Helvetica</vt:lpstr>
      <vt:lpstr>Mangal Pro</vt:lpstr>
      <vt:lpstr>Wingdings</vt:lpstr>
      <vt:lpstr>Office Theme</vt:lpstr>
      <vt:lpstr>PowerPoint Presentation</vt:lpstr>
      <vt:lpstr>Persistent Memory in memory hierarchy </vt:lpstr>
      <vt:lpstr>PM requires crash consistent programming</vt:lpstr>
      <vt:lpstr>PM requires crash consistent programming</vt:lpstr>
      <vt:lpstr>Regular write operation in PM</vt:lpstr>
      <vt:lpstr>atomic write operation in PM</vt:lpstr>
      <vt:lpstr>But multi-thread code is not synchronized for PM </vt:lpstr>
      <vt:lpstr>PowerPoint Presentation</vt:lpstr>
      <vt:lpstr>Problem illustration</vt:lpstr>
      <vt:lpstr>Problem illustration</vt:lpstr>
      <vt:lpstr>Problem illustration</vt:lpstr>
      <vt:lpstr>Problem illustration</vt:lpstr>
      <vt:lpstr>Problem illustration</vt:lpstr>
      <vt:lpstr>Problem illustration</vt:lpstr>
      <vt:lpstr>Problem illustration</vt:lpstr>
      <vt:lpstr>Problem illustration</vt:lpstr>
      <vt:lpstr>Problem illustration : crash recovery</vt:lpstr>
      <vt:lpstr>Source of the problem</vt:lpstr>
      <vt:lpstr>Solution</vt:lpstr>
      <vt:lpstr>Regular Atomic Instruction</vt:lpstr>
      <vt:lpstr>Durable Atomic Instruction</vt:lpstr>
      <vt:lpstr>achieving atomic durability using cache coherence protocol</vt:lpstr>
      <vt:lpstr>PowerPoint Presentation</vt:lpstr>
      <vt:lpstr>PowerPoint Presentation</vt:lpstr>
      <vt:lpstr>PowerPoint Presentation</vt:lpstr>
      <vt:lpstr>PowerPoint Presentation</vt:lpstr>
      <vt:lpstr>Splash-4 : Execution time</vt:lpstr>
      <vt:lpstr>Splash 4: Scalability</vt:lpstr>
      <vt:lpstr>PowerPoint Presentation</vt:lpstr>
    </vt:vector>
  </TitlesOfParts>
  <Company>SmithBucklin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Kolak, Alexis</dc:creator>
  <cp:lastModifiedBy>Khan Shaikhul Hadi</cp:lastModifiedBy>
  <cp:revision>1</cp:revision>
  <dcterms:created xsi:type="dcterms:W3CDTF">2023-02-03T23:08:15Z</dcterms:created>
  <dcterms:modified xsi:type="dcterms:W3CDTF">2024-03-02T03:40:10Z</dcterms:modified>
</cp:coreProperties>
</file>