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SegmentationAnalysisInsights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B6EE3EE-7299-428B-9FFD-42F5411BA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Customer Segmentation Analysis Insights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1F11BB0-FBF5-4B14-B5CC-35956B494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9/27/2023 7:48:17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289ABF22-1E8E-4D9D-87E3-1CAE5B76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DC81F76D-C1F2-4635-9C44-6A4C27E9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42E9B074-6B9B-44AE-A2B7-FD7E88B11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E671499F-3727-4BFD-9CB9-BBDA28B2B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78AE96F4-98B0-4801-A26D-0F0B25BF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Customer Segmentation Analysis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 Insights</dc:title>
  <dc:creator>pavi</dc:creator>
  <cp:lastModifiedBy>Pavithra M</cp:lastModifiedBy>
  <cp:revision>1</cp:revision>
  <dcterms:created xsi:type="dcterms:W3CDTF">2023-09-27T07:48:24Z</dcterms:created>
  <dcterms:modified xsi:type="dcterms:W3CDTF">2023-09-27T07:50:16Z</dcterms:modified>
</cp:coreProperties>
</file>