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6" y="2994658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M</a:t>
            </a:r>
            <a:r>
              <a:rPr altLang="en-US" sz="2400" lang="en-US"/>
              <a:t>.</a:t>
            </a:r>
            <a:r>
              <a:rPr altLang="en-US" sz="2400" lang="en-US"/>
              <a:t>N</a:t>
            </a:r>
            <a:r>
              <a:rPr altLang="en-US" sz="2400" lang="en-US"/>
              <a:t>a</a:t>
            </a:r>
            <a:r>
              <a:rPr altLang="en-US" sz="2400" lang="en-US"/>
              <a:t>v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r>
              <a:rPr altLang="en-US" sz="2400" lang="en-US"/>
              <a:t>n</a:t>
            </a:r>
            <a:r>
              <a:rPr altLang="en-US" sz="2400" lang="en-US"/>
              <a:t> </a:t>
            </a:r>
            <a:r>
              <a:rPr altLang="en-US" sz="2400" lang="en-US"/>
              <a:t>k</a:t>
            </a:r>
            <a:r>
              <a:rPr altLang="en-US" sz="2400" lang="en-US"/>
              <a:t>u</a:t>
            </a:r>
            <a:r>
              <a:rPr altLang="en-US" sz="2400" lang="en-US"/>
              <a:t>m</a:t>
            </a:r>
            <a:r>
              <a:rPr altLang="en-US" sz="2400" lang="en-US"/>
              <a:t>a</a:t>
            </a:r>
            <a:r>
              <a:rPr altLang="en-US" sz="2400" lang="en-US"/>
              <a:t>r</a:t>
            </a:r>
            <a:endParaRPr dirty="0" sz="2000" lang="en-US"/>
          </a:p>
          <a:p>
            <a:r>
              <a:rPr dirty="0" sz="2400" lang="en-US"/>
              <a:t>REGISTER NO: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 and asunm</a:t>
            </a:r>
            <a:r>
              <a:rPr altLang="en-US" dirty="0" sz="2400" lang="en-IN"/>
              <a:t>14553122136</a:t>
            </a:r>
            <a:r>
              <a:rPr altLang="en-US" dirty="0" sz="2400" lang="en-US"/>
              <a:t>2</a:t>
            </a:r>
            <a:r>
              <a:rPr altLang="en-US" dirty="0" sz="2400" lang="en-US"/>
              <a:t>4</a:t>
            </a:r>
            <a:endParaRPr altLang="en-US" sz="2000" lang="zh-CN"/>
          </a:p>
          <a:p>
            <a:r>
              <a:rPr dirty="0" sz="2400" lang="en-US"/>
              <a:t>DEPARTMENT: B. COM(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ng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ce</a:t>
            </a:r>
            <a:r>
              <a:rPr dirty="0" sz="2400" lang="en-US"/>
              <a:t>) </a:t>
            </a:r>
            <a:endParaRPr altLang="en-US" sz="2000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313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00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091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02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0919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615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089050"/>
            <a:ext cx="3232514" cy="2313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517059"/>
            <a:ext cx="5100944" cy="320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20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80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2024-09-06T16:55:24Z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