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7222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941017" y="4033358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1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1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1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1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1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1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1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18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0251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760981" cy="2098039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656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2021-05-24T09:50:10Z</dcterms:created>
  <dcterms:modified xsi:type="dcterms:W3CDTF">2024-04-05T09:40:09Z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3ba7dbce74ec459cbf73f7b864cb4b10</vt:lpwstr>
  </property>
</Properties>
</file>