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9" r:id="rId4"/>
    <p:sldId id="262" r:id="rId5"/>
    <p:sldId id="263" r:id="rId6"/>
    <p:sldId id="269" r:id="rId7"/>
    <p:sldId id="272" r:id="rId8"/>
    <p:sldId id="277" r:id="rId9"/>
    <p:sldId id="276" r:id="rId10"/>
    <p:sldId id="282" r:id="rId11"/>
    <p:sldId id="281" r:id="rId12"/>
    <p:sldId id="283" r:id="rId13"/>
    <p:sldId id="290" r:id="rId14"/>
    <p:sldId id="289" r:id="rId15"/>
    <p:sldId id="291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B1CE4-BD14-49BD-B0DB-0BF5A42FE11E}" v="5400" dt="2021-07-19T18:50:56.612"/>
    <p1510:client id="{5FA17603-F0D6-4815-9366-0C29BC7FB0C9}" v="11" dt="2021-07-18T11:05:02.791"/>
    <p1510:client id="{BA0E29CD-8A19-44C7-94D9-BCC0D6CD5C5B}" v="92" dt="2021-07-19T19:17:50.117"/>
    <p1510:client id="{C0856ECD-45B1-4A1E-A88E-A71C0B3247C5}" v="59" dt="2021-07-19T19:19:24.895"/>
    <p1510:client id="{D2B92557-E130-40AD-B274-BC485F8B395A}" v="1076" dt="2021-07-18T11:35:45.854"/>
    <p1510:client id="{F7C98223-31E8-42DD-BEC8-07D6278C52A4}" v="132" dt="2021-07-18T11:00:11.273"/>
    <p1510:client id="{FDDC4A87-C046-45B1-8909-A953F30E5A8E}" v="18" dt="2021-07-18T11:39:18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76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A45C5E-5C15-4B4C-A8E9-CA39B32CD10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A0BFCB-2A7C-4BBB-BD3A-6D66FBCA8C1E}">
      <dgm:prSet/>
      <dgm:spPr/>
      <dgm:t>
        <a:bodyPr/>
        <a:lstStyle/>
        <a:p>
          <a:r>
            <a:rPr lang="en-US"/>
            <a:t>Prepare and collect</a:t>
          </a:r>
        </a:p>
      </dgm:t>
    </dgm:pt>
    <dgm:pt modelId="{889ADF64-438C-496B-A642-B503C2D7329B}" type="parTrans" cxnId="{82E1C98A-CA97-4D01-99A4-8D87F6CBDB48}">
      <dgm:prSet/>
      <dgm:spPr/>
      <dgm:t>
        <a:bodyPr/>
        <a:lstStyle/>
        <a:p>
          <a:endParaRPr lang="en-US"/>
        </a:p>
      </dgm:t>
    </dgm:pt>
    <dgm:pt modelId="{99CEA25F-E9B6-47A1-81B3-B33C03285F33}" type="sibTrans" cxnId="{82E1C98A-CA97-4D01-99A4-8D87F6CBDB48}">
      <dgm:prSet/>
      <dgm:spPr/>
      <dgm:t>
        <a:bodyPr/>
        <a:lstStyle/>
        <a:p>
          <a:endParaRPr lang="en-US"/>
        </a:p>
      </dgm:t>
    </dgm:pt>
    <dgm:pt modelId="{CA3B3C5A-0643-4C9F-8E8F-5004573164EA}">
      <dgm:prSet/>
      <dgm:spPr/>
      <dgm:t>
        <a:bodyPr/>
        <a:lstStyle/>
        <a:p>
          <a:r>
            <a:rPr lang="en-US"/>
            <a:t>Step1:Prepare and collect data</a:t>
          </a:r>
        </a:p>
      </dgm:t>
    </dgm:pt>
    <dgm:pt modelId="{108AE34B-A485-4879-9BE8-9A1A512288A5}" type="parTrans" cxnId="{5174BFDC-D3C9-4D00-ACB7-046A4986B614}">
      <dgm:prSet/>
      <dgm:spPr/>
      <dgm:t>
        <a:bodyPr/>
        <a:lstStyle/>
        <a:p>
          <a:endParaRPr lang="en-US"/>
        </a:p>
      </dgm:t>
    </dgm:pt>
    <dgm:pt modelId="{13102FD3-0839-4523-ADA6-9B435A8DE280}" type="sibTrans" cxnId="{5174BFDC-D3C9-4D00-ACB7-046A4986B614}">
      <dgm:prSet/>
      <dgm:spPr/>
      <dgm:t>
        <a:bodyPr/>
        <a:lstStyle/>
        <a:p>
          <a:endParaRPr lang="en-US"/>
        </a:p>
      </dgm:t>
    </dgm:pt>
    <dgm:pt modelId="{68554F59-9D04-451B-BF97-7B73337E3730}">
      <dgm:prSet/>
      <dgm:spPr/>
      <dgm:t>
        <a:bodyPr/>
        <a:lstStyle/>
        <a:p>
          <a:r>
            <a:rPr lang="en-US"/>
            <a:t>Choose</a:t>
          </a:r>
        </a:p>
      </dgm:t>
    </dgm:pt>
    <dgm:pt modelId="{7098D12A-80BD-48A1-8332-1342E2CA8F7B}" type="parTrans" cxnId="{873C5529-7FD2-4833-8250-0C3FD09F86A0}">
      <dgm:prSet/>
      <dgm:spPr/>
      <dgm:t>
        <a:bodyPr/>
        <a:lstStyle/>
        <a:p>
          <a:endParaRPr lang="en-US"/>
        </a:p>
      </dgm:t>
    </dgm:pt>
    <dgm:pt modelId="{C67C53EF-65BF-4C2B-AD0D-FA8FF8267B59}" type="sibTrans" cxnId="{873C5529-7FD2-4833-8250-0C3FD09F86A0}">
      <dgm:prSet/>
      <dgm:spPr/>
      <dgm:t>
        <a:bodyPr/>
        <a:lstStyle/>
        <a:p>
          <a:endParaRPr lang="en-US"/>
        </a:p>
      </dgm:t>
    </dgm:pt>
    <dgm:pt modelId="{BA4E74A2-F707-4986-9523-03BE5DCB1809}">
      <dgm:prSet/>
      <dgm:spPr/>
      <dgm:t>
        <a:bodyPr/>
        <a:lstStyle/>
        <a:p>
          <a:r>
            <a:rPr lang="en-US"/>
            <a:t>Step2: Choose an algorithms</a:t>
          </a:r>
        </a:p>
      </dgm:t>
    </dgm:pt>
    <dgm:pt modelId="{68C843F2-D1AA-4326-89B5-AC5E3EDFDD6E}" type="parTrans" cxnId="{2D300A50-46AD-4B63-9E72-BB760E00D966}">
      <dgm:prSet/>
      <dgm:spPr/>
      <dgm:t>
        <a:bodyPr/>
        <a:lstStyle/>
        <a:p>
          <a:endParaRPr lang="en-US"/>
        </a:p>
      </dgm:t>
    </dgm:pt>
    <dgm:pt modelId="{ED5E90AB-DA89-4869-84CD-3CF72D275DAC}" type="sibTrans" cxnId="{2D300A50-46AD-4B63-9E72-BB760E00D966}">
      <dgm:prSet/>
      <dgm:spPr/>
      <dgm:t>
        <a:bodyPr/>
        <a:lstStyle/>
        <a:p>
          <a:endParaRPr lang="en-US"/>
        </a:p>
      </dgm:t>
    </dgm:pt>
    <dgm:pt modelId="{141F996A-D969-49D2-AB74-C8D80259CCDE}">
      <dgm:prSet/>
      <dgm:spPr/>
      <dgm:t>
        <a:bodyPr/>
        <a:lstStyle/>
        <a:p>
          <a:r>
            <a:rPr lang="en-US"/>
            <a:t>Train</a:t>
          </a:r>
        </a:p>
      </dgm:t>
    </dgm:pt>
    <dgm:pt modelId="{A6710F45-3046-4936-9E05-1A502DA4CCF3}" type="parTrans" cxnId="{8CA26F14-42F3-4DF7-AF37-F94867D249DC}">
      <dgm:prSet/>
      <dgm:spPr/>
      <dgm:t>
        <a:bodyPr/>
        <a:lstStyle/>
        <a:p>
          <a:endParaRPr lang="en-US"/>
        </a:p>
      </dgm:t>
    </dgm:pt>
    <dgm:pt modelId="{80D012D5-F118-48D4-8631-762D3AD55B63}" type="sibTrans" cxnId="{8CA26F14-42F3-4DF7-AF37-F94867D249DC}">
      <dgm:prSet/>
      <dgm:spPr/>
      <dgm:t>
        <a:bodyPr/>
        <a:lstStyle/>
        <a:p>
          <a:endParaRPr lang="en-US"/>
        </a:p>
      </dgm:t>
    </dgm:pt>
    <dgm:pt modelId="{F8389AA4-7CDF-4E81-AC3F-69F95C9FE10B}">
      <dgm:prSet/>
      <dgm:spPr/>
      <dgm:t>
        <a:bodyPr/>
        <a:lstStyle/>
        <a:p>
          <a:r>
            <a:rPr lang="en-US"/>
            <a:t>Step3:train algo. using trainnig data</a:t>
          </a:r>
        </a:p>
      </dgm:t>
    </dgm:pt>
    <dgm:pt modelId="{C1C80677-1C07-4B8B-903F-FF52A4A050E3}" type="parTrans" cxnId="{CD73AABA-BFD9-4424-89B5-5475610F85FD}">
      <dgm:prSet/>
      <dgm:spPr/>
      <dgm:t>
        <a:bodyPr/>
        <a:lstStyle/>
        <a:p>
          <a:endParaRPr lang="en-US"/>
        </a:p>
      </dgm:t>
    </dgm:pt>
    <dgm:pt modelId="{E82977A0-5016-4839-9BA6-98664E3BB8D3}" type="sibTrans" cxnId="{CD73AABA-BFD9-4424-89B5-5475610F85FD}">
      <dgm:prSet/>
      <dgm:spPr/>
      <dgm:t>
        <a:bodyPr/>
        <a:lstStyle/>
        <a:p>
          <a:endParaRPr lang="en-US"/>
        </a:p>
      </dgm:t>
    </dgm:pt>
    <dgm:pt modelId="{1CD9A064-CDBE-4801-9A88-653958113A4B}">
      <dgm:prSet/>
      <dgm:spPr/>
      <dgm:t>
        <a:bodyPr/>
        <a:lstStyle/>
        <a:p>
          <a:r>
            <a:rPr lang="en-US"/>
            <a:t>Evaluate</a:t>
          </a:r>
        </a:p>
      </dgm:t>
    </dgm:pt>
    <dgm:pt modelId="{41D5B174-CD62-4E19-958D-8D9AFD8E557B}" type="parTrans" cxnId="{41C1EF12-FC08-4685-9F83-A16EBE6300E9}">
      <dgm:prSet/>
      <dgm:spPr/>
      <dgm:t>
        <a:bodyPr/>
        <a:lstStyle/>
        <a:p>
          <a:endParaRPr lang="en-US"/>
        </a:p>
      </dgm:t>
    </dgm:pt>
    <dgm:pt modelId="{4DF9E34C-0073-49A1-BE96-62D33D75D7D5}" type="sibTrans" cxnId="{41C1EF12-FC08-4685-9F83-A16EBE6300E9}">
      <dgm:prSet/>
      <dgm:spPr/>
      <dgm:t>
        <a:bodyPr/>
        <a:lstStyle/>
        <a:p>
          <a:endParaRPr lang="en-US"/>
        </a:p>
      </dgm:t>
    </dgm:pt>
    <dgm:pt modelId="{A43343EE-0D1A-4D8A-B8E0-92530C2C7D6B}">
      <dgm:prSet/>
      <dgm:spPr/>
      <dgm:t>
        <a:bodyPr/>
        <a:lstStyle/>
        <a:p>
          <a:r>
            <a:rPr lang="en-US"/>
            <a:t>Step4:Evaluate Model performance</a:t>
          </a:r>
        </a:p>
      </dgm:t>
    </dgm:pt>
    <dgm:pt modelId="{EDD921B4-4851-496E-B2FE-F5A57D3500EF}" type="parTrans" cxnId="{FF2F0EAD-BDAF-4117-9A91-F3D1F7A2AB81}">
      <dgm:prSet/>
      <dgm:spPr/>
      <dgm:t>
        <a:bodyPr/>
        <a:lstStyle/>
        <a:p>
          <a:endParaRPr lang="en-US"/>
        </a:p>
      </dgm:t>
    </dgm:pt>
    <dgm:pt modelId="{3D827E44-4635-4131-B9AF-FB305C80A5FB}" type="sibTrans" cxnId="{FF2F0EAD-BDAF-4117-9A91-F3D1F7A2AB81}">
      <dgm:prSet/>
      <dgm:spPr/>
      <dgm:t>
        <a:bodyPr/>
        <a:lstStyle/>
        <a:p>
          <a:endParaRPr lang="en-US"/>
        </a:p>
      </dgm:t>
    </dgm:pt>
    <dgm:pt modelId="{863BFE85-830B-4701-B12F-97A9AD86CF6E}" type="pres">
      <dgm:prSet presAssocID="{33A45C5E-5C15-4B4C-A8E9-CA39B32CD1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F157447-4128-44F2-B090-88B3D0C19A2A}" type="pres">
      <dgm:prSet presAssocID="{1CD9A064-CDBE-4801-9A88-653958113A4B}" presName="boxAndChildren" presStyleCnt="0"/>
      <dgm:spPr/>
    </dgm:pt>
    <dgm:pt modelId="{FC2B2DBF-7E6F-4F6A-B96A-D09414BB3FDB}" type="pres">
      <dgm:prSet presAssocID="{1CD9A064-CDBE-4801-9A88-653958113A4B}" presName="parentTextBox" presStyleLbl="alignNode1" presStyleIdx="0" presStyleCnt="4"/>
      <dgm:spPr/>
      <dgm:t>
        <a:bodyPr/>
        <a:lstStyle/>
        <a:p>
          <a:endParaRPr lang="en-IN"/>
        </a:p>
      </dgm:t>
    </dgm:pt>
    <dgm:pt modelId="{81FBDCDD-9718-4A0E-997F-1E13502341B9}" type="pres">
      <dgm:prSet presAssocID="{1CD9A064-CDBE-4801-9A88-653958113A4B}" presName="descendantBox" presStyleLbl="bgAccFollowNode1" presStyleIdx="0" presStyleCnt="4"/>
      <dgm:spPr/>
      <dgm:t>
        <a:bodyPr/>
        <a:lstStyle/>
        <a:p>
          <a:endParaRPr lang="en-IN"/>
        </a:p>
      </dgm:t>
    </dgm:pt>
    <dgm:pt modelId="{8B7C3DBE-4AF3-48D1-ADAC-C9607EB35196}" type="pres">
      <dgm:prSet presAssocID="{80D012D5-F118-48D4-8631-762D3AD55B63}" presName="sp" presStyleCnt="0"/>
      <dgm:spPr/>
    </dgm:pt>
    <dgm:pt modelId="{7BC13295-E8B3-4130-8EC8-05611DEE1A99}" type="pres">
      <dgm:prSet presAssocID="{141F996A-D969-49D2-AB74-C8D80259CCDE}" presName="arrowAndChildren" presStyleCnt="0"/>
      <dgm:spPr/>
    </dgm:pt>
    <dgm:pt modelId="{2BC5AF20-5836-4580-BFFE-25B211E01110}" type="pres">
      <dgm:prSet presAssocID="{141F996A-D969-49D2-AB74-C8D80259CCDE}" presName="parentTextArrow" presStyleLbl="node1" presStyleIdx="0" presStyleCnt="0"/>
      <dgm:spPr/>
      <dgm:t>
        <a:bodyPr/>
        <a:lstStyle/>
        <a:p>
          <a:endParaRPr lang="en-IN"/>
        </a:p>
      </dgm:t>
    </dgm:pt>
    <dgm:pt modelId="{D1252653-E591-4E1F-B506-E2D889CB61A4}" type="pres">
      <dgm:prSet presAssocID="{141F996A-D969-49D2-AB74-C8D80259CCDE}" presName="arrow" presStyleLbl="alignNode1" presStyleIdx="1" presStyleCnt="4"/>
      <dgm:spPr/>
      <dgm:t>
        <a:bodyPr/>
        <a:lstStyle/>
        <a:p>
          <a:endParaRPr lang="en-IN"/>
        </a:p>
      </dgm:t>
    </dgm:pt>
    <dgm:pt modelId="{7AA1867A-FBAF-4ACA-B27B-54C618A3577F}" type="pres">
      <dgm:prSet presAssocID="{141F996A-D969-49D2-AB74-C8D80259CCDE}" presName="descendantArrow" presStyleLbl="bgAccFollowNode1" presStyleIdx="1" presStyleCnt="4"/>
      <dgm:spPr/>
      <dgm:t>
        <a:bodyPr/>
        <a:lstStyle/>
        <a:p>
          <a:endParaRPr lang="en-IN"/>
        </a:p>
      </dgm:t>
    </dgm:pt>
    <dgm:pt modelId="{5494FE8A-64DD-4FD4-B63C-40879F466466}" type="pres">
      <dgm:prSet presAssocID="{C67C53EF-65BF-4C2B-AD0D-FA8FF8267B59}" presName="sp" presStyleCnt="0"/>
      <dgm:spPr/>
    </dgm:pt>
    <dgm:pt modelId="{026BE498-5F1F-40AE-9410-508FE0D2169F}" type="pres">
      <dgm:prSet presAssocID="{68554F59-9D04-451B-BF97-7B73337E3730}" presName="arrowAndChildren" presStyleCnt="0"/>
      <dgm:spPr/>
    </dgm:pt>
    <dgm:pt modelId="{3212C1C7-CB21-4592-9DED-3BCD0401C174}" type="pres">
      <dgm:prSet presAssocID="{68554F59-9D04-451B-BF97-7B73337E3730}" presName="parentTextArrow" presStyleLbl="node1" presStyleIdx="0" presStyleCnt="0"/>
      <dgm:spPr/>
      <dgm:t>
        <a:bodyPr/>
        <a:lstStyle/>
        <a:p>
          <a:endParaRPr lang="en-IN"/>
        </a:p>
      </dgm:t>
    </dgm:pt>
    <dgm:pt modelId="{59B0BBB2-ED24-4BD5-830F-60D38255A305}" type="pres">
      <dgm:prSet presAssocID="{68554F59-9D04-451B-BF97-7B73337E3730}" presName="arrow" presStyleLbl="alignNode1" presStyleIdx="2" presStyleCnt="4"/>
      <dgm:spPr/>
      <dgm:t>
        <a:bodyPr/>
        <a:lstStyle/>
        <a:p>
          <a:endParaRPr lang="en-IN"/>
        </a:p>
      </dgm:t>
    </dgm:pt>
    <dgm:pt modelId="{1BFCE322-33BC-428F-95AF-43D37C1325AA}" type="pres">
      <dgm:prSet presAssocID="{68554F59-9D04-451B-BF97-7B73337E3730}" presName="descendantArrow" presStyleLbl="bgAccFollowNode1" presStyleIdx="2" presStyleCnt="4"/>
      <dgm:spPr/>
      <dgm:t>
        <a:bodyPr/>
        <a:lstStyle/>
        <a:p>
          <a:endParaRPr lang="en-IN"/>
        </a:p>
      </dgm:t>
    </dgm:pt>
    <dgm:pt modelId="{25B0ADED-9708-4A41-B7D0-8DB1A9820E87}" type="pres">
      <dgm:prSet presAssocID="{99CEA25F-E9B6-47A1-81B3-B33C03285F33}" presName="sp" presStyleCnt="0"/>
      <dgm:spPr/>
    </dgm:pt>
    <dgm:pt modelId="{7E5E9E99-7FB8-4B32-8AAE-11BA67330121}" type="pres">
      <dgm:prSet presAssocID="{7AA0BFCB-2A7C-4BBB-BD3A-6D66FBCA8C1E}" presName="arrowAndChildren" presStyleCnt="0"/>
      <dgm:spPr/>
    </dgm:pt>
    <dgm:pt modelId="{D8C61294-A04E-4DA2-8372-858E62E5CFD2}" type="pres">
      <dgm:prSet presAssocID="{7AA0BFCB-2A7C-4BBB-BD3A-6D66FBCA8C1E}" presName="parentTextArrow" presStyleLbl="node1" presStyleIdx="0" presStyleCnt="0"/>
      <dgm:spPr/>
      <dgm:t>
        <a:bodyPr/>
        <a:lstStyle/>
        <a:p>
          <a:endParaRPr lang="en-IN"/>
        </a:p>
      </dgm:t>
    </dgm:pt>
    <dgm:pt modelId="{4510FBBB-CFE8-4A65-8926-64ED9A7A4AE1}" type="pres">
      <dgm:prSet presAssocID="{7AA0BFCB-2A7C-4BBB-BD3A-6D66FBCA8C1E}" presName="arrow" presStyleLbl="alignNode1" presStyleIdx="3" presStyleCnt="4"/>
      <dgm:spPr/>
      <dgm:t>
        <a:bodyPr/>
        <a:lstStyle/>
        <a:p>
          <a:endParaRPr lang="en-IN"/>
        </a:p>
      </dgm:t>
    </dgm:pt>
    <dgm:pt modelId="{AA693BB9-ADFB-46FE-ABBE-50C8990DD7BB}" type="pres">
      <dgm:prSet presAssocID="{7AA0BFCB-2A7C-4BBB-BD3A-6D66FBCA8C1E}" presName="descendantArrow" presStyleLbl="bgAccFollowNode1" presStyleIdx="3" presStyleCnt="4"/>
      <dgm:spPr/>
      <dgm:t>
        <a:bodyPr/>
        <a:lstStyle/>
        <a:p>
          <a:endParaRPr lang="en-IN"/>
        </a:p>
      </dgm:t>
    </dgm:pt>
  </dgm:ptLst>
  <dgm:cxnLst>
    <dgm:cxn modelId="{41C1EF12-FC08-4685-9F83-A16EBE6300E9}" srcId="{33A45C5E-5C15-4B4C-A8E9-CA39B32CD10C}" destId="{1CD9A064-CDBE-4801-9A88-653958113A4B}" srcOrd="3" destOrd="0" parTransId="{41D5B174-CD62-4E19-958D-8D9AFD8E557B}" sibTransId="{4DF9E34C-0073-49A1-BE96-62D33D75D7D5}"/>
    <dgm:cxn modelId="{FD20D45C-61A1-48E2-8107-0BF36023AD27}" type="presOf" srcId="{F8389AA4-7CDF-4E81-AC3F-69F95C9FE10B}" destId="{7AA1867A-FBAF-4ACA-B27B-54C618A3577F}" srcOrd="0" destOrd="0" presId="urn:microsoft.com/office/officeart/2016/7/layout/VerticalDownArrowProcess"/>
    <dgm:cxn modelId="{FF2F0EAD-BDAF-4117-9A91-F3D1F7A2AB81}" srcId="{1CD9A064-CDBE-4801-9A88-653958113A4B}" destId="{A43343EE-0D1A-4D8A-B8E0-92530C2C7D6B}" srcOrd="0" destOrd="0" parTransId="{EDD921B4-4851-496E-B2FE-F5A57D3500EF}" sibTransId="{3D827E44-4635-4131-B9AF-FB305C80A5FB}"/>
    <dgm:cxn modelId="{8CA26F14-42F3-4DF7-AF37-F94867D249DC}" srcId="{33A45C5E-5C15-4B4C-A8E9-CA39B32CD10C}" destId="{141F996A-D969-49D2-AB74-C8D80259CCDE}" srcOrd="2" destOrd="0" parTransId="{A6710F45-3046-4936-9E05-1A502DA4CCF3}" sibTransId="{80D012D5-F118-48D4-8631-762D3AD55B63}"/>
    <dgm:cxn modelId="{001CA743-3121-404E-A07E-9ADB85171852}" type="presOf" srcId="{7AA0BFCB-2A7C-4BBB-BD3A-6D66FBCA8C1E}" destId="{4510FBBB-CFE8-4A65-8926-64ED9A7A4AE1}" srcOrd="1" destOrd="0" presId="urn:microsoft.com/office/officeart/2016/7/layout/VerticalDownArrowProcess"/>
    <dgm:cxn modelId="{873C5529-7FD2-4833-8250-0C3FD09F86A0}" srcId="{33A45C5E-5C15-4B4C-A8E9-CA39B32CD10C}" destId="{68554F59-9D04-451B-BF97-7B73337E3730}" srcOrd="1" destOrd="0" parTransId="{7098D12A-80BD-48A1-8332-1342E2CA8F7B}" sibTransId="{C67C53EF-65BF-4C2B-AD0D-FA8FF8267B59}"/>
    <dgm:cxn modelId="{2D300A50-46AD-4B63-9E72-BB760E00D966}" srcId="{68554F59-9D04-451B-BF97-7B73337E3730}" destId="{BA4E74A2-F707-4986-9523-03BE5DCB1809}" srcOrd="0" destOrd="0" parTransId="{68C843F2-D1AA-4326-89B5-AC5E3EDFDD6E}" sibTransId="{ED5E90AB-DA89-4869-84CD-3CF72D275DAC}"/>
    <dgm:cxn modelId="{660E5964-8067-46D6-A92D-D74C8D6A2B44}" type="presOf" srcId="{1CD9A064-CDBE-4801-9A88-653958113A4B}" destId="{FC2B2DBF-7E6F-4F6A-B96A-D09414BB3FDB}" srcOrd="0" destOrd="0" presId="urn:microsoft.com/office/officeart/2016/7/layout/VerticalDownArrowProcess"/>
    <dgm:cxn modelId="{BFDA43A7-277D-47C3-A620-6D2A1C87BEA0}" type="presOf" srcId="{141F996A-D969-49D2-AB74-C8D80259CCDE}" destId="{2BC5AF20-5836-4580-BFFE-25B211E01110}" srcOrd="0" destOrd="0" presId="urn:microsoft.com/office/officeart/2016/7/layout/VerticalDownArrowProcess"/>
    <dgm:cxn modelId="{82E1C98A-CA97-4D01-99A4-8D87F6CBDB48}" srcId="{33A45C5E-5C15-4B4C-A8E9-CA39B32CD10C}" destId="{7AA0BFCB-2A7C-4BBB-BD3A-6D66FBCA8C1E}" srcOrd="0" destOrd="0" parTransId="{889ADF64-438C-496B-A642-B503C2D7329B}" sibTransId="{99CEA25F-E9B6-47A1-81B3-B33C03285F33}"/>
    <dgm:cxn modelId="{075C0E5A-28EF-49A3-8029-44B0C84A114D}" type="presOf" srcId="{141F996A-D969-49D2-AB74-C8D80259CCDE}" destId="{D1252653-E591-4E1F-B506-E2D889CB61A4}" srcOrd="1" destOrd="0" presId="urn:microsoft.com/office/officeart/2016/7/layout/VerticalDownArrowProcess"/>
    <dgm:cxn modelId="{D568AC77-7744-48BD-BC24-2F0E29FB484A}" type="presOf" srcId="{68554F59-9D04-451B-BF97-7B73337E3730}" destId="{3212C1C7-CB21-4592-9DED-3BCD0401C174}" srcOrd="0" destOrd="0" presId="urn:microsoft.com/office/officeart/2016/7/layout/VerticalDownArrowProcess"/>
    <dgm:cxn modelId="{22BC0802-E48E-4DE1-B5A7-6F5C5E71ABF7}" type="presOf" srcId="{CA3B3C5A-0643-4C9F-8E8F-5004573164EA}" destId="{AA693BB9-ADFB-46FE-ABBE-50C8990DD7BB}" srcOrd="0" destOrd="0" presId="urn:microsoft.com/office/officeart/2016/7/layout/VerticalDownArrowProcess"/>
    <dgm:cxn modelId="{AC4EE790-5E99-411A-89EF-560062ECFAA0}" type="presOf" srcId="{33A45C5E-5C15-4B4C-A8E9-CA39B32CD10C}" destId="{863BFE85-830B-4701-B12F-97A9AD86CF6E}" srcOrd="0" destOrd="0" presId="urn:microsoft.com/office/officeart/2016/7/layout/VerticalDownArrowProcess"/>
    <dgm:cxn modelId="{09463872-FFA2-4E02-97DD-2733DB7722BD}" type="presOf" srcId="{7AA0BFCB-2A7C-4BBB-BD3A-6D66FBCA8C1E}" destId="{D8C61294-A04E-4DA2-8372-858E62E5CFD2}" srcOrd="0" destOrd="0" presId="urn:microsoft.com/office/officeart/2016/7/layout/VerticalDownArrowProcess"/>
    <dgm:cxn modelId="{D7DEB243-B567-48B7-8E80-6EB50AF7D910}" type="presOf" srcId="{BA4E74A2-F707-4986-9523-03BE5DCB1809}" destId="{1BFCE322-33BC-428F-95AF-43D37C1325AA}" srcOrd="0" destOrd="0" presId="urn:microsoft.com/office/officeart/2016/7/layout/VerticalDownArrowProcess"/>
    <dgm:cxn modelId="{22223599-180C-459A-8F8A-19292B61410B}" type="presOf" srcId="{A43343EE-0D1A-4D8A-B8E0-92530C2C7D6B}" destId="{81FBDCDD-9718-4A0E-997F-1E13502341B9}" srcOrd="0" destOrd="0" presId="urn:microsoft.com/office/officeart/2016/7/layout/VerticalDownArrowProcess"/>
    <dgm:cxn modelId="{AF2365D5-EF71-4A7C-A9E4-219BC3CB9FFD}" type="presOf" srcId="{68554F59-9D04-451B-BF97-7B73337E3730}" destId="{59B0BBB2-ED24-4BD5-830F-60D38255A305}" srcOrd="1" destOrd="0" presId="urn:microsoft.com/office/officeart/2016/7/layout/VerticalDownArrowProcess"/>
    <dgm:cxn modelId="{5174BFDC-D3C9-4D00-ACB7-046A4986B614}" srcId="{7AA0BFCB-2A7C-4BBB-BD3A-6D66FBCA8C1E}" destId="{CA3B3C5A-0643-4C9F-8E8F-5004573164EA}" srcOrd="0" destOrd="0" parTransId="{108AE34B-A485-4879-9BE8-9A1A512288A5}" sibTransId="{13102FD3-0839-4523-ADA6-9B435A8DE280}"/>
    <dgm:cxn modelId="{CD73AABA-BFD9-4424-89B5-5475610F85FD}" srcId="{141F996A-D969-49D2-AB74-C8D80259CCDE}" destId="{F8389AA4-7CDF-4E81-AC3F-69F95C9FE10B}" srcOrd="0" destOrd="0" parTransId="{C1C80677-1C07-4B8B-903F-FF52A4A050E3}" sibTransId="{E82977A0-5016-4839-9BA6-98664E3BB8D3}"/>
    <dgm:cxn modelId="{3DE4AB95-3941-41C1-8606-32A6EECDC39F}" type="presParOf" srcId="{863BFE85-830B-4701-B12F-97A9AD86CF6E}" destId="{0F157447-4128-44F2-B090-88B3D0C19A2A}" srcOrd="0" destOrd="0" presId="urn:microsoft.com/office/officeart/2016/7/layout/VerticalDownArrowProcess"/>
    <dgm:cxn modelId="{5C5193A2-0258-488E-832A-D1EAB4DA75D0}" type="presParOf" srcId="{0F157447-4128-44F2-B090-88B3D0C19A2A}" destId="{FC2B2DBF-7E6F-4F6A-B96A-D09414BB3FDB}" srcOrd="0" destOrd="0" presId="urn:microsoft.com/office/officeart/2016/7/layout/VerticalDownArrowProcess"/>
    <dgm:cxn modelId="{49CF1B0F-572D-44FF-9EEA-5283BED5B501}" type="presParOf" srcId="{0F157447-4128-44F2-B090-88B3D0C19A2A}" destId="{81FBDCDD-9718-4A0E-997F-1E13502341B9}" srcOrd="1" destOrd="0" presId="urn:microsoft.com/office/officeart/2016/7/layout/VerticalDownArrowProcess"/>
    <dgm:cxn modelId="{407A43DC-362C-467E-9736-92AD5726EFA1}" type="presParOf" srcId="{863BFE85-830B-4701-B12F-97A9AD86CF6E}" destId="{8B7C3DBE-4AF3-48D1-ADAC-C9607EB35196}" srcOrd="1" destOrd="0" presId="urn:microsoft.com/office/officeart/2016/7/layout/VerticalDownArrowProcess"/>
    <dgm:cxn modelId="{5C308B78-3404-404D-A5B4-DE769D1BE0E6}" type="presParOf" srcId="{863BFE85-830B-4701-B12F-97A9AD86CF6E}" destId="{7BC13295-E8B3-4130-8EC8-05611DEE1A99}" srcOrd="2" destOrd="0" presId="urn:microsoft.com/office/officeart/2016/7/layout/VerticalDownArrowProcess"/>
    <dgm:cxn modelId="{E3970890-D8B9-4EA6-BF53-5F83666CABCA}" type="presParOf" srcId="{7BC13295-E8B3-4130-8EC8-05611DEE1A99}" destId="{2BC5AF20-5836-4580-BFFE-25B211E01110}" srcOrd="0" destOrd="0" presId="urn:microsoft.com/office/officeart/2016/7/layout/VerticalDownArrowProcess"/>
    <dgm:cxn modelId="{2F3CACE0-3BE4-4051-9873-CC32A8C4E492}" type="presParOf" srcId="{7BC13295-E8B3-4130-8EC8-05611DEE1A99}" destId="{D1252653-E591-4E1F-B506-E2D889CB61A4}" srcOrd="1" destOrd="0" presId="urn:microsoft.com/office/officeart/2016/7/layout/VerticalDownArrowProcess"/>
    <dgm:cxn modelId="{373D83F6-4017-4E01-A457-F30DE0403809}" type="presParOf" srcId="{7BC13295-E8B3-4130-8EC8-05611DEE1A99}" destId="{7AA1867A-FBAF-4ACA-B27B-54C618A3577F}" srcOrd="2" destOrd="0" presId="urn:microsoft.com/office/officeart/2016/7/layout/VerticalDownArrowProcess"/>
    <dgm:cxn modelId="{62369A2E-F060-4577-925A-1AFB8909ACE8}" type="presParOf" srcId="{863BFE85-830B-4701-B12F-97A9AD86CF6E}" destId="{5494FE8A-64DD-4FD4-B63C-40879F466466}" srcOrd="3" destOrd="0" presId="urn:microsoft.com/office/officeart/2016/7/layout/VerticalDownArrowProcess"/>
    <dgm:cxn modelId="{93A073EB-9EC5-49E5-BDE2-F7C59C5A6795}" type="presParOf" srcId="{863BFE85-830B-4701-B12F-97A9AD86CF6E}" destId="{026BE498-5F1F-40AE-9410-508FE0D2169F}" srcOrd="4" destOrd="0" presId="urn:microsoft.com/office/officeart/2016/7/layout/VerticalDownArrowProcess"/>
    <dgm:cxn modelId="{9E30C591-F33D-47CE-BECF-C5160A4BB0E1}" type="presParOf" srcId="{026BE498-5F1F-40AE-9410-508FE0D2169F}" destId="{3212C1C7-CB21-4592-9DED-3BCD0401C174}" srcOrd="0" destOrd="0" presId="urn:microsoft.com/office/officeart/2016/7/layout/VerticalDownArrowProcess"/>
    <dgm:cxn modelId="{7C34FC3C-FB06-4B86-A765-E34A985C8A97}" type="presParOf" srcId="{026BE498-5F1F-40AE-9410-508FE0D2169F}" destId="{59B0BBB2-ED24-4BD5-830F-60D38255A305}" srcOrd="1" destOrd="0" presId="urn:microsoft.com/office/officeart/2016/7/layout/VerticalDownArrowProcess"/>
    <dgm:cxn modelId="{6C07E217-1052-4DA1-8A1C-621992B60A65}" type="presParOf" srcId="{026BE498-5F1F-40AE-9410-508FE0D2169F}" destId="{1BFCE322-33BC-428F-95AF-43D37C1325AA}" srcOrd="2" destOrd="0" presId="urn:microsoft.com/office/officeart/2016/7/layout/VerticalDownArrowProcess"/>
    <dgm:cxn modelId="{A03E8D29-64FF-4DB0-8653-2B590A137824}" type="presParOf" srcId="{863BFE85-830B-4701-B12F-97A9AD86CF6E}" destId="{25B0ADED-9708-4A41-B7D0-8DB1A9820E87}" srcOrd="5" destOrd="0" presId="urn:microsoft.com/office/officeart/2016/7/layout/VerticalDownArrowProcess"/>
    <dgm:cxn modelId="{8B659493-1850-4FAF-802E-BF9D51F89C16}" type="presParOf" srcId="{863BFE85-830B-4701-B12F-97A9AD86CF6E}" destId="{7E5E9E99-7FB8-4B32-8AAE-11BA67330121}" srcOrd="6" destOrd="0" presId="urn:microsoft.com/office/officeart/2016/7/layout/VerticalDownArrowProcess"/>
    <dgm:cxn modelId="{3BCBE23F-AB9C-45E6-83DC-BA2FC8A63AB4}" type="presParOf" srcId="{7E5E9E99-7FB8-4B32-8AAE-11BA67330121}" destId="{D8C61294-A04E-4DA2-8372-858E62E5CFD2}" srcOrd="0" destOrd="0" presId="urn:microsoft.com/office/officeart/2016/7/layout/VerticalDownArrowProcess"/>
    <dgm:cxn modelId="{9F001D3F-0E41-40F2-8A4E-AC3905C4D261}" type="presParOf" srcId="{7E5E9E99-7FB8-4B32-8AAE-11BA67330121}" destId="{4510FBBB-CFE8-4A65-8926-64ED9A7A4AE1}" srcOrd="1" destOrd="0" presId="urn:microsoft.com/office/officeart/2016/7/layout/VerticalDownArrowProcess"/>
    <dgm:cxn modelId="{16615533-6F58-413C-A564-AAAFB31E14A3}" type="presParOf" srcId="{7E5E9E99-7FB8-4B32-8AAE-11BA67330121}" destId="{AA693BB9-ADFB-46FE-ABBE-50C8990DD7BB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54CC8E-BCD4-4FAF-BF22-CAB28A39AA2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603FAA-1563-4399-8284-5A4C0D914D13}">
      <dgm:prSet/>
      <dgm:spPr/>
      <dgm:t>
        <a:bodyPr/>
        <a:lstStyle/>
        <a:p>
          <a:r>
            <a:rPr lang="en-US"/>
            <a:t>Checking that is there any null values in our </a:t>
          </a:r>
          <a:r>
            <a:rPr lang="en-US">
              <a:latin typeface="Sitka Subheading"/>
            </a:rPr>
            <a:t>all</a:t>
          </a:r>
          <a:r>
            <a:rPr lang="en-US"/>
            <a:t>  features like housing_median_age ,total_rooms , total_bedrooms,population, households, median_income, house_price_value, proximity  (if available)</a:t>
          </a:r>
        </a:p>
      </dgm:t>
    </dgm:pt>
    <dgm:pt modelId="{94008603-CB40-45E3-89A6-19987172648C}" type="parTrans" cxnId="{F6241E75-B558-4934-BE4F-5B9CF4B59105}">
      <dgm:prSet/>
      <dgm:spPr/>
      <dgm:t>
        <a:bodyPr/>
        <a:lstStyle/>
        <a:p>
          <a:endParaRPr lang="en-US"/>
        </a:p>
      </dgm:t>
    </dgm:pt>
    <dgm:pt modelId="{42A6CA01-2D5D-48FD-B0DA-53918360BDB8}" type="sibTrans" cxnId="{F6241E75-B558-4934-BE4F-5B9CF4B59105}">
      <dgm:prSet/>
      <dgm:spPr/>
      <dgm:t>
        <a:bodyPr/>
        <a:lstStyle/>
        <a:p>
          <a:endParaRPr lang="en-US"/>
        </a:p>
      </dgm:t>
    </dgm:pt>
    <dgm:pt modelId="{19BDD579-F6E1-4CDA-8644-7863E2FEF5F0}">
      <dgm:prSet/>
      <dgm:spPr/>
      <dgm:t>
        <a:bodyPr/>
        <a:lstStyle/>
        <a:p>
          <a:r>
            <a:rPr lang="en-US"/>
            <a:t>Fill all  207 null values in total_bedrooms using its mean (due to large gap)</a:t>
          </a:r>
        </a:p>
      </dgm:t>
    </dgm:pt>
    <dgm:pt modelId="{27DC68E4-86BD-4A6A-943C-8708262B08D4}" type="parTrans" cxnId="{EFBB4459-3343-4AE4-BAE0-D78B23EE1EDF}">
      <dgm:prSet/>
      <dgm:spPr/>
      <dgm:t>
        <a:bodyPr/>
        <a:lstStyle/>
        <a:p>
          <a:endParaRPr lang="en-US"/>
        </a:p>
      </dgm:t>
    </dgm:pt>
    <dgm:pt modelId="{185BD893-1809-4A7A-B2A6-ED4797726BCE}" type="sibTrans" cxnId="{EFBB4459-3343-4AE4-BAE0-D78B23EE1EDF}">
      <dgm:prSet/>
      <dgm:spPr/>
      <dgm:t>
        <a:bodyPr/>
        <a:lstStyle/>
        <a:p>
          <a:endParaRPr lang="en-US"/>
        </a:p>
      </dgm:t>
    </dgm:pt>
    <dgm:pt modelId="{AD266DA1-9DCF-4E91-AA6F-44A8C28BAC74}">
      <dgm:prSet/>
      <dgm:spPr/>
      <dgm:t>
        <a:bodyPr/>
        <a:lstStyle/>
        <a:p>
          <a:r>
            <a:rPr lang="en-US"/>
            <a:t>Visualize data using histogram and finding correlation among all columns and represent it in a matrix using heatmap</a:t>
          </a:r>
        </a:p>
      </dgm:t>
    </dgm:pt>
    <dgm:pt modelId="{CCA37A3A-E05D-4966-B878-D0BAB582F075}" type="parTrans" cxnId="{8671FC09-CC85-4125-A254-1A928F816FCF}">
      <dgm:prSet/>
      <dgm:spPr/>
      <dgm:t>
        <a:bodyPr/>
        <a:lstStyle/>
        <a:p>
          <a:endParaRPr lang="en-US"/>
        </a:p>
      </dgm:t>
    </dgm:pt>
    <dgm:pt modelId="{B0DBBDB2-34D8-4992-893B-8DC532D03B96}" type="sibTrans" cxnId="{8671FC09-CC85-4125-A254-1A928F816FCF}">
      <dgm:prSet/>
      <dgm:spPr/>
      <dgm:t>
        <a:bodyPr/>
        <a:lstStyle/>
        <a:p>
          <a:endParaRPr lang="en-US"/>
        </a:p>
      </dgm:t>
    </dgm:pt>
    <dgm:pt modelId="{66618FB2-7384-4D29-81BE-183E9A1B5154}">
      <dgm:prSet phldr="0"/>
      <dgm:spPr/>
      <dgm:t>
        <a:bodyPr/>
        <a:lstStyle/>
        <a:p>
          <a:pPr rtl="0"/>
          <a:r>
            <a:rPr lang="en-US" dirty="0">
              <a:latin typeface="Sitka Subheading"/>
            </a:rPr>
            <a:t>We also find outliers for checking overfitting problem</a:t>
          </a:r>
        </a:p>
      </dgm:t>
    </dgm:pt>
    <dgm:pt modelId="{BC510F24-2AE5-489F-A243-7D74009D4AD3}" type="parTrans" cxnId="{4B639D0D-D4C9-46BD-B621-D0F07FF95B7A}">
      <dgm:prSet/>
      <dgm:spPr/>
    </dgm:pt>
    <dgm:pt modelId="{E4F5D8F7-7D27-4D86-ADA6-E2BA0613210F}" type="sibTrans" cxnId="{4B639D0D-D4C9-46BD-B621-D0F07FF95B7A}">
      <dgm:prSet/>
      <dgm:spPr/>
    </dgm:pt>
    <dgm:pt modelId="{C79E68EA-304D-4245-88A9-4C138EB16B27}" type="pres">
      <dgm:prSet presAssocID="{C654CC8E-BCD4-4FAF-BF22-CAB28A39AA2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4780E47-2BE1-4AC9-959A-DED96EEB94DD}" type="pres">
      <dgm:prSet presAssocID="{64603FAA-1563-4399-8284-5A4C0D914D1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739BF5-5B48-431E-AD6A-989DBEEBD210}" type="pres">
      <dgm:prSet presAssocID="{42A6CA01-2D5D-48FD-B0DA-53918360BDB8}" presName="spacer" presStyleCnt="0"/>
      <dgm:spPr/>
    </dgm:pt>
    <dgm:pt modelId="{A3D7D47B-8E41-4D66-B1D2-1813632751FE}" type="pres">
      <dgm:prSet presAssocID="{19BDD579-F6E1-4CDA-8644-7863E2FEF5F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E6C4A8-7B1B-46FE-B3FB-DAD1F4C9749B}" type="pres">
      <dgm:prSet presAssocID="{185BD893-1809-4A7A-B2A6-ED4797726BCE}" presName="spacer" presStyleCnt="0"/>
      <dgm:spPr/>
    </dgm:pt>
    <dgm:pt modelId="{5A41CB3D-2894-463D-AB4D-87CD935A0745}" type="pres">
      <dgm:prSet presAssocID="{AD266DA1-9DCF-4E91-AA6F-44A8C28BAC7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E57F5E-0E53-42CE-94F1-FAA46243CFB2}" type="pres">
      <dgm:prSet presAssocID="{B0DBBDB2-34D8-4992-893B-8DC532D03B96}" presName="spacer" presStyleCnt="0"/>
      <dgm:spPr/>
    </dgm:pt>
    <dgm:pt modelId="{7B29CE27-BB77-4BFD-92A7-7A828E934EE1}" type="pres">
      <dgm:prSet presAssocID="{66618FB2-7384-4D29-81BE-183E9A1B515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A05962C-0536-47AB-9D5E-B2F3784F55C9}" type="presOf" srcId="{64603FAA-1563-4399-8284-5A4C0D914D13}" destId="{E4780E47-2BE1-4AC9-959A-DED96EEB94DD}" srcOrd="0" destOrd="0" presId="urn:microsoft.com/office/officeart/2005/8/layout/vList2"/>
    <dgm:cxn modelId="{BE27972D-6236-40FD-B849-3CDAB2C1F1F4}" type="presOf" srcId="{66618FB2-7384-4D29-81BE-183E9A1B5154}" destId="{7B29CE27-BB77-4BFD-92A7-7A828E934EE1}" srcOrd="0" destOrd="0" presId="urn:microsoft.com/office/officeart/2005/8/layout/vList2"/>
    <dgm:cxn modelId="{EFBB4459-3343-4AE4-BAE0-D78B23EE1EDF}" srcId="{C654CC8E-BCD4-4FAF-BF22-CAB28A39AA21}" destId="{19BDD579-F6E1-4CDA-8644-7863E2FEF5F0}" srcOrd="1" destOrd="0" parTransId="{27DC68E4-86BD-4A6A-943C-8708262B08D4}" sibTransId="{185BD893-1809-4A7A-B2A6-ED4797726BCE}"/>
    <dgm:cxn modelId="{4B639D0D-D4C9-46BD-B621-D0F07FF95B7A}" srcId="{C654CC8E-BCD4-4FAF-BF22-CAB28A39AA21}" destId="{66618FB2-7384-4D29-81BE-183E9A1B5154}" srcOrd="3" destOrd="0" parTransId="{BC510F24-2AE5-489F-A243-7D74009D4AD3}" sibTransId="{E4F5D8F7-7D27-4D86-ADA6-E2BA0613210F}"/>
    <dgm:cxn modelId="{F6241E75-B558-4934-BE4F-5B9CF4B59105}" srcId="{C654CC8E-BCD4-4FAF-BF22-CAB28A39AA21}" destId="{64603FAA-1563-4399-8284-5A4C0D914D13}" srcOrd="0" destOrd="0" parTransId="{94008603-CB40-45E3-89A6-19987172648C}" sibTransId="{42A6CA01-2D5D-48FD-B0DA-53918360BDB8}"/>
    <dgm:cxn modelId="{8671FC09-CC85-4125-A254-1A928F816FCF}" srcId="{C654CC8E-BCD4-4FAF-BF22-CAB28A39AA21}" destId="{AD266DA1-9DCF-4E91-AA6F-44A8C28BAC74}" srcOrd="2" destOrd="0" parTransId="{CCA37A3A-E05D-4966-B878-D0BAB582F075}" sibTransId="{B0DBBDB2-34D8-4992-893B-8DC532D03B96}"/>
    <dgm:cxn modelId="{FCC71503-B433-4A20-9C2C-FE2E35A2D3C6}" type="presOf" srcId="{C654CC8E-BCD4-4FAF-BF22-CAB28A39AA21}" destId="{C79E68EA-304D-4245-88A9-4C138EB16B27}" srcOrd="0" destOrd="0" presId="urn:microsoft.com/office/officeart/2005/8/layout/vList2"/>
    <dgm:cxn modelId="{66562381-F913-478C-909A-BB793FBD3C6D}" type="presOf" srcId="{19BDD579-F6E1-4CDA-8644-7863E2FEF5F0}" destId="{A3D7D47B-8E41-4D66-B1D2-1813632751FE}" srcOrd="0" destOrd="0" presId="urn:microsoft.com/office/officeart/2005/8/layout/vList2"/>
    <dgm:cxn modelId="{65EFDCEE-60EE-4953-8547-BD8E41DF0C57}" type="presOf" srcId="{AD266DA1-9DCF-4E91-AA6F-44A8C28BAC74}" destId="{5A41CB3D-2894-463D-AB4D-87CD935A0745}" srcOrd="0" destOrd="0" presId="urn:microsoft.com/office/officeart/2005/8/layout/vList2"/>
    <dgm:cxn modelId="{8AD646A3-F77A-4144-93CE-4C7FBDDE5831}" type="presParOf" srcId="{C79E68EA-304D-4245-88A9-4C138EB16B27}" destId="{E4780E47-2BE1-4AC9-959A-DED96EEB94DD}" srcOrd="0" destOrd="0" presId="urn:microsoft.com/office/officeart/2005/8/layout/vList2"/>
    <dgm:cxn modelId="{5A2EAE64-B217-42C0-968E-BD67D41035B2}" type="presParOf" srcId="{C79E68EA-304D-4245-88A9-4C138EB16B27}" destId="{62739BF5-5B48-431E-AD6A-989DBEEBD210}" srcOrd="1" destOrd="0" presId="urn:microsoft.com/office/officeart/2005/8/layout/vList2"/>
    <dgm:cxn modelId="{F593FA32-349F-43AD-A1D9-64A9ACEC56D2}" type="presParOf" srcId="{C79E68EA-304D-4245-88A9-4C138EB16B27}" destId="{A3D7D47B-8E41-4D66-B1D2-1813632751FE}" srcOrd="2" destOrd="0" presId="urn:microsoft.com/office/officeart/2005/8/layout/vList2"/>
    <dgm:cxn modelId="{6530B364-99E9-4C0C-B382-E694B69EB282}" type="presParOf" srcId="{C79E68EA-304D-4245-88A9-4C138EB16B27}" destId="{DDE6C4A8-7B1B-46FE-B3FB-DAD1F4C9749B}" srcOrd="3" destOrd="0" presId="urn:microsoft.com/office/officeart/2005/8/layout/vList2"/>
    <dgm:cxn modelId="{283B71A0-192B-41F6-BF80-94B84E2DFA86}" type="presParOf" srcId="{C79E68EA-304D-4245-88A9-4C138EB16B27}" destId="{5A41CB3D-2894-463D-AB4D-87CD935A0745}" srcOrd="4" destOrd="0" presId="urn:microsoft.com/office/officeart/2005/8/layout/vList2"/>
    <dgm:cxn modelId="{3182F351-DAC7-4E02-9616-E6F70E9AD0EA}" type="presParOf" srcId="{C79E68EA-304D-4245-88A9-4C138EB16B27}" destId="{4DE57F5E-0E53-42CE-94F1-FAA46243CFB2}" srcOrd="5" destOrd="0" presId="urn:microsoft.com/office/officeart/2005/8/layout/vList2"/>
    <dgm:cxn modelId="{C45E2EBA-0D18-4607-A02A-6ACA9CE815C0}" type="presParOf" srcId="{C79E68EA-304D-4245-88A9-4C138EB16B27}" destId="{7B29CE27-BB77-4BFD-92A7-7A828E934EE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C81B38-B3E7-433D-8534-223E0BD581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C6646B9-ABEF-4AD1-9593-29F486ED64E9}">
      <dgm:prSet/>
      <dgm:spPr/>
      <dgm:t>
        <a:bodyPr/>
        <a:lstStyle/>
        <a:p>
          <a:r>
            <a:rPr lang="en-US"/>
            <a:t>First we import important library from sklerean for spliting the data for training and testing</a:t>
          </a:r>
        </a:p>
      </dgm:t>
    </dgm:pt>
    <dgm:pt modelId="{DD22372A-1506-4E4E-B689-A01503702329}" type="parTrans" cxnId="{0CA53110-4141-4B68-B648-96A52BDBBF5D}">
      <dgm:prSet/>
      <dgm:spPr/>
      <dgm:t>
        <a:bodyPr/>
        <a:lstStyle/>
        <a:p>
          <a:endParaRPr lang="en-US"/>
        </a:p>
      </dgm:t>
    </dgm:pt>
    <dgm:pt modelId="{7DD9A323-1DD6-4F7D-9B08-E19A4336DDFC}" type="sibTrans" cxnId="{0CA53110-4141-4B68-B648-96A52BDBBF5D}">
      <dgm:prSet/>
      <dgm:spPr/>
      <dgm:t>
        <a:bodyPr/>
        <a:lstStyle/>
        <a:p>
          <a:endParaRPr lang="en-US"/>
        </a:p>
      </dgm:t>
    </dgm:pt>
    <dgm:pt modelId="{857FE2A2-92A7-489D-88A3-C19259363DBE}">
      <dgm:prSet/>
      <dgm:spPr/>
      <dgm:t>
        <a:bodyPr/>
        <a:lstStyle/>
        <a:p>
          <a:r>
            <a:rPr lang="en-US"/>
            <a:t>We  import </a:t>
          </a:r>
          <a:r>
            <a:rPr lang="en-US" b="1"/>
            <a:t>train_test_split</a:t>
          </a:r>
          <a:r>
            <a:rPr lang="en-US"/>
            <a:t> from </a:t>
          </a:r>
          <a:r>
            <a:rPr lang="en-US" b="1"/>
            <a:t>sklearn.model_selection</a:t>
          </a:r>
          <a:endParaRPr lang="en-US"/>
        </a:p>
      </dgm:t>
    </dgm:pt>
    <dgm:pt modelId="{99AFB9AF-0BEB-4269-8BF1-A1182A348948}" type="parTrans" cxnId="{8E58BE7E-F870-4AE6-96BE-9C1382FC7E9E}">
      <dgm:prSet/>
      <dgm:spPr/>
      <dgm:t>
        <a:bodyPr/>
        <a:lstStyle/>
        <a:p>
          <a:endParaRPr lang="en-US"/>
        </a:p>
      </dgm:t>
    </dgm:pt>
    <dgm:pt modelId="{5AFB8213-E039-455B-BC68-C907E60CD470}" type="sibTrans" cxnId="{8E58BE7E-F870-4AE6-96BE-9C1382FC7E9E}">
      <dgm:prSet/>
      <dgm:spPr/>
      <dgm:t>
        <a:bodyPr/>
        <a:lstStyle/>
        <a:p>
          <a:endParaRPr lang="en-US"/>
        </a:p>
      </dgm:t>
    </dgm:pt>
    <dgm:pt modelId="{0E11E506-B719-4C7E-BC1C-4B002A1F2396}">
      <dgm:prSet/>
      <dgm:spPr/>
      <dgm:t>
        <a:bodyPr/>
        <a:lstStyle/>
        <a:p>
          <a:r>
            <a:rPr lang="en-US"/>
            <a:t>Use test_size=0.2 implies that </a:t>
          </a:r>
        </a:p>
      </dgm:t>
    </dgm:pt>
    <dgm:pt modelId="{7F3E5DFC-A314-4FB8-96B4-02F931480C05}" type="parTrans" cxnId="{B0E7F1FF-5BF8-448D-947B-977BDB32B98F}">
      <dgm:prSet/>
      <dgm:spPr/>
      <dgm:t>
        <a:bodyPr/>
        <a:lstStyle/>
        <a:p>
          <a:endParaRPr lang="en-US"/>
        </a:p>
      </dgm:t>
    </dgm:pt>
    <dgm:pt modelId="{55A1393B-4A38-40A8-992E-E0E48E65F9B2}" type="sibTrans" cxnId="{B0E7F1FF-5BF8-448D-947B-977BDB32B98F}">
      <dgm:prSet/>
      <dgm:spPr/>
      <dgm:t>
        <a:bodyPr/>
        <a:lstStyle/>
        <a:p>
          <a:endParaRPr lang="en-US"/>
        </a:p>
      </dgm:t>
    </dgm:pt>
    <dgm:pt modelId="{B7E60CAD-3F27-4972-A595-F092966E255A}">
      <dgm:prSet/>
      <dgm:spPr/>
      <dgm:t>
        <a:bodyPr/>
        <a:lstStyle/>
        <a:p>
          <a:r>
            <a:rPr lang="en-US"/>
            <a:t>Our model uses test data  :-20% (for prediction) ,  train data:- 80% ( to train our model)</a:t>
          </a:r>
        </a:p>
      </dgm:t>
    </dgm:pt>
    <dgm:pt modelId="{6D080BF3-8795-4E5D-B77F-5B542B0A6CB3}" type="parTrans" cxnId="{69106FAA-1161-44E7-B3F1-01CF69B52EE7}">
      <dgm:prSet/>
      <dgm:spPr/>
      <dgm:t>
        <a:bodyPr/>
        <a:lstStyle/>
        <a:p>
          <a:endParaRPr lang="en-US"/>
        </a:p>
      </dgm:t>
    </dgm:pt>
    <dgm:pt modelId="{454833D7-082F-4861-A59C-CED61B0FA81E}" type="sibTrans" cxnId="{69106FAA-1161-44E7-B3F1-01CF69B52EE7}">
      <dgm:prSet/>
      <dgm:spPr/>
      <dgm:t>
        <a:bodyPr/>
        <a:lstStyle/>
        <a:p>
          <a:endParaRPr lang="en-US"/>
        </a:p>
      </dgm:t>
    </dgm:pt>
    <dgm:pt modelId="{A9F788EC-AA6A-4188-9858-317EB3FAC5E6}" type="pres">
      <dgm:prSet presAssocID="{44C81B38-B3E7-433D-8534-223E0BD581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A6252E4-220E-483D-9191-F8E3BBCC90D9}" type="pres">
      <dgm:prSet presAssocID="{4C6646B9-ABEF-4AD1-9593-29F486ED64E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2A43881-5DF1-4308-8598-678F97DBB77F}" type="pres">
      <dgm:prSet presAssocID="{7DD9A323-1DD6-4F7D-9B08-E19A4336DDFC}" presName="spacer" presStyleCnt="0"/>
      <dgm:spPr/>
    </dgm:pt>
    <dgm:pt modelId="{131E1399-2488-474D-AEAF-0F5EE7CC80B6}" type="pres">
      <dgm:prSet presAssocID="{857FE2A2-92A7-489D-88A3-C19259363DB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6F9A25-F2F5-4F81-8C04-2B63C33710E8}" type="pres">
      <dgm:prSet presAssocID="{5AFB8213-E039-455B-BC68-C907E60CD470}" presName="spacer" presStyleCnt="0"/>
      <dgm:spPr/>
    </dgm:pt>
    <dgm:pt modelId="{CA88369C-A6A8-41B3-A9C9-E1E5B6DC0C02}" type="pres">
      <dgm:prSet presAssocID="{0E11E506-B719-4C7E-BC1C-4B002A1F239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E2D239-EDD9-4C19-B9A4-18A99271727E}" type="pres">
      <dgm:prSet presAssocID="{55A1393B-4A38-40A8-992E-E0E48E65F9B2}" presName="spacer" presStyleCnt="0"/>
      <dgm:spPr/>
    </dgm:pt>
    <dgm:pt modelId="{41AF9110-002E-4D5E-8DFE-81B72E23922B}" type="pres">
      <dgm:prSet presAssocID="{B7E60CAD-3F27-4972-A595-F092966E255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424D1EC-918F-4645-B299-F24DC271333A}" type="presOf" srcId="{857FE2A2-92A7-489D-88A3-C19259363DBE}" destId="{131E1399-2488-474D-AEAF-0F5EE7CC80B6}" srcOrd="0" destOrd="0" presId="urn:microsoft.com/office/officeart/2005/8/layout/vList2"/>
    <dgm:cxn modelId="{8E58BE7E-F870-4AE6-96BE-9C1382FC7E9E}" srcId="{44C81B38-B3E7-433D-8534-223E0BD581E7}" destId="{857FE2A2-92A7-489D-88A3-C19259363DBE}" srcOrd="1" destOrd="0" parTransId="{99AFB9AF-0BEB-4269-8BF1-A1182A348948}" sibTransId="{5AFB8213-E039-455B-BC68-C907E60CD470}"/>
    <dgm:cxn modelId="{1A0DE8D7-EA82-4259-A373-FDAFE4AF3972}" type="presOf" srcId="{44C81B38-B3E7-433D-8534-223E0BD581E7}" destId="{A9F788EC-AA6A-4188-9858-317EB3FAC5E6}" srcOrd="0" destOrd="0" presId="urn:microsoft.com/office/officeart/2005/8/layout/vList2"/>
    <dgm:cxn modelId="{0CA53110-4141-4B68-B648-96A52BDBBF5D}" srcId="{44C81B38-B3E7-433D-8534-223E0BD581E7}" destId="{4C6646B9-ABEF-4AD1-9593-29F486ED64E9}" srcOrd="0" destOrd="0" parTransId="{DD22372A-1506-4E4E-B689-A01503702329}" sibTransId="{7DD9A323-1DD6-4F7D-9B08-E19A4336DDFC}"/>
    <dgm:cxn modelId="{1A385317-1B68-4F05-B23B-EA5F5413B155}" type="presOf" srcId="{B7E60CAD-3F27-4972-A595-F092966E255A}" destId="{41AF9110-002E-4D5E-8DFE-81B72E23922B}" srcOrd="0" destOrd="0" presId="urn:microsoft.com/office/officeart/2005/8/layout/vList2"/>
    <dgm:cxn modelId="{2A1B4219-1238-4783-8D3E-872720829A41}" type="presOf" srcId="{0E11E506-B719-4C7E-BC1C-4B002A1F2396}" destId="{CA88369C-A6A8-41B3-A9C9-E1E5B6DC0C02}" srcOrd="0" destOrd="0" presId="urn:microsoft.com/office/officeart/2005/8/layout/vList2"/>
    <dgm:cxn modelId="{B0E7F1FF-5BF8-448D-947B-977BDB32B98F}" srcId="{44C81B38-B3E7-433D-8534-223E0BD581E7}" destId="{0E11E506-B719-4C7E-BC1C-4B002A1F2396}" srcOrd="2" destOrd="0" parTransId="{7F3E5DFC-A314-4FB8-96B4-02F931480C05}" sibTransId="{55A1393B-4A38-40A8-992E-E0E48E65F9B2}"/>
    <dgm:cxn modelId="{F7EC1A67-4843-4977-80B9-FC25284B5543}" type="presOf" srcId="{4C6646B9-ABEF-4AD1-9593-29F486ED64E9}" destId="{6A6252E4-220E-483D-9191-F8E3BBCC90D9}" srcOrd="0" destOrd="0" presId="urn:microsoft.com/office/officeart/2005/8/layout/vList2"/>
    <dgm:cxn modelId="{69106FAA-1161-44E7-B3F1-01CF69B52EE7}" srcId="{44C81B38-B3E7-433D-8534-223E0BD581E7}" destId="{B7E60CAD-3F27-4972-A595-F092966E255A}" srcOrd="3" destOrd="0" parTransId="{6D080BF3-8795-4E5D-B77F-5B542B0A6CB3}" sibTransId="{454833D7-082F-4861-A59C-CED61B0FA81E}"/>
    <dgm:cxn modelId="{3ECC4B23-72BD-4ECD-804A-3DB6889CC7F2}" type="presParOf" srcId="{A9F788EC-AA6A-4188-9858-317EB3FAC5E6}" destId="{6A6252E4-220E-483D-9191-F8E3BBCC90D9}" srcOrd="0" destOrd="0" presId="urn:microsoft.com/office/officeart/2005/8/layout/vList2"/>
    <dgm:cxn modelId="{84CC9BC6-46E7-4159-A515-DF64709F7145}" type="presParOf" srcId="{A9F788EC-AA6A-4188-9858-317EB3FAC5E6}" destId="{72A43881-5DF1-4308-8598-678F97DBB77F}" srcOrd="1" destOrd="0" presId="urn:microsoft.com/office/officeart/2005/8/layout/vList2"/>
    <dgm:cxn modelId="{E029A245-3BF7-463C-9FCC-5D5E59C8D689}" type="presParOf" srcId="{A9F788EC-AA6A-4188-9858-317EB3FAC5E6}" destId="{131E1399-2488-474D-AEAF-0F5EE7CC80B6}" srcOrd="2" destOrd="0" presId="urn:microsoft.com/office/officeart/2005/8/layout/vList2"/>
    <dgm:cxn modelId="{7BE2E088-72C6-4CC2-806A-31856DDCF949}" type="presParOf" srcId="{A9F788EC-AA6A-4188-9858-317EB3FAC5E6}" destId="{FB6F9A25-F2F5-4F81-8C04-2B63C33710E8}" srcOrd="3" destOrd="0" presId="urn:microsoft.com/office/officeart/2005/8/layout/vList2"/>
    <dgm:cxn modelId="{1A204A46-3318-45DB-AAA7-45F367DDC8C2}" type="presParOf" srcId="{A9F788EC-AA6A-4188-9858-317EB3FAC5E6}" destId="{CA88369C-A6A8-41B3-A9C9-E1E5B6DC0C02}" srcOrd="4" destOrd="0" presId="urn:microsoft.com/office/officeart/2005/8/layout/vList2"/>
    <dgm:cxn modelId="{61C6699E-E3C2-4F0D-9201-4A49C2119EDD}" type="presParOf" srcId="{A9F788EC-AA6A-4188-9858-317EB3FAC5E6}" destId="{1FE2D239-EDD9-4C19-B9A4-18A99271727E}" srcOrd="5" destOrd="0" presId="urn:microsoft.com/office/officeart/2005/8/layout/vList2"/>
    <dgm:cxn modelId="{B582683E-4B05-4DB0-8102-22075F10BDA9}" type="presParOf" srcId="{A9F788EC-AA6A-4188-9858-317EB3FAC5E6}" destId="{41AF9110-002E-4D5E-8DFE-81B72E23922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86B8C7-EAA8-464A-A109-5F42773C5EF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0476D1-9418-4947-B82C-89B73100ED65}">
      <dgm:prSet/>
      <dgm:spPr/>
      <dgm:t>
        <a:bodyPr/>
        <a:lstStyle/>
        <a:p>
          <a:r>
            <a:rPr lang="en-US" dirty="0"/>
            <a:t>We have multiple input features and single target value </a:t>
          </a:r>
          <a:r>
            <a:rPr lang="en-US" dirty="0" smtClean="0"/>
            <a:t>for classification of diabetes risk</a:t>
          </a:r>
          <a:r>
            <a:rPr lang="en-US" dirty="0"/>
            <a:t> </a:t>
          </a:r>
        </a:p>
      </dgm:t>
    </dgm:pt>
    <dgm:pt modelId="{E672FCFC-65E4-431C-837A-630657B5EE3A}" type="parTrans" cxnId="{0525319F-C43A-4BA3-ACAF-C8F3F77C593F}">
      <dgm:prSet/>
      <dgm:spPr/>
      <dgm:t>
        <a:bodyPr/>
        <a:lstStyle/>
        <a:p>
          <a:endParaRPr lang="en-US"/>
        </a:p>
      </dgm:t>
    </dgm:pt>
    <dgm:pt modelId="{B7D69B21-CE33-4CAA-945F-D82D2FF08E15}" type="sibTrans" cxnId="{0525319F-C43A-4BA3-ACAF-C8F3F77C593F}">
      <dgm:prSet/>
      <dgm:spPr/>
      <dgm:t>
        <a:bodyPr/>
        <a:lstStyle/>
        <a:p>
          <a:endParaRPr lang="en-US"/>
        </a:p>
      </dgm:t>
    </dgm:pt>
    <dgm:pt modelId="{0975EC05-9720-4EC9-BA01-82036DA8AFCC}">
      <dgm:prSet/>
      <dgm:spPr/>
      <dgm:t>
        <a:bodyPr/>
        <a:lstStyle/>
        <a:p>
          <a:r>
            <a:rPr lang="en-US" dirty="0"/>
            <a:t>We will predict on </a:t>
          </a:r>
          <a:r>
            <a:rPr lang="en-US" dirty="0" smtClean="0"/>
            <a:t>outcome  </a:t>
          </a:r>
          <a:r>
            <a:rPr lang="en-US" dirty="0"/>
            <a:t>as our target feature</a:t>
          </a:r>
        </a:p>
      </dgm:t>
    </dgm:pt>
    <dgm:pt modelId="{7E06EC07-2021-40AB-B9E6-C411970100B1}" type="parTrans" cxnId="{4C5376D1-07B6-4869-A766-5B0C71C096E8}">
      <dgm:prSet/>
      <dgm:spPr/>
      <dgm:t>
        <a:bodyPr/>
        <a:lstStyle/>
        <a:p>
          <a:endParaRPr lang="en-US"/>
        </a:p>
      </dgm:t>
    </dgm:pt>
    <dgm:pt modelId="{0ACF979C-07A1-4111-90DC-D5DB7AE5CEE3}" type="sibTrans" cxnId="{4C5376D1-07B6-4869-A766-5B0C71C096E8}">
      <dgm:prSet/>
      <dgm:spPr/>
      <dgm:t>
        <a:bodyPr/>
        <a:lstStyle/>
        <a:p>
          <a:endParaRPr lang="en-US"/>
        </a:p>
      </dgm:t>
    </dgm:pt>
    <dgm:pt modelId="{4F881963-E69B-4860-B7AC-782184DFBCCD}">
      <dgm:prSet/>
      <dgm:spPr/>
      <dgm:t>
        <a:bodyPr/>
        <a:lstStyle/>
        <a:p>
          <a:r>
            <a:rPr lang="en-US" dirty="0"/>
            <a:t>We use </a:t>
          </a:r>
          <a:r>
            <a:rPr lang="en-US" dirty="0" smtClean="0"/>
            <a:t>random forest classifier </a:t>
          </a:r>
          <a:r>
            <a:rPr lang="en-US" dirty="0"/>
            <a:t>from </a:t>
          </a:r>
          <a:r>
            <a:rPr lang="en-US" dirty="0" err="1"/>
            <a:t>sklearn</a:t>
          </a:r>
          <a:r>
            <a:rPr lang="en-US" dirty="0"/>
            <a:t> module , and made model as an object</a:t>
          </a:r>
        </a:p>
      </dgm:t>
    </dgm:pt>
    <dgm:pt modelId="{718DD472-7AFA-49D1-BC96-6975B3D53212}" type="parTrans" cxnId="{86F4D9A8-C1DC-4AF5-9707-E3CFD1E6CF0A}">
      <dgm:prSet/>
      <dgm:spPr/>
      <dgm:t>
        <a:bodyPr/>
        <a:lstStyle/>
        <a:p>
          <a:endParaRPr lang="en-US"/>
        </a:p>
      </dgm:t>
    </dgm:pt>
    <dgm:pt modelId="{3FA5BA9E-1361-495C-89BD-C1C5C594008A}" type="sibTrans" cxnId="{86F4D9A8-C1DC-4AF5-9707-E3CFD1E6CF0A}">
      <dgm:prSet/>
      <dgm:spPr/>
      <dgm:t>
        <a:bodyPr/>
        <a:lstStyle/>
        <a:p>
          <a:endParaRPr lang="en-US"/>
        </a:p>
      </dgm:t>
    </dgm:pt>
    <dgm:pt modelId="{97BDEA40-B3ED-44F3-BAE8-749E24498F15}">
      <dgm:prSet/>
      <dgm:spPr/>
      <dgm:t>
        <a:bodyPr/>
        <a:lstStyle/>
        <a:p>
          <a:endParaRPr lang="en-US" dirty="0"/>
        </a:p>
      </dgm:t>
    </dgm:pt>
    <dgm:pt modelId="{4CF6E013-C7F5-47C2-BF80-6E8CCB95364F}" type="parTrans" cxnId="{A3300A9E-877E-42D2-AEF8-16EF82B8B99E}">
      <dgm:prSet/>
      <dgm:spPr/>
      <dgm:t>
        <a:bodyPr/>
        <a:lstStyle/>
        <a:p>
          <a:endParaRPr lang="en-US"/>
        </a:p>
      </dgm:t>
    </dgm:pt>
    <dgm:pt modelId="{1AF1D3F0-C527-450B-8779-99A8F1076F0C}" type="sibTrans" cxnId="{A3300A9E-877E-42D2-AEF8-16EF82B8B99E}">
      <dgm:prSet/>
      <dgm:spPr/>
      <dgm:t>
        <a:bodyPr/>
        <a:lstStyle/>
        <a:p>
          <a:endParaRPr lang="en-US"/>
        </a:p>
      </dgm:t>
    </dgm:pt>
    <dgm:pt modelId="{26E59DD1-3596-4447-86CA-7D57243C1BDA}" type="pres">
      <dgm:prSet presAssocID="{7C86B8C7-EAA8-464A-A109-5F42773C5E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FDF0D81-D056-47DB-B9EB-2D6865D87988}" type="pres">
      <dgm:prSet presAssocID="{010476D1-9418-4947-B82C-89B73100ED6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575946-DF26-424E-B329-18EEA2D2677E}" type="pres">
      <dgm:prSet presAssocID="{B7D69B21-CE33-4CAA-945F-D82D2FF08E15}" presName="spacer" presStyleCnt="0"/>
      <dgm:spPr/>
    </dgm:pt>
    <dgm:pt modelId="{0F0EDE78-CC3B-499A-82B6-7343911E3A6F}" type="pres">
      <dgm:prSet presAssocID="{0975EC05-9720-4EC9-BA01-82036DA8AFC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C5B8C4-CD73-43DA-BDE2-31B7603B2BA6}" type="pres">
      <dgm:prSet presAssocID="{0ACF979C-07A1-4111-90DC-D5DB7AE5CEE3}" presName="spacer" presStyleCnt="0"/>
      <dgm:spPr/>
    </dgm:pt>
    <dgm:pt modelId="{7F702794-F22A-4C2E-9395-7F9896E76FB5}" type="pres">
      <dgm:prSet presAssocID="{4F881963-E69B-4860-B7AC-782184DFBCC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CC261C-5CD2-49BB-83BA-F4FA163ABB74}" type="pres">
      <dgm:prSet presAssocID="{3FA5BA9E-1361-495C-89BD-C1C5C594008A}" presName="spacer" presStyleCnt="0"/>
      <dgm:spPr/>
    </dgm:pt>
    <dgm:pt modelId="{3CA0CC33-D4CA-481A-8CE0-188801ABEA80}" type="pres">
      <dgm:prSet presAssocID="{97BDEA40-B3ED-44F3-BAE8-749E24498F1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F03231E-DCB2-474E-84A4-D18DD76AF694}" type="presOf" srcId="{4F881963-E69B-4860-B7AC-782184DFBCCD}" destId="{7F702794-F22A-4C2E-9395-7F9896E76FB5}" srcOrd="0" destOrd="0" presId="urn:microsoft.com/office/officeart/2005/8/layout/vList2"/>
    <dgm:cxn modelId="{86F4D9A8-C1DC-4AF5-9707-E3CFD1E6CF0A}" srcId="{7C86B8C7-EAA8-464A-A109-5F42773C5EF4}" destId="{4F881963-E69B-4860-B7AC-782184DFBCCD}" srcOrd="2" destOrd="0" parTransId="{718DD472-7AFA-49D1-BC96-6975B3D53212}" sibTransId="{3FA5BA9E-1361-495C-89BD-C1C5C594008A}"/>
    <dgm:cxn modelId="{0525319F-C43A-4BA3-ACAF-C8F3F77C593F}" srcId="{7C86B8C7-EAA8-464A-A109-5F42773C5EF4}" destId="{010476D1-9418-4947-B82C-89B73100ED65}" srcOrd="0" destOrd="0" parTransId="{E672FCFC-65E4-431C-837A-630657B5EE3A}" sibTransId="{B7D69B21-CE33-4CAA-945F-D82D2FF08E15}"/>
    <dgm:cxn modelId="{FBED22E7-8511-42BB-8397-487CB950A1D0}" type="presOf" srcId="{97BDEA40-B3ED-44F3-BAE8-749E24498F15}" destId="{3CA0CC33-D4CA-481A-8CE0-188801ABEA80}" srcOrd="0" destOrd="0" presId="urn:microsoft.com/office/officeart/2005/8/layout/vList2"/>
    <dgm:cxn modelId="{A3300A9E-877E-42D2-AEF8-16EF82B8B99E}" srcId="{7C86B8C7-EAA8-464A-A109-5F42773C5EF4}" destId="{97BDEA40-B3ED-44F3-BAE8-749E24498F15}" srcOrd="3" destOrd="0" parTransId="{4CF6E013-C7F5-47C2-BF80-6E8CCB95364F}" sibTransId="{1AF1D3F0-C527-450B-8779-99A8F1076F0C}"/>
    <dgm:cxn modelId="{7B6BC7AA-9ED8-4D43-8884-081A985BE041}" type="presOf" srcId="{0975EC05-9720-4EC9-BA01-82036DA8AFCC}" destId="{0F0EDE78-CC3B-499A-82B6-7343911E3A6F}" srcOrd="0" destOrd="0" presId="urn:microsoft.com/office/officeart/2005/8/layout/vList2"/>
    <dgm:cxn modelId="{6818D9C1-5C30-4955-9395-6F8F036F0734}" type="presOf" srcId="{7C86B8C7-EAA8-464A-A109-5F42773C5EF4}" destId="{26E59DD1-3596-4447-86CA-7D57243C1BDA}" srcOrd="0" destOrd="0" presId="urn:microsoft.com/office/officeart/2005/8/layout/vList2"/>
    <dgm:cxn modelId="{AD44E41E-F6DC-44D1-99F3-939672606E82}" type="presOf" srcId="{010476D1-9418-4947-B82C-89B73100ED65}" destId="{3FDF0D81-D056-47DB-B9EB-2D6865D87988}" srcOrd="0" destOrd="0" presId="urn:microsoft.com/office/officeart/2005/8/layout/vList2"/>
    <dgm:cxn modelId="{4C5376D1-07B6-4869-A766-5B0C71C096E8}" srcId="{7C86B8C7-EAA8-464A-A109-5F42773C5EF4}" destId="{0975EC05-9720-4EC9-BA01-82036DA8AFCC}" srcOrd="1" destOrd="0" parTransId="{7E06EC07-2021-40AB-B9E6-C411970100B1}" sibTransId="{0ACF979C-07A1-4111-90DC-D5DB7AE5CEE3}"/>
    <dgm:cxn modelId="{FFB5E9A8-B618-4386-ADEB-F6BA9FB99F90}" type="presParOf" srcId="{26E59DD1-3596-4447-86CA-7D57243C1BDA}" destId="{3FDF0D81-D056-47DB-B9EB-2D6865D87988}" srcOrd="0" destOrd="0" presId="urn:microsoft.com/office/officeart/2005/8/layout/vList2"/>
    <dgm:cxn modelId="{CE0882B0-F76E-4FDC-80E2-63913F9AC5F7}" type="presParOf" srcId="{26E59DD1-3596-4447-86CA-7D57243C1BDA}" destId="{6E575946-DF26-424E-B329-18EEA2D2677E}" srcOrd="1" destOrd="0" presId="urn:microsoft.com/office/officeart/2005/8/layout/vList2"/>
    <dgm:cxn modelId="{689FF4A2-4A32-42A8-9D67-5CB5A5CDD4F2}" type="presParOf" srcId="{26E59DD1-3596-4447-86CA-7D57243C1BDA}" destId="{0F0EDE78-CC3B-499A-82B6-7343911E3A6F}" srcOrd="2" destOrd="0" presId="urn:microsoft.com/office/officeart/2005/8/layout/vList2"/>
    <dgm:cxn modelId="{EA9C1374-4757-405B-86BD-288BA8A514D4}" type="presParOf" srcId="{26E59DD1-3596-4447-86CA-7D57243C1BDA}" destId="{39C5B8C4-CD73-43DA-BDE2-31B7603B2BA6}" srcOrd="3" destOrd="0" presId="urn:microsoft.com/office/officeart/2005/8/layout/vList2"/>
    <dgm:cxn modelId="{3F4888BB-7D9E-4A43-9653-0EA77CDC0CDD}" type="presParOf" srcId="{26E59DD1-3596-4447-86CA-7D57243C1BDA}" destId="{7F702794-F22A-4C2E-9395-7F9896E76FB5}" srcOrd="4" destOrd="0" presId="urn:microsoft.com/office/officeart/2005/8/layout/vList2"/>
    <dgm:cxn modelId="{7ABCA095-20C5-4B60-B4FB-5E14B6FE18B8}" type="presParOf" srcId="{26E59DD1-3596-4447-86CA-7D57243C1BDA}" destId="{FCCC261C-5CD2-49BB-83BA-F4FA163ABB74}" srcOrd="5" destOrd="0" presId="urn:microsoft.com/office/officeart/2005/8/layout/vList2"/>
    <dgm:cxn modelId="{7F3E37B7-21B6-4A85-86E9-4D044D72C295}" type="presParOf" srcId="{26E59DD1-3596-4447-86CA-7D57243C1BDA}" destId="{3CA0CC33-D4CA-481A-8CE0-188801ABEA8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94C9EC-F26C-4FEF-9C31-EC8B24D20F2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0670A6-EC85-4FE8-BBEC-90043417685D}">
      <dgm:prSet/>
      <dgm:spPr/>
      <dgm:t>
        <a:bodyPr/>
        <a:lstStyle/>
        <a:p>
          <a:r>
            <a:rPr lang="en-US"/>
            <a:t>For finding our model accuracy , we  </a:t>
          </a:r>
          <a:r>
            <a:rPr lang="en-US" b="1"/>
            <a:t>import r2_score</a:t>
          </a:r>
          <a:r>
            <a:rPr lang="en-US"/>
            <a:t> from </a:t>
          </a:r>
          <a:r>
            <a:rPr lang="en-US" b="1"/>
            <a:t>sklearn.metrics module . It is a regression score function.</a:t>
          </a:r>
          <a:endParaRPr lang="en-US"/>
        </a:p>
      </dgm:t>
    </dgm:pt>
    <dgm:pt modelId="{D7A0AD34-1828-4DF5-9BCC-CCF241D9F36C}" type="parTrans" cxnId="{DED89F47-BE3A-48DE-945C-4414675DD1A5}">
      <dgm:prSet/>
      <dgm:spPr/>
      <dgm:t>
        <a:bodyPr/>
        <a:lstStyle/>
        <a:p>
          <a:endParaRPr lang="en-US"/>
        </a:p>
      </dgm:t>
    </dgm:pt>
    <dgm:pt modelId="{6B015C70-FC52-4155-8572-1B330EBD2BE4}" type="sibTrans" cxnId="{DED89F47-BE3A-48DE-945C-4414675DD1A5}">
      <dgm:prSet/>
      <dgm:spPr/>
      <dgm:t>
        <a:bodyPr/>
        <a:lstStyle/>
        <a:p>
          <a:endParaRPr lang="en-US"/>
        </a:p>
      </dgm:t>
    </dgm:pt>
    <dgm:pt modelId="{CB180EEB-D0A2-4F88-8F59-AB7D358FFAD0}">
      <dgm:prSet/>
      <dgm:spPr/>
      <dgm:t>
        <a:bodyPr/>
        <a:lstStyle/>
        <a:p>
          <a:pPr rtl="0"/>
          <a:r>
            <a:rPr lang="en-US"/>
            <a:t>Best possible score is 1.0 and it can be negative (because the model can be arbitrarily worse).</a:t>
          </a:r>
        </a:p>
      </dgm:t>
    </dgm:pt>
    <dgm:pt modelId="{690162AA-A524-4B99-A72F-B4F89BCA8369}" type="parTrans" cxnId="{B3223663-E83A-4369-8F1E-8C98B7333B0B}">
      <dgm:prSet/>
      <dgm:spPr/>
      <dgm:t>
        <a:bodyPr/>
        <a:lstStyle/>
        <a:p>
          <a:endParaRPr lang="en-US"/>
        </a:p>
      </dgm:t>
    </dgm:pt>
    <dgm:pt modelId="{128B790B-A0CA-413B-95A6-18F941F9DF92}" type="sibTrans" cxnId="{B3223663-E83A-4369-8F1E-8C98B7333B0B}">
      <dgm:prSet/>
      <dgm:spPr/>
      <dgm:t>
        <a:bodyPr/>
        <a:lstStyle/>
        <a:p>
          <a:endParaRPr lang="en-US"/>
        </a:p>
      </dgm:t>
    </dgm:pt>
    <dgm:pt modelId="{6F17165F-AA42-4C48-A2DE-82465AFAD4D0}">
      <dgm:prSet/>
      <dgm:spPr/>
      <dgm:t>
        <a:bodyPr/>
        <a:lstStyle/>
        <a:p>
          <a:r>
            <a:rPr lang="en-US"/>
            <a:t>We  have to pass y_pred and y_test in r2_score function as a arguments</a:t>
          </a:r>
        </a:p>
      </dgm:t>
    </dgm:pt>
    <dgm:pt modelId="{C4AD78E8-6155-45EA-BB98-2862182D8960}" type="parTrans" cxnId="{0120E800-FDB6-45F8-833C-4A48F92C30CD}">
      <dgm:prSet/>
      <dgm:spPr/>
      <dgm:t>
        <a:bodyPr/>
        <a:lstStyle/>
        <a:p>
          <a:endParaRPr lang="en-US"/>
        </a:p>
      </dgm:t>
    </dgm:pt>
    <dgm:pt modelId="{BE435E7A-5601-4DFE-B04C-DEB970F90BFD}" type="sibTrans" cxnId="{0120E800-FDB6-45F8-833C-4A48F92C30CD}">
      <dgm:prSet/>
      <dgm:spPr/>
      <dgm:t>
        <a:bodyPr/>
        <a:lstStyle/>
        <a:p>
          <a:endParaRPr lang="en-US"/>
        </a:p>
      </dgm:t>
    </dgm:pt>
    <dgm:pt modelId="{F32BA9D5-DA9D-42BF-8492-D5C9F21C5FC5}" type="pres">
      <dgm:prSet presAssocID="{1994C9EC-F26C-4FEF-9C31-EC8B24D20F2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1F07D23-2621-4DAA-9C17-2F11F94B6380}" type="pres">
      <dgm:prSet presAssocID="{360670A6-EC85-4FE8-BBEC-90043417685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1262C5-620B-4F55-892E-309E197FFD8D}" type="pres">
      <dgm:prSet presAssocID="{6B015C70-FC52-4155-8572-1B330EBD2BE4}" presName="spacer" presStyleCnt="0"/>
      <dgm:spPr/>
    </dgm:pt>
    <dgm:pt modelId="{A2CA9BE5-B355-4F9D-BB1A-72A5B98D068E}" type="pres">
      <dgm:prSet presAssocID="{CB180EEB-D0A2-4F88-8F59-AB7D358FFAD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04C388-D8D5-4CF1-83CC-397BFE70BC85}" type="pres">
      <dgm:prSet presAssocID="{128B790B-A0CA-413B-95A6-18F941F9DF92}" presName="spacer" presStyleCnt="0"/>
      <dgm:spPr/>
    </dgm:pt>
    <dgm:pt modelId="{E05B5444-393A-4C69-93DD-CC9E2F9334B1}" type="pres">
      <dgm:prSet presAssocID="{6F17165F-AA42-4C48-A2DE-82465AFAD4D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F449A6D-5DB3-4978-96B1-CFE6E707A83E}" type="presOf" srcId="{CB180EEB-D0A2-4F88-8F59-AB7D358FFAD0}" destId="{A2CA9BE5-B355-4F9D-BB1A-72A5B98D068E}" srcOrd="0" destOrd="0" presId="urn:microsoft.com/office/officeart/2005/8/layout/vList2"/>
    <dgm:cxn modelId="{B3223663-E83A-4369-8F1E-8C98B7333B0B}" srcId="{1994C9EC-F26C-4FEF-9C31-EC8B24D20F25}" destId="{CB180EEB-D0A2-4F88-8F59-AB7D358FFAD0}" srcOrd="1" destOrd="0" parTransId="{690162AA-A524-4B99-A72F-B4F89BCA8369}" sibTransId="{128B790B-A0CA-413B-95A6-18F941F9DF92}"/>
    <dgm:cxn modelId="{DED89F47-BE3A-48DE-945C-4414675DD1A5}" srcId="{1994C9EC-F26C-4FEF-9C31-EC8B24D20F25}" destId="{360670A6-EC85-4FE8-BBEC-90043417685D}" srcOrd="0" destOrd="0" parTransId="{D7A0AD34-1828-4DF5-9BCC-CCF241D9F36C}" sibTransId="{6B015C70-FC52-4155-8572-1B330EBD2BE4}"/>
    <dgm:cxn modelId="{BC33B575-8175-4C84-AED4-FDE0B1519E25}" type="presOf" srcId="{6F17165F-AA42-4C48-A2DE-82465AFAD4D0}" destId="{E05B5444-393A-4C69-93DD-CC9E2F9334B1}" srcOrd="0" destOrd="0" presId="urn:microsoft.com/office/officeart/2005/8/layout/vList2"/>
    <dgm:cxn modelId="{9F26F4A5-753E-40A8-9D40-760BDBBEDE94}" type="presOf" srcId="{360670A6-EC85-4FE8-BBEC-90043417685D}" destId="{B1F07D23-2621-4DAA-9C17-2F11F94B6380}" srcOrd="0" destOrd="0" presId="urn:microsoft.com/office/officeart/2005/8/layout/vList2"/>
    <dgm:cxn modelId="{428D1B82-38A2-4A2A-853B-D56A499B6213}" type="presOf" srcId="{1994C9EC-F26C-4FEF-9C31-EC8B24D20F25}" destId="{F32BA9D5-DA9D-42BF-8492-D5C9F21C5FC5}" srcOrd="0" destOrd="0" presId="urn:microsoft.com/office/officeart/2005/8/layout/vList2"/>
    <dgm:cxn modelId="{0120E800-FDB6-45F8-833C-4A48F92C30CD}" srcId="{1994C9EC-F26C-4FEF-9C31-EC8B24D20F25}" destId="{6F17165F-AA42-4C48-A2DE-82465AFAD4D0}" srcOrd="2" destOrd="0" parTransId="{C4AD78E8-6155-45EA-BB98-2862182D8960}" sibTransId="{BE435E7A-5601-4DFE-B04C-DEB970F90BFD}"/>
    <dgm:cxn modelId="{EB9546A6-7D48-4D7B-8415-A9CF133CB783}" type="presParOf" srcId="{F32BA9D5-DA9D-42BF-8492-D5C9F21C5FC5}" destId="{B1F07D23-2621-4DAA-9C17-2F11F94B6380}" srcOrd="0" destOrd="0" presId="urn:microsoft.com/office/officeart/2005/8/layout/vList2"/>
    <dgm:cxn modelId="{3F63BA66-528A-456E-9ACC-A17CE311631B}" type="presParOf" srcId="{F32BA9D5-DA9D-42BF-8492-D5C9F21C5FC5}" destId="{C91262C5-620B-4F55-892E-309E197FFD8D}" srcOrd="1" destOrd="0" presId="urn:microsoft.com/office/officeart/2005/8/layout/vList2"/>
    <dgm:cxn modelId="{17D01050-E552-46AB-B3FB-AF32C7528723}" type="presParOf" srcId="{F32BA9D5-DA9D-42BF-8492-D5C9F21C5FC5}" destId="{A2CA9BE5-B355-4F9D-BB1A-72A5B98D068E}" srcOrd="2" destOrd="0" presId="urn:microsoft.com/office/officeart/2005/8/layout/vList2"/>
    <dgm:cxn modelId="{B221F65A-221C-401F-A37D-1A11E905B75D}" type="presParOf" srcId="{F32BA9D5-DA9D-42BF-8492-D5C9F21C5FC5}" destId="{3404C388-D8D5-4CF1-83CC-397BFE70BC85}" srcOrd="3" destOrd="0" presId="urn:microsoft.com/office/officeart/2005/8/layout/vList2"/>
    <dgm:cxn modelId="{631895DF-1D6D-4D67-900F-5D2AB13074F7}" type="presParOf" srcId="{F32BA9D5-DA9D-42BF-8492-D5C9F21C5FC5}" destId="{E05B5444-393A-4C69-93DD-CC9E2F9334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B2DBF-7E6F-4F6A-B96A-D09414BB3FDB}">
      <dsp:nvSpPr>
        <dsp:cNvPr id="0" name=""/>
        <dsp:cNvSpPr/>
      </dsp:nvSpPr>
      <dsp:spPr>
        <a:xfrm>
          <a:off x="0" y="4367058"/>
          <a:ext cx="1534813" cy="9554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156" tIns="149352" rIns="109156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Evaluate</a:t>
          </a:r>
        </a:p>
      </dsp:txBody>
      <dsp:txXfrm>
        <a:off x="0" y="4367058"/>
        <a:ext cx="1534813" cy="955405"/>
      </dsp:txXfrm>
    </dsp:sp>
    <dsp:sp modelId="{81FBDCDD-9718-4A0E-997F-1E13502341B9}">
      <dsp:nvSpPr>
        <dsp:cNvPr id="0" name=""/>
        <dsp:cNvSpPr/>
      </dsp:nvSpPr>
      <dsp:spPr>
        <a:xfrm>
          <a:off x="1534813" y="4367058"/>
          <a:ext cx="4604439" cy="9554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00" tIns="266700" rIns="93400" bIns="26670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Step4:Evaluate Model performance</a:t>
          </a:r>
        </a:p>
      </dsp:txBody>
      <dsp:txXfrm>
        <a:off x="1534813" y="4367058"/>
        <a:ext cx="4604439" cy="955405"/>
      </dsp:txXfrm>
    </dsp:sp>
    <dsp:sp modelId="{D1252653-E591-4E1F-B506-E2D889CB61A4}">
      <dsp:nvSpPr>
        <dsp:cNvPr id="0" name=""/>
        <dsp:cNvSpPr/>
      </dsp:nvSpPr>
      <dsp:spPr>
        <a:xfrm rot="10800000">
          <a:off x="0" y="2911975"/>
          <a:ext cx="1534813" cy="146941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504317"/>
            <a:satOff val="280"/>
            <a:lumOff val="2222"/>
            <a:alphaOff val="0"/>
          </a:schemeClr>
        </a:solidFill>
        <a:ln w="12700" cap="flat" cmpd="sng" algn="ctr">
          <a:solidFill>
            <a:schemeClr val="accent2">
              <a:hueOff val="-504317"/>
              <a:satOff val="280"/>
              <a:lumOff val="22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156" tIns="149352" rIns="109156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Train</a:t>
          </a:r>
        </a:p>
      </dsp:txBody>
      <dsp:txXfrm rot="-10800000">
        <a:off x="0" y="2911975"/>
        <a:ext cx="1534813" cy="955118"/>
      </dsp:txXfrm>
    </dsp:sp>
    <dsp:sp modelId="{7AA1867A-FBAF-4ACA-B27B-54C618A3577F}">
      <dsp:nvSpPr>
        <dsp:cNvPr id="0" name=""/>
        <dsp:cNvSpPr/>
      </dsp:nvSpPr>
      <dsp:spPr>
        <a:xfrm>
          <a:off x="1534813" y="2911975"/>
          <a:ext cx="4604439" cy="955118"/>
        </a:xfrm>
        <a:prstGeom prst="rect">
          <a:avLst/>
        </a:prstGeom>
        <a:solidFill>
          <a:schemeClr val="accent2">
            <a:tint val="40000"/>
            <a:alpha val="90000"/>
            <a:hueOff val="-260379"/>
            <a:satOff val="5299"/>
            <a:lumOff val="4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60379"/>
              <a:satOff val="5299"/>
              <a:lumOff val="4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00" tIns="266700" rIns="93400" bIns="26670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Step3:train algo. using trainnig data</a:t>
          </a:r>
        </a:p>
      </dsp:txBody>
      <dsp:txXfrm>
        <a:off x="1534813" y="2911975"/>
        <a:ext cx="4604439" cy="955118"/>
      </dsp:txXfrm>
    </dsp:sp>
    <dsp:sp modelId="{59B0BBB2-ED24-4BD5-830F-60D38255A305}">
      <dsp:nvSpPr>
        <dsp:cNvPr id="0" name=""/>
        <dsp:cNvSpPr/>
      </dsp:nvSpPr>
      <dsp:spPr>
        <a:xfrm rot="10800000">
          <a:off x="0" y="1456892"/>
          <a:ext cx="1534813" cy="146941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008635"/>
            <a:satOff val="559"/>
            <a:lumOff val="4444"/>
            <a:alphaOff val="0"/>
          </a:schemeClr>
        </a:solidFill>
        <a:ln w="12700" cap="flat" cmpd="sng" algn="ctr">
          <a:solidFill>
            <a:schemeClr val="accent2">
              <a:hueOff val="-1008635"/>
              <a:satOff val="559"/>
              <a:lumOff val="44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156" tIns="149352" rIns="109156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Choose</a:t>
          </a:r>
        </a:p>
      </dsp:txBody>
      <dsp:txXfrm rot="-10800000">
        <a:off x="0" y="1456892"/>
        <a:ext cx="1534813" cy="955118"/>
      </dsp:txXfrm>
    </dsp:sp>
    <dsp:sp modelId="{1BFCE322-33BC-428F-95AF-43D37C1325AA}">
      <dsp:nvSpPr>
        <dsp:cNvPr id="0" name=""/>
        <dsp:cNvSpPr/>
      </dsp:nvSpPr>
      <dsp:spPr>
        <a:xfrm>
          <a:off x="1534813" y="1456892"/>
          <a:ext cx="4604439" cy="955118"/>
        </a:xfrm>
        <a:prstGeom prst="rect">
          <a:avLst/>
        </a:prstGeom>
        <a:solidFill>
          <a:schemeClr val="accent2">
            <a:tint val="40000"/>
            <a:alpha val="90000"/>
            <a:hueOff val="-520759"/>
            <a:satOff val="10597"/>
            <a:lumOff val="9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20759"/>
              <a:satOff val="10597"/>
              <a:lumOff val="9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00" tIns="266700" rIns="93400" bIns="26670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Step2: Choose an algorithms</a:t>
          </a:r>
        </a:p>
      </dsp:txBody>
      <dsp:txXfrm>
        <a:off x="1534813" y="1456892"/>
        <a:ext cx="4604439" cy="955118"/>
      </dsp:txXfrm>
    </dsp:sp>
    <dsp:sp modelId="{4510FBBB-CFE8-4A65-8926-64ED9A7A4AE1}">
      <dsp:nvSpPr>
        <dsp:cNvPr id="0" name=""/>
        <dsp:cNvSpPr/>
      </dsp:nvSpPr>
      <dsp:spPr>
        <a:xfrm rot="10800000">
          <a:off x="0" y="1810"/>
          <a:ext cx="1534813" cy="146941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512952"/>
            <a:satOff val="839"/>
            <a:lumOff val="6666"/>
            <a:alphaOff val="0"/>
          </a:schemeClr>
        </a:solidFill>
        <a:ln w="12700" cap="flat" cmpd="sng" algn="ctr">
          <a:solidFill>
            <a:schemeClr val="accent2">
              <a:hueOff val="-1512952"/>
              <a:satOff val="839"/>
              <a:lumOff val="6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156" tIns="149352" rIns="109156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Prepare and collect</a:t>
          </a:r>
        </a:p>
      </dsp:txBody>
      <dsp:txXfrm rot="-10800000">
        <a:off x="0" y="1810"/>
        <a:ext cx="1534813" cy="955118"/>
      </dsp:txXfrm>
    </dsp:sp>
    <dsp:sp modelId="{AA693BB9-ADFB-46FE-ABBE-50C8990DD7BB}">
      <dsp:nvSpPr>
        <dsp:cNvPr id="0" name=""/>
        <dsp:cNvSpPr/>
      </dsp:nvSpPr>
      <dsp:spPr>
        <a:xfrm>
          <a:off x="1534813" y="1810"/>
          <a:ext cx="4604439" cy="955118"/>
        </a:xfrm>
        <a:prstGeom prst="rect">
          <a:avLst/>
        </a:prstGeom>
        <a:solidFill>
          <a:schemeClr val="accent2">
            <a:tint val="40000"/>
            <a:alpha val="90000"/>
            <a:hueOff val="-781138"/>
            <a:satOff val="15896"/>
            <a:lumOff val="140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81138"/>
              <a:satOff val="15896"/>
              <a:lumOff val="14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00" tIns="266700" rIns="93400" bIns="26670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Step1:Prepare and collect data</a:t>
          </a:r>
        </a:p>
      </dsp:txBody>
      <dsp:txXfrm>
        <a:off x="1534813" y="1810"/>
        <a:ext cx="4604439" cy="955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80E47-2BE1-4AC9-959A-DED96EEB94DD}">
      <dsp:nvSpPr>
        <dsp:cNvPr id="0" name=""/>
        <dsp:cNvSpPr/>
      </dsp:nvSpPr>
      <dsp:spPr>
        <a:xfrm>
          <a:off x="0" y="489776"/>
          <a:ext cx="6858000" cy="861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Checking that is there any null values in our </a:t>
          </a:r>
          <a:r>
            <a:rPr lang="en-US" sz="1600" kern="1200">
              <a:latin typeface="Sitka Subheading"/>
            </a:rPr>
            <a:t>all</a:t>
          </a:r>
          <a:r>
            <a:rPr lang="en-US" sz="1600" kern="1200"/>
            <a:t>  features like housing_median_age ,total_rooms , total_bedrooms,population, households, median_income, house_price_value, proximity  (if available)</a:t>
          </a:r>
        </a:p>
      </dsp:txBody>
      <dsp:txXfrm>
        <a:off x="42036" y="531812"/>
        <a:ext cx="6773928" cy="777048"/>
      </dsp:txXfrm>
    </dsp:sp>
    <dsp:sp modelId="{A3D7D47B-8E41-4D66-B1D2-1813632751FE}">
      <dsp:nvSpPr>
        <dsp:cNvPr id="0" name=""/>
        <dsp:cNvSpPr/>
      </dsp:nvSpPr>
      <dsp:spPr>
        <a:xfrm>
          <a:off x="0" y="1396976"/>
          <a:ext cx="6858000" cy="861120"/>
        </a:xfrm>
        <a:prstGeom prst="roundRect">
          <a:avLst/>
        </a:prstGeom>
        <a:solidFill>
          <a:schemeClr val="accent2">
            <a:hueOff val="-504317"/>
            <a:satOff val="280"/>
            <a:lumOff val="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Fill all  207 null values in total_bedrooms using its mean (due to large gap)</a:t>
          </a:r>
        </a:p>
      </dsp:txBody>
      <dsp:txXfrm>
        <a:off x="42036" y="1439012"/>
        <a:ext cx="6773928" cy="777048"/>
      </dsp:txXfrm>
    </dsp:sp>
    <dsp:sp modelId="{5A41CB3D-2894-463D-AB4D-87CD935A0745}">
      <dsp:nvSpPr>
        <dsp:cNvPr id="0" name=""/>
        <dsp:cNvSpPr/>
      </dsp:nvSpPr>
      <dsp:spPr>
        <a:xfrm>
          <a:off x="0" y="2304177"/>
          <a:ext cx="6858000" cy="861120"/>
        </a:xfrm>
        <a:prstGeom prst="roundRect">
          <a:avLst/>
        </a:prstGeom>
        <a:solidFill>
          <a:schemeClr val="accent2">
            <a:hueOff val="-1008635"/>
            <a:satOff val="559"/>
            <a:lumOff val="44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Visualize data using histogram and finding correlation among all columns and represent it in a matrix using heatmap</a:t>
          </a:r>
        </a:p>
      </dsp:txBody>
      <dsp:txXfrm>
        <a:off x="42036" y="2346213"/>
        <a:ext cx="6773928" cy="777048"/>
      </dsp:txXfrm>
    </dsp:sp>
    <dsp:sp modelId="{7B29CE27-BB77-4BFD-92A7-7A828E934EE1}">
      <dsp:nvSpPr>
        <dsp:cNvPr id="0" name=""/>
        <dsp:cNvSpPr/>
      </dsp:nvSpPr>
      <dsp:spPr>
        <a:xfrm>
          <a:off x="0" y="3211377"/>
          <a:ext cx="6858000" cy="861120"/>
        </a:xfrm>
        <a:prstGeom prst="roundRect">
          <a:avLst/>
        </a:prstGeom>
        <a:solidFill>
          <a:schemeClr val="accent2">
            <a:hueOff val="-1512952"/>
            <a:satOff val="839"/>
            <a:lumOff val="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Sitka Subheading"/>
            </a:rPr>
            <a:t>We also find outliers for checking overfitting problem</a:t>
          </a:r>
        </a:p>
      </dsp:txBody>
      <dsp:txXfrm>
        <a:off x="42036" y="3253413"/>
        <a:ext cx="6773928" cy="777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252E4-220E-483D-9191-F8E3BBCC90D9}">
      <dsp:nvSpPr>
        <dsp:cNvPr id="0" name=""/>
        <dsp:cNvSpPr/>
      </dsp:nvSpPr>
      <dsp:spPr>
        <a:xfrm>
          <a:off x="0" y="33621"/>
          <a:ext cx="10668000" cy="888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First we import important library from sklerean for spliting the data for training and testing</a:t>
          </a:r>
        </a:p>
      </dsp:txBody>
      <dsp:txXfrm>
        <a:off x="43350" y="76971"/>
        <a:ext cx="10581300" cy="801330"/>
      </dsp:txXfrm>
    </dsp:sp>
    <dsp:sp modelId="{131E1399-2488-474D-AEAF-0F5EE7CC80B6}">
      <dsp:nvSpPr>
        <dsp:cNvPr id="0" name=""/>
        <dsp:cNvSpPr/>
      </dsp:nvSpPr>
      <dsp:spPr>
        <a:xfrm>
          <a:off x="0" y="987891"/>
          <a:ext cx="10668000" cy="888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We  import </a:t>
          </a:r>
          <a:r>
            <a:rPr lang="en-US" sz="2300" b="1" kern="1200"/>
            <a:t>train_test_split</a:t>
          </a:r>
          <a:r>
            <a:rPr lang="en-US" sz="2300" kern="1200"/>
            <a:t> from </a:t>
          </a:r>
          <a:r>
            <a:rPr lang="en-US" sz="2300" b="1" kern="1200"/>
            <a:t>sklearn.model_selection</a:t>
          </a:r>
          <a:endParaRPr lang="en-US" sz="2300" kern="1200"/>
        </a:p>
      </dsp:txBody>
      <dsp:txXfrm>
        <a:off x="43350" y="1031241"/>
        <a:ext cx="10581300" cy="801330"/>
      </dsp:txXfrm>
    </dsp:sp>
    <dsp:sp modelId="{CA88369C-A6A8-41B3-A9C9-E1E5B6DC0C02}">
      <dsp:nvSpPr>
        <dsp:cNvPr id="0" name=""/>
        <dsp:cNvSpPr/>
      </dsp:nvSpPr>
      <dsp:spPr>
        <a:xfrm>
          <a:off x="0" y="1942161"/>
          <a:ext cx="10668000" cy="888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Use test_size=0.2 implies that </a:t>
          </a:r>
        </a:p>
      </dsp:txBody>
      <dsp:txXfrm>
        <a:off x="43350" y="1985511"/>
        <a:ext cx="10581300" cy="801330"/>
      </dsp:txXfrm>
    </dsp:sp>
    <dsp:sp modelId="{41AF9110-002E-4D5E-8DFE-81B72E23922B}">
      <dsp:nvSpPr>
        <dsp:cNvPr id="0" name=""/>
        <dsp:cNvSpPr/>
      </dsp:nvSpPr>
      <dsp:spPr>
        <a:xfrm>
          <a:off x="0" y="2896431"/>
          <a:ext cx="10668000" cy="888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Our model uses test data  :-20% (for prediction) ,  train data:- 80% ( to train our model)</a:t>
          </a:r>
        </a:p>
      </dsp:txBody>
      <dsp:txXfrm>
        <a:off x="43350" y="2939781"/>
        <a:ext cx="10581300" cy="801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F0D81-D056-47DB-B9EB-2D6865D87988}">
      <dsp:nvSpPr>
        <dsp:cNvPr id="0" name=""/>
        <dsp:cNvSpPr/>
      </dsp:nvSpPr>
      <dsp:spPr>
        <a:xfrm>
          <a:off x="0" y="242636"/>
          <a:ext cx="6858000" cy="965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We have multiple input features and single target value </a:t>
          </a:r>
          <a:r>
            <a:rPr lang="en-US" sz="2500" kern="1200" dirty="0" smtClean="0"/>
            <a:t>for classification of diabetes risk</a:t>
          </a:r>
          <a:r>
            <a:rPr lang="en-US" sz="2500" kern="1200" dirty="0"/>
            <a:t> </a:t>
          </a:r>
        </a:p>
      </dsp:txBody>
      <dsp:txXfrm>
        <a:off x="47120" y="289756"/>
        <a:ext cx="6763760" cy="871010"/>
      </dsp:txXfrm>
    </dsp:sp>
    <dsp:sp modelId="{0F0EDE78-CC3B-499A-82B6-7343911E3A6F}">
      <dsp:nvSpPr>
        <dsp:cNvPr id="0" name=""/>
        <dsp:cNvSpPr/>
      </dsp:nvSpPr>
      <dsp:spPr>
        <a:xfrm>
          <a:off x="0" y="1279887"/>
          <a:ext cx="6858000" cy="965250"/>
        </a:xfrm>
        <a:prstGeom prst="roundRect">
          <a:avLst/>
        </a:prstGeom>
        <a:solidFill>
          <a:schemeClr val="accent2">
            <a:hueOff val="-504317"/>
            <a:satOff val="280"/>
            <a:lumOff val="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We will predict on </a:t>
          </a:r>
          <a:r>
            <a:rPr lang="en-US" sz="2500" kern="1200" dirty="0" smtClean="0"/>
            <a:t>outcome  </a:t>
          </a:r>
          <a:r>
            <a:rPr lang="en-US" sz="2500" kern="1200" dirty="0"/>
            <a:t>as our target feature</a:t>
          </a:r>
        </a:p>
      </dsp:txBody>
      <dsp:txXfrm>
        <a:off x="47120" y="1327007"/>
        <a:ext cx="6763760" cy="871010"/>
      </dsp:txXfrm>
    </dsp:sp>
    <dsp:sp modelId="{7F702794-F22A-4C2E-9395-7F9896E76FB5}">
      <dsp:nvSpPr>
        <dsp:cNvPr id="0" name=""/>
        <dsp:cNvSpPr/>
      </dsp:nvSpPr>
      <dsp:spPr>
        <a:xfrm>
          <a:off x="0" y="2317136"/>
          <a:ext cx="6858000" cy="965250"/>
        </a:xfrm>
        <a:prstGeom prst="roundRect">
          <a:avLst/>
        </a:prstGeom>
        <a:solidFill>
          <a:schemeClr val="accent2">
            <a:hueOff val="-1008635"/>
            <a:satOff val="559"/>
            <a:lumOff val="44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We use </a:t>
          </a:r>
          <a:r>
            <a:rPr lang="en-US" sz="2500" kern="1200" dirty="0" smtClean="0"/>
            <a:t>random forest classifier </a:t>
          </a:r>
          <a:r>
            <a:rPr lang="en-US" sz="2500" kern="1200" dirty="0"/>
            <a:t>from </a:t>
          </a:r>
          <a:r>
            <a:rPr lang="en-US" sz="2500" kern="1200" dirty="0" err="1"/>
            <a:t>sklearn</a:t>
          </a:r>
          <a:r>
            <a:rPr lang="en-US" sz="2500" kern="1200" dirty="0"/>
            <a:t> module , and made model as an object</a:t>
          </a:r>
        </a:p>
      </dsp:txBody>
      <dsp:txXfrm>
        <a:off x="47120" y="2364256"/>
        <a:ext cx="6763760" cy="871010"/>
      </dsp:txXfrm>
    </dsp:sp>
    <dsp:sp modelId="{3CA0CC33-D4CA-481A-8CE0-188801ABEA80}">
      <dsp:nvSpPr>
        <dsp:cNvPr id="0" name=""/>
        <dsp:cNvSpPr/>
      </dsp:nvSpPr>
      <dsp:spPr>
        <a:xfrm>
          <a:off x="0" y="3354386"/>
          <a:ext cx="6858000" cy="965250"/>
        </a:xfrm>
        <a:prstGeom prst="roundRect">
          <a:avLst/>
        </a:prstGeom>
        <a:solidFill>
          <a:schemeClr val="accent2">
            <a:hueOff val="-1512952"/>
            <a:satOff val="839"/>
            <a:lumOff val="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7120" y="3401506"/>
        <a:ext cx="6763760" cy="8710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07D23-2621-4DAA-9C17-2F11F94B6380}">
      <dsp:nvSpPr>
        <dsp:cNvPr id="0" name=""/>
        <dsp:cNvSpPr/>
      </dsp:nvSpPr>
      <dsp:spPr>
        <a:xfrm>
          <a:off x="0" y="45387"/>
          <a:ext cx="6139252" cy="1696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For finding our model accuracy , we  </a:t>
          </a:r>
          <a:r>
            <a:rPr lang="en-US" sz="2500" b="1" kern="1200"/>
            <a:t>import r2_score</a:t>
          </a:r>
          <a:r>
            <a:rPr lang="en-US" sz="2500" kern="1200"/>
            <a:t> from </a:t>
          </a:r>
          <a:r>
            <a:rPr lang="en-US" sz="2500" b="1" kern="1200"/>
            <a:t>sklearn.metrics module . It is a regression score function.</a:t>
          </a:r>
          <a:endParaRPr lang="en-US" sz="2500" kern="1200"/>
        </a:p>
      </dsp:txBody>
      <dsp:txXfrm>
        <a:off x="82816" y="128203"/>
        <a:ext cx="5973620" cy="1530868"/>
      </dsp:txXfrm>
    </dsp:sp>
    <dsp:sp modelId="{A2CA9BE5-B355-4F9D-BB1A-72A5B98D068E}">
      <dsp:nvSpPr>
        <dsp:cNvPr id="0" name=""/>
        <dsp:cNvSpPr/>
      </dsp:nvSpPr>
      <dsp:spPr>
        <a:xfrm>
          <a:off x="0" y="1813887"/>
          <a:ext cx="6139252" cy="1696500"/>
        </a:xfrm>
        <a:prstGeom prst="roundRect">
          <a:avLst/>
        </a:prstGeom>
        <a:solidFill>
          <a:schemeClr val="accent2">
            <a:hueOff val="-756476"/>
            <a:satOff val="420"/>
            <a:lumOff val="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Best possible score is 1.0 and it can be negative (because the model can be arbitrarily worse).</a:t>
          </a:r>
        </a:p>
      </dsp:txBody>
      <dsp:txXfrm>
        <a:off x="82816" y="1896703"/>
        <a:ext cx="5973620" cy="1530868"/>
      </dsp:txXfrm>
    </dsp:sp>
    <dsp:sp modelId="{E05B5444-393A-4C69-93DD-CC9E2F9334B1}">
      <dsp:nvSpPr>
        <dsp:cNvPr id="0" name=""/>
        <dsp:cNvSpPr/>
      </dsp:nvSpPr>
      <dsp:spPr>
        <a:xfrm>
          <a:off x="0" y="3582387"/>
          <a:ext cx="6139252" cy="1696500"/>
        </a:xfrm>
        <a:prstGeom prst="roundRect">
          <a:avLst/>
        </a:prstGeom>
        <a:solidFill>
          <a:schemeClr val="accent2">
            <a:hueOff val="-1512952"/>
            <a:satOff val="839"/>
            <a:lumOff val="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We  have to pass y_pred and y_test in r2_score function as a arguments</a:t>
          </a:r>
        </a:p>
      </dsp:txBody>
      <dsp:txXfrm>
        <a:off x="82816" y="3665203"/>
        <a:ext cx="5973620" cy="1530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7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1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8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4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2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8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0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8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7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2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38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xmlns="" id="{7A18C9FB-EC4C-4DAE-8F7D-C6E5AF607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6" name="Picture 3" descr="Tall office building looking up">
            <a:extLst>
              <a:ext uri="{FF2B5EF4-FFF2-40B4-BE49-F238E27FC236}">
                <a16:creationId xmlns:a16="http://schemas.microsoft.com/office/drawing/2014/main" xmlns="" id="{D91A7D13-187B-45DA-9AF8-30531F68B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0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1" name="Freeform: Shape 14">
            <a:extLst>
              <a:ext uri="{FF2B5EF4-FFF2-40B4-BE49-F238E27FC236}">
                <a16:creationId xmlns:a16="http://schemas.microsoft.com/office/drawing/2014/main" xmlns="" id="{26C2F60D-36DC-4E6D-8544-3562BBABA8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42263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xmlns="" id="{FCFFC7D5-8758-4C87-A839-9FF78F5432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4482642" flipH="1">
            <a:off x="318955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952" y="3830853"/>
            <a:ext cx="4297680" cy="158191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ML</a:t>
            </a:r>
            <a:r>
              <a:rPr lang="en-US" sz="2000" dirty="0"/>
              <a:t> Project: </a:t>
            </a:r>
            <a:r>
              <a:rPr lang="en-US" sz="2000" b="1" dirty="0" smtClean="0"/>
              <a:t>A web app for Predicting diabetes disease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made by:-Naveen </a:t>
            </a:r>
            <a:r>
              <a:rPr lang="en-US" sz="2000" b="1" dirty="0" err="1"/>
              <a:t>Dwivedi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email-id:dwivedinaveen251@gmail.com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952" y="5438272"/>
            <a:ext cx="4297680" cy="822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2200" cap="all">
              <a:ea typeface="+mn-lt"/>
              <a:cs typeface="+mn-lt"/>
            </a:endParaRPr>
          </a:p>
          <a:p>
            <a:pPr algn="l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106B1F-BA46-480E-BCAF-C72457CB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3. Train model  using training data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7D1CE8-0F33-4133-AB32-7E742BBB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409208" cy="3818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from </a:t>
            </a:r>
            <a:r>
              <a:rPr lang="en-US" b="1" dirty="0" err="1">
                <a:solidFill>
                  <a:srgbClr val="FFFFFF"/>
                </a:solidFill>
                <a:ea typeface="+mn-lt"/>
                <a:cs typeface="+mn-lt"/>
              </a:rPr>
              <a:t>sklearn.linear_model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we </a:t>
            </a:r>
            <a:r>
              <a:rPr lang="en-US" dirty="0" smtClean="0">
                <a:solidFill>
                  <a:srgbClr val="FFFFFF"/>
                </a:solidFill>
                <a:ea typeface="+mn-lt"/>
                <a:cs typeface="+mn-lt"/>
              </a:rPr>
              <a:t>import </a:t>
            </a:r>
            <a:r>
              <a:rPr lang="en-US" dirty="0" err="1" smtClean="0">
                <a:solidFill>
                  <a:srgbClr val="FFFFFF"/>
                </a:solidFill>
                <a:ea typeface="+mn-lt"/>
                <a:cs typeface="+mn-lt"/>
              </a:rPr>
              <a:t>RandomForestClassifier</a:t>
            </a:r>
            <a:r>
              <a:rPr lang="en-US" dirty="0" smtClean="0">
                <a:solidFill>
                  <a:srgbClr val="FFFFFF"/>
                </a:solidFill>
                <a:ea typeface="+mn-lt"/>
                <a:cs typeface="+mn-lt"/>
              </a:rPr>
              <a:t> class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to train our model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We fit our model using train data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eg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:-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model.fit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(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x_train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, 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y_train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It will </a:t>
            </a:r>
            <a:r>
              <a:rPr lang="en-US" b="1" i="1" dirty="0">
                <a:solidFill>
                  <a:srgbClr val="FFFFFF"/>
                </a:solidFill>
                <a:ea typeface="+mn-lt"/>
                <a:cs typeface="+mn-lt"/>
              </a:rPr>
              <a:t>manipulate all </a:t>
            </a:r>
            <a:r>
              <a:rPr lang="en-US" b="1" i="1" dirty="0" err="1">
                <a:solidFill>
                  <a:srgbClr val="FFFFFF"/>
                </a:solidFill>
                <a:ea typeface="+mn-lt"/>
                <a:cs typeface="+mn-lt"/>
              </a:rPr>
              <a:t>banckend</a:t>
            </a:r>
            <a:r>
              <a:rPr lang="en-US" b="1" i="1" dirty="0">
                <a:solidFill>
                  <a:srgbClr val="FFFFFF"/>
                </a:solidFill>
                <a:ea typeface="+mn-lt"/>
                <a:cs typeface="+mn-lt"/>
              </a:rPr>
              <a:t> calculation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like finding all 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coefficients m1 ,m2,m3....</a:t>
            </a:r>
            <a:r>
              <a:rPr lang="en-US" b="1" dirty="0" err="1">
                <a:solidFill>
                  <a:srgbClr val="FFFFFF"/>
                </a:solidFill>
                <a:ea typeface="+mn-lt"/>
                <a:cs typeface="+mn-lt"/>
              </a:rPr>
              <a:t>etc</a:t>
            </a: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 and intercept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and f</a:t>
            </a:r>
            <a:r>
              <a:rPr lang="en-US" b="1" i="1" dirty="0">
                <a:solidFill>
                  <a:srgbClr val="FFFFFF"/>
                </a:solidFill>
                <a:ea typeface="+mn-lt"/>
                <a:cs typeface="+mn-lt"/>
              </a:rPr>
              <a:t>it our linear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3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B622C-94BA-4EFB-A692-7174C2A1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4.</a:t>
            </a:r>
            <a:r>
              <a:rPr lang="en-US" b="1"/>
              <a:t> Evaluate on Model test data</a:t>
            </a:r>
            <a:endParaRPr lang="en-US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F0E5F1-7912-4C07-B538-B097D8DE6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 will </a:t>
            </a:r>
            <a:r>
              <a:rPr lang="en-US" b="1" i="1" dirty="0">
                <a:solidFill>
                  <a:srgbClr val="FFFFFF"/>
                </a:solidFill>
              </a:rPr>
              <a:t>predict and evaluate our model performance</a:t>
            </a:r>
          </a:p>
          <a:p>
            <a:r>
              <a:rPr lang="en-US" dirty="0">
                <a:solidFill>
                  <a:srgbClr val="FFFFFF"/>
                </a:solidFill>
              </a:rPr>
              <a:t>We will use our test data  and predict method for predicting our target value </a:t>
            </a:r>
            <a:r>
              <a:rPr lang="en-US" dirty="0" err="1">
                <a:solidFill>
                  <a:srgbClr val="FFFFFF"/>
                </a:solidFill>
              </a:rPr>
              <a:t>ie</a:t>
            </a:r>
            <a:r>
              <a:rPr lang="en-US" b="1" dirty="0">
                <a:solidFill>
                  <a:srgbClr val="FF0000"/>
                </a:solidFill>
              </a:rPr>
              <a:t>. </a:t>
            </a:r>
            <a:r>
              <a:rPr lang="en-US" b="1" dirty="0" smtClean="0">
                <a:solidFill>
                  <a:srgbClr val="FF0000"/>
                </a:solidFill>
              </a:rPr>
              <a:t>Outcome(yes/no)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</a:p>
          <a:p>
            <a:r>
              <a:rPr lang="en-US" dirty="0">
                <a:solidFill>
                  <a:srgbClr val="FFC000"/>
                </a:solidFill>
              </a:rPr>
              <a:t>U</a:t>
            </a:r>
            <a:r>
              <a:rPr lang="en-US" b="1" dirty="0">
                <a:solidFill>
                  <a:srgbClr val="FFC000"/>
                </a:solidFill>
              </a:rPr>
              <a:t>se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model.predict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x_test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FFFF"/>
                </a:solidFill>
              </a:rPr>
              <a:t> to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to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minimize the residual sum of squares between the observed targets in the dataset, and the </a:t>
            </a:r>
            <a:r>
              <a:rPr lang="en-US" b="1" i="1" dirty="0">
                <a:solidFill>
                  <a:srgbClr val="FFFFFF"/>
                </a:solidFill>
                <a:ea typeface="+mn-lt"/>
                <a:cs typeface="+mn-lt"/>
              </a:rPr>
              <a:t>targets predicted by the linear approximation.</a:t>
            </a:r>
            <a:endParaRPr lang="en-US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922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987A0FBA-CC04-4256-A8EB-BB3C543E9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F95E8271-D5FF-4A58-A151-6D825CF02D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39897" cy="3809999"/>
          </a:xfrm>
          <a:custGeom>
            <a:avLst/>
            <a:gdLst>
              <a:gd name="connsiteX0" fmla="*/ 0 w 4939897"/>
              <a:gd name="connsiteY0" fmla="*/ 0 h 1934415"/>
              <a:gd name="connsiteX1" fmla="*/ 4465929 w 4939897"/>
              <a:gd name="connsiteY1" fmla="*/ 0 h 1934415"/>
              <a:gd name="connsiteX2" fmla="*/ 4488924 w 4939897"/>
              <a:gd name="connsiteY2" fmla="*/ 19060 h 1934415"/>
              <a:gd name="connsiteX3" fmla="*/ 4930284 w 4939897"/>
              <a:gd name="connsiteY3" fmla="*/ 902192 h 1934415"/>
              <a:gd name="connsiteX4" fmla="*/ 4062070 w 4939897"/>
              <a:gd name="connsiteY4" fmla="*/ 1639180 h 1934415"/>
              <a:gd name="connsiteX5" fmla="*/ 2991177 w 4939897"/>
              <a:gd name="connsiteY5" fmla="*/ 1934355 h 1934415"/>
              <a:gd name="connsiteX6" fmla="*/ 1001442 w 4939897"/>
              <a:gd name="connsiteY6" fmla="*/ 1260124 h 1934415"/>
              <a:gd name="connsiteX7" fmla="*/ 294151 w 4939897"/>
              <a:gd name="connsiteY7" fmla="*/ 1060052 h 1934415"/>
              <a:gd name="connsiteX8" fmla="*/ 0 w 4939897"/>
              <a:gd name="connsiteY8" fmla="*/ 989104 h 1934415"/>
              <a:gd name="connsiteX9" fmla="*/ 0 w 4939897"/>
              <a:gd name="connsiteY9" fmla="*/ 0 h 19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39897" h="1934415">
                <a:moveTo>
                  <a:pt x="0" y="0"/>
                </a:moveTo>
                <a:lnTo>
                  <a:pt x="4465929" y="0"/>
                </a:lnTo>
                <a:lnTo>
                  <a:pt x="4488924" y="19060"/>
                </a:lnTo>
                <a:cubicBezTo>
                  <a:pt x="4783094" y="277980"/>
                  <a:pt x="4987466" y="609911"/>
                  <a:pt x="4930284" y="902192"/>
                </a:cubicBezTo>
                <a:cubicBezTo>
                  <a:pt x="4861323" y="1254367"/>
                  <a:pt x="4448191" y="1461726"/>
                  <a:pt x="4062070" y="1639180"/>
                </a:cubicBezTo>
                <a:cubicBezTo>
                  <a:pt x="3741231" y="1786528"/>
                  <a:pt x="3401594" y="1937890"/>
                  <a:pt x="2991177" y="1934355"/>
                </a:cubicBezTo>
                <a:cubicBezTo>
                  <a:pt x="2307904" y="1928562"/>
                  <a:pt x="1665224" y="1509149"/>
                  <a:pt x="1001442" y="1260124"/>
                </a:cubicBezTo>
                <a:cubicBezTo>
                  <a:pt x="806589" y="1187040"/>
                  <a:pt x="560285" y="1124281"/>
                  <a:pt x="294151" y="1060052"/>
                </a:cubicBezTo>
                <a:lnTo>
                  <a:pt x="0" y="989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FA778F-C97C-45CE-B512-0B6EB34D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853249" cy="2286000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Model Performance accuracy 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E65E7DAE-0831-45F9-BBA2-9BBD2E397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F493E929-55A8-46F3-836C-1C37C8975B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6177880F-9BC6-4891-A258-F31EF8942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108482"/>
              </p:ext>
            </p:extLst>
          </p:nvPr>
        </p:nvGraphicFramePr>
        <p:xfrm>
          <a:off x="5290748" y="771726"/>
          <a:ext cx="6139252" cy="5324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918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Model for 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Save our Machine Learning Model using </a:t>
            </a:r>
            <a:r>
              <a:rPr lang="en-US" b="1" u="sng" dirty="0" smtClean="0">
                <a:solidFill>
                  <a:srgbClr val="FF0000">
                    <a:alpha val="70000"/>
                  </a:srgbClr>
                </a:solidFill>
              </a:rPr>
              <a:t>Pickle module</a:t>
            </a:r>
            <a:r>
              <a:rPr lang="en-US" dirty="0" smtClean="0"/>
              <a:t> in mlmodule.py file</a:t>
            </a:r>
          </a:p>
          <a:p>
            <a:r>
              <a:rPr lang="en-US" dirty="0" smtClean="0"/>
              <a:t>We use this model further in flask for prediction and displaying the result on web browser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08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end- HTML and CSS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simple form for taking data from user  </a:t>
            </a:r>
          </a:p>
          <a:p>
            <a:r>
              <a:rPr lang="en-US" dirty="0" smtClean="0"/>
              <a:t> to predict  the risk of having diabetes or not after clicking  on predict button.</a:t>
            </a:r>
          </a:p>
          <a:p>
            <a:r>
              <a:rPr lang="en-US" b="1" dirty="0" smtClean="0">
                <a:solidFill>
                  <a:srgbClr val="FF0000">
                    <a:alpha val="70000"/>
                  </a:srgbClr>
                </a:solidFill>
              </a:rPr>
              <a:t>home.html</a:t>
            </a:r>
            <a:r>
              <a:rPr lang="en-US" dirty="0" smtClean="0"/>
              <a:t>-for taking data from end user</a:t>
            </a:r>
          </a:p>
          <a:p>
            <a:r>
              <a:rPr lang="en-US" b="1" dirty="0">
                <a:solidFill>
                  <a:srgbClr val="FF0000">
                    <a:alpha val="70000"/>
                  </a:srgbClr>
                </a:solidFill>
              </a:rPr>
              <a:t>r</a:t>
            </a:r>
            <a:r>
              <a:rPr lang="en-US" b="1" dirty="0" smtClean="0">
                <a:solidFill>
                  <a:srgbClr val="FF0000">
                    <a:alpha val="70000"/>
                  </a:srgbClr>
                </a:solidFill>
              </a:rPr>
              <a:t>esult.html</a:t>
            </a:r>
            <a:r>
              <a:rPr lang="en-US" dirty="0" smtClean="0"/>
              <a:t>- to show their result</a:t>
            </a:r>
          </a:p>
          <a:p>
            <a:r>
              <a:rPr lang="en-US" dirty="0" smtClean="0"/>
              <a:t>CSS- </a:t>
            </a:r>
            <a:r>
              <a:rPr lang="en-US" b="1" dirty="0" smtClean="0">
                <a:solidFill>
                  <a:srgbClr val="FF0000">
                    <a:alpha val="70000"/>
                  </a:srgbClr>
                </a:solidFill>
              </a:rPr>
              <a:t>style.css </a:t>
            </a:r>
            <a:r>
              <a:rPr lang="en-US" dirty="0" smtClean="0"/>
              <a:t> to provide </a:t>
            </a:r>
            <a:r>
              <a:rPr lang="en-US" dirty="0" err="1" smtClean="0"/>
              <a:t>functinality</a:t>
            </a:r>
            <a:r>
              <a:rPr lang="en-US" dirty="0" smtClean="0"/>
              <a:t> to html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21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 as an back end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support flask framework as a server . It act like server .</a:t>
            </a:r>
          </a:p>
          <a:p>
            <a:r>
              <a:rPr lang="en-US" dirty="0" smtClean="0"/>
              <a:t>We use flask module to interact with data which is filled by user to check their medical report on diabetes detection whether the person having an risk of diabetes or not?</a:t>
            </a:r>
          </a:p>
          <a:p>
            <a:r>
              <a:rPr lang="en-US" dirty="0" smtClean="0"/>
              <a:t>We use </a:t>
            </a:r>
            <a:r>
              <a:rPr lang="en-US" b="1" dirty="0" smtClean="0">
                <a:solidFill>
                  <a:srgbClr val="FF0000">
                    <a:alpha val="70000"/>
                  </a:srgbClr>
                </a:solidFill>
              </a:rPr>
              <a:t>app.py</a:t>
            </a:r>
            <a:r>
              <a:rPr lang="en-US" dirty="0" smtClean="0"/>
              <a:t> file for deploying the ml model on web.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687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6EF5A53-0A64-4CA5-B9C7-1CB97CB5CF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34ABFBEA-4EB0-4D02-A2C0-1733CD3D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19E083F6-57F4-487B-A766-EA0462B1E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7A18C9FB-EC4C-4DAE-8F7D-C6E5AF607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xmlns="" id="{05970E3C-402D-4E10-B460-2650FB29D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" b="1583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E698B96-C345-4CAB-9657-02BD17A194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FBDBA3-29C9-4253-98E3-C9F8E18A9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204603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Thank you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kern="1200" dirty="0">
              <a:latin typeface="+mj-lt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A90EB1ED-CF74-44C2-853E-6177E160A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7743230-5CA1-4096-8FEF-2A1530D8DD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CEAD3ABE-E984-4D7B-ADC3-7D4D38C970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B18AFE34-D405-4581-A4CC-02072A1327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76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987A0FBA-CC04-4256-A8EB-BB3C543E9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xmlns="" id="{3AC28C62-497D-4640-9445-983C47B0B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9" r="34358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E633B38B-B87A-4288-A20F-0223A6C27A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697859-6451-4CAF-B299-5F37B2706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 smtClean="0">
                <a:latin typeface="+mn-lt"/>
                <a:ea typeface="+mn-ea"/>
                <a:cs typeface="+mn-cs"/>
              </a:rPr>
              <a:t>In Diabetes Detection Prediction, </a:t>
            </a:r>
            <a:r>
              <a:rPr lang="en-US" sz="2400" dirty="0"/>
              <a:t>We are Predicting the  </a:t>
            </a:r>
            <a:r>
              <a:rPr lang="en-US" sz="2400" dirty="0" smtClean="0"/>
              <a:t>risk of having an diabetes</a:t>
            </a:r>
            <a:r>
              <a:rPr lang="en-US" sz="2400" dirty="0"/>
              <a:t> on the basis </a:t>
            </a:r>
            <a:r>
              <a:rPr lang="en-US" sz="2400" dirty="0" smtClean="0"/>
              <a:t>of</a:t>
            </a:r>
            <a:r>
              <a:rPr lang="en-US" sz="2400" dirty="0"/>
              <a:t>  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nput features/data </a:t>
            </a:r>
            <a:r>
              <a:rPr lang="en-US" sz="2400" b="1" dirty="0" smtClean="0">
                <a:solidFill>
                  <a:srgbClr val="FF0000"/>
                </a:solidFill>
              </a:rPr>
              <a:t>pregnancies , glucose , blood pressure, insulin level etc</a:t>
            </a:r>
            <a:r>
              <a:rPr lang="en-US" sz="2400" dirty="0" smtClean="0"/>
              <a:t>.</a:t>
            </a:r>
            <a:r>
              <a:rPr lang="en-US" sz="2400" dirty="0"/>
              <a:t> Using Machine learning algorithm.</a:t>
            </a:r>
            <a:endParaRPr lang="en-US" sz="2400" kern="12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4BDC86-4E82-46CA-AA81-5AF8CAEE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8509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987A0FBA-CC04-4256-A8EB-BB3C543E9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F95E8271-D5FF-4A58-A151-6D825CF02D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4939897" cy="3809999"/>
          </a:xfrm>
          <a:custGeom>
            <a:avLst/>
            <a:gdLst>
              <a:gd name="connsiteX0" fmla="*/ 0 w 4939897"/>
              <a:gd name="connsiteY0" fmla="*/ 0 h 1934415"/>
              <a:gd name="connsiteX1" fmla="*/ 4465929 w 4939897"/>
              <a:gd name="connsiteY1" fmla="*/ 0 h 1934415"/>
              <a:gd name="connsiteX2" fmla="*/ 4488924 w 4939897"/>
              <a:gd name="connsiteY2" fmla="*/ 19060 h 1934415"/>
              <a:gd name="connsiteX3" fmla="*/ 4930284 w 4939897"/>
              <a:gd name="connsiteY3" fmla="*/ 902192 h 1934415"/>
              <a:gd name="connsiteX4" fmla="*/ 4062070 w 4939897"/>
              <a:gd name="connsiteY4" fmla="*/ 1639180 h 1934415"/>
              <a:gd name="connsiteX5" fmla="*/ 2991177 w 4939897"/>
              <a:gd name="connsiteY5" fmla="*/ 1934355 h 1934415"/>
              <a:gd name="connsiteX6" fmla="*/ 1001442 w 4939897"/>
              <a:gd name="connsiteY6" fmla="*/ 1260124 h 1934415"/>
              <a:gd name="connsiteX7" fmla="*/ 294151 w 4939897"/>
              <a:gd name="connsiteY7" fmla="*/ 1060052 h 1934415"/>
              <a:gd name="connsiteX8" fmla="*/ 0 w 4939897"/>
              <a:gd name="connsiteY8" fmla="*/ 989104 h 1934415"/>
              <a:gd name="connsiteX9" fmla="*/ 0 w 4939897"/>
              <a:gd name="connsiteY9" fmla="*/ 0 h 19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39897" h="1934415">
                <a:moveTo>
                  <a:pt x="0" y="0"/>
                </a:moveTo>
                <a:lnTo>
                  <a:pt x="4465929" y="0"/>
                </a:lnTo>
                <a:lnTo>
                  <a:pt x="4488924" y="19060"/>
                </a:lnTo>
                <a:cubicBezTo>
                  <a:pt x="4783094" y="277980"/>
                  <a:pt x="4987466" y="609911"/>
                  <a:pt x="4930284" y="902192"/>
                </a:cubicBezTo>
                <a:cubicBezTo>
                  <a:pt x="4861323" y="1254367"/>
                  <a:pt x="4448191" y="1461726"/>
                  <a:pt x="4062070" y="1639180"/>
                </a:cubicBezTo>
                <a:cubicBezTo>
                  <a:pt x="3741231" y="1786528"/>
                  <a:pt x="3401594" y="1937890"/>
                  <a:pt x="2991177" y="1934355"/>
                </a:cubicBezTo>
                <a:cubicBezTo>
                  <a:pt x="2307904" y="1928562"/>
                  <a:pt x="1665224" y="1509149"/>
                  <a:pt x="1001442" y="1260124"/>
                </a:cubicBezTo>
                <a:cubicBezTo>
                  <a:pt x="806589" y="1187040"/>
                  <a:pt x="560285" y="1124281"/>
                  <a:pt x="294151" y="1060052"/>
                </a:cubicBezTo>
                <a:lnTo>
                  <a:pt x="0" y="989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B5B24-A666-447A-9937-39B2C96B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853249" cy="2286000"/>
          </a:xfrm>
        </p:spPr>
        <p:txBody>
          <a:bodyPr anchor="t">
            <a:norm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ea typeface="+mj-lt"/>
                <a:cs typeface="+mj-lt"/>
              </a:rPr>
              <a:t>Diabetes Detection </a:t>
            </a:r>
            <a:r>
              <a:rPr lang="en-US" sz="3200" dirty="0" err="1" smtClean="0">
                <a:solidFill>
                  <a:srgbClr val="FFFFFF"/>
                </a:solidFill>
                <a:ea typeface="+mj-lt"/>
                <a:cs typeface="+mj-lt"/>
              </a:rPr>
              <a:t>Modelling</a:t>
            </a:r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E65E7DAE-0831-45F9-BBA2-9BBD2E397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F493E929-55A8-46F3-836C-1C37C8975B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0CBB0E2E-4C49-40D3-A22A-D19814FF4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748443"/>
              </p:ext>
            </p:extLst>
          </p:nvPr>
        </p:nvGraphicFramePr>
        <p:xfrm>
          <a:off x="5290748" y="771726"/>
          <a:ext cx="6139252" cy="5324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348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987A0FBA-CC04-4256-A8EB-BB3C543E9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xmlns="" id="{F3604207-DC08-4F99-BB5E-FA6965930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3" r="22342" b="9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3362A0EA-3E81-4464-94B8-70BE5870ED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B9BB12-1D39-4375-9D64-D671E0F3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000" dirty="0">
                <a:ea typeface="+mn-lt"/>
                <a:cs typeface="+mn-lt"/>
              </a:rPr>
              <a:t>Importing </a:t>
            </a:r>
            <a:r>
              <a:rPr lang="en-US" sz="2000" dirty="0" err="1">
                <a:ea typeface="+mn-lt"/>
                <a:cs typeface="+mn-lt"/>
              </a:rPr>
              <a:t>neccessary</a:t>
            </a:r>
            <a:r>
              <a:rPr lang="en-US" sz="2000" dirty="0">
                <a:ea typeface="+mn-lt"/>
                <a:cs typeface="+mn-lt"/>
              </a:rPr>
              <a:t>  libraries for mathematical analysis on </a:t>
            </a:r>
            <a:r>
              <a:rPr lang="en-US" sz="2000" dirty="0" err="1" smtClean="0">
                <a:ea typeface="+mn-lt"/>
                <a:cs typeface="+mn-lt"/>
              </a:rPr>
              <a:t>daiabetes</a:t>
            </a:r>
            <a:r>
              <a:rPr lang="en-US" sz="2000" dirty="0">
                <a:ea typeface="+mn-lt"/>
                <a:cs typeface="+mn-lt"/>
              </a:rPr>
              <a:t> dataset like </a:t>
            </a:r>
            <a:r>
              <a:rPr lang="en-US" sz="2000" dirty="0" err="1">
                <a:ea typeface="+mn-lt"/>
                <a:cs typeface="+mn-lt"/>
              </a:rPr>
              <a:t>numpy</a:t>
            </a:r>
            <a:r>
              <a:rPr lang="en-US" sz="2000" dirty="0">
                <a:ea typeface="+mn-lt"/>
                <a:cs typeface="+mn-lt"/>
              </a:rPr>
              <a:t>, pandas , </a:t>
            </a:r>
            <a:r>
              <a:rPr lang="en-US" sz="2000" dirty="0" err="1">
                <a:ea typeface="+mn-lt"/>
                <a:cs typeface="+mn-lt"/>
              </a:rPr>
              <a:t>matplotlib</a:t>
            </a:r>
            <a:r>
              <a:rPr lang="en-US" sz="2000" dirty="0">
                <a:ea typeface="+mn-lt"/>
                <a:cs typeface="+mn-lt"/>
              </a:rPr>
              <a:t> etc.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ea typeface="+mn-lt"/>
                <a:cs typeface="+mn-lt"/>
              </a:rPr>
              <a:t>Read  and perform operation on </a:t>
            </a:r>
            <a:r>
              <a:rPr lang="en-US" sz="2000" dirty="0" smtClean="0">
                <a:ea typeface="+mn-lt"/>
                <a:cs typeface="+mn-lt"/>
              </a:rPr>
              <a:t>diabetes</a:t>
            </a:r>
            <a:r>
              <a:rPr lang="en-US" sz="2000" dirty="0" smtClean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.</a:t>
            </a:r>
            <a:r>
              <a:rPr lang="en-US" sz="2000" dirty="0" err="1">
                <a:ea typeface="+mn-lt"/>
                <a:cs typeface="+mn-lt"/>
              </a:rPr>
              <a:t>csv</a:t>
            </a:r>
            <a:r>
              <a:rPr lang="en-US" sz="2000" dirty="0">
                <a:ea typeface="+mn-lt"/>
                <a:cs typeface="+mn-lt"/>
              </a:rPr>
              <a:t> file (</a:t>
            </a:r>
            <a:r>
              <a:rPr lang="en-US" sz="2000" dirty="0" err="1">
                <a:ea typeface="+mn-lt"/>
                <a:cs typeface="+mn-lt"/>
              </a:rPr>
              <a:t>excell</a:t>
            </a:r>
            <a:r>
              <a:rPr lang="en-US" sz="2000" dirty="0">
                <a:ea typeface="+mn-lt"/>
                <a:cs typeface="+mn-lt"/>
              </a:rPr>
              <a:t> sheet dataset file)</a:t>
            </a:r>
          </a:p>
          <a:p>
            <a:pPr>
              <a:lnSpc>
                <a:spcPct val="115000"/>
              </a:lnSpc>
            </a:pPr>
            <a:r>
              <a:rPr lang="en-US" sz="2000" dirty="0" smtClean="0">
                <a:ea typeface="+mn-lt"/>
                <a:cs typeface="+mn-lt"/>
              </a:rPr>
              <a:t>Checking </a:t>
            </a:r>
            <a:r>
              <a:rPr lang="en-US" sz="2000" dirty="0">
                <a:ea typeface="+mn-lt"/>
                <a:cs typeface="+mn-lt"/>
              </a:rPr>
              <a:t>categorical or object data type feature in our data</a:t>
            </a:r>
          </a:p>
          <a:p>
            <a:pPr>
              <a:lnSpc>
                <a:spcPct val="115000"/>
              </a:lnSpc>
            </a:pP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15000"/>
              </a:lnSpc>
            </a:pP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15000"/>
              </a:lnSpc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0F4D38-8928-4159-9284-135DA371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1. Collect and Prepare data</a:t>
            </a:r>
          </a:p>
        </p:txBody>
      </p:sp>
    </p:spTree>
    <p:extLst>
      <p:ext uri="{BB962C8B-B14F-4D97-AF65-F5344CB8AC3E}">
        <p14:creationId xmlns:p14="http://schemas.microsoft.com/office/powerpoint/2010/main" val="405361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A6EF5A53-0A64-4CA5-B9C7-1CB97CB5CF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34ABFBEA-4EB0-4D02-A2C0-1733CD3D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19E083F6-57F4-487B-A766-EA0462B1E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xmlns="" id="{7A18C9FB-EC4C-4DAE-8F7D-C6E5AF607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5E698B96-C345-4CAB-9657-02BD17A194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BCCD7C-7814-4912-8096-25188C66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collect and prepare data  (cont..)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A90EB1ED-CF74-44C2-853E-6177E160A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57743230-5CA1-4096-8FEF-2A1530D8DD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CEAD3ABE-E984-4D7B-ADC3-7D4D38C970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B18AFE34-D405-4581-A4CC-02072A1327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xmlns="" id="{42814565-2E6F-4442-9E28-93B5469DA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007784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713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6">
            <a:extLst>
              <a:ext uri="{FF2B5EF4-FFF2-40B4-BE49-F238E27FC236}">
                <a16:creationId xmlns:a16="http://schemas.microsoft.com/office/drawing/2014/main" xmlns="" id="{A6EF5A53-0A64-4CA5-B9C7-1CB97CB5CF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6" name="Freeform: Shape 38">
            <a:extLst>
              <a:ext uri="{FF2B5EF4-FFF2-40B4-BE49-F238E27FC236}">
                <a16:creationId xmlns:a16="http://schemas.microsoft.com/office/drawing/2014/main" xmlns="" id="{34ABFBEA-4EB0-4D02-A2C0-1733CD3D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19E083F6-57F4-487B-A766-EA0462B1E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7A18C9FB-EC4C-4DAE-8F7D-C6E5AF607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xmlns="" id="{2E31AF5E-B7B8-4C2D-9A34-899F253B2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0" b="6382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5E698B96-C345-4CAB-9657-02BD17A194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D219CA-3DCC-44E0-B333-E6DD03E8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 . Collect and prepare data 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2B68DA5-A96C-4E54-B61B-905830F0F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4083733"/>
            <a:ext cx="3810000" cy="1524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Split the input features  in X in target column (house_price_value in  y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A90EB1ED-CF74-44C2-853E-6177E160A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57743230-5CA1-4096-8FEF-2A1530D8DD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CEAD3ABE-E984-4D7B-ADC3-7D4D38C970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B18AFE34-D405-4581-A4CC-02072A1327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92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03C9FE-6E08-4E13-9C3F-37FCB571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Choose ML algorithm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F2C1E121-9959-4997-9E8B-58B830EF12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8600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126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6EF5A53-0A64-4CA5-B9C7-1CB97CB5CF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34ABFBEA-4EB0-4D02-A2C0-1733CD3D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19E083F6-57F4-487B-A766-EA0462B1E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7A18C9FB-EC4C-4DAE-8F7D-C6E5AF607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xmlns="" id="{A2C1030E-4A8E-4420-BBF8-B027A91B0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85" r="7" b="7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E698B96-C345-4CAB-9657-02BD17A194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B115CE-F26B-4C6F-BBCA-568641AA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 Train model using training data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A90EB1ED-CF74-44C2-853E-6177E160A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7743230-5CA1-4096-8FEF-2A1530D8DD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CEAD3ABE-E984-4D7B-ADC3-7D4D38C970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B18AFE34-D405-4581-A4CC-02072A1327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00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987A0FBA-CC04-4256-A8EB-BB3C543E9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3F3A0F6C-EB8F-4A4C-8258-23F6D815E0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A9C92F4-A4A4-42E0-9391-C666AAED1E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CA019-CE26-459B-BC27-44948951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3. Train model  using training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3D697326-DB5B-4BBA-8835-70CAB81AD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854915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34994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B2431"/>
      </a:dk2>
      <a:lt2>
        <a:srgbClr val="F1F3F0"/>
      </a:lt2>
      <a:accent1>
        <a:srgbClr val="C829E7"/>
      </a:accent1>
      <a:accent2>
        <a:srgbClr val="6919D5"/>
      </a:accent2>
      <a:accent3>
        <a:srgbClr val="2A29E7"/>
      </a:accent3>
      <a:accent4>
        <a:srgbClr val="1765D5"/>
      </a:accent4>
      <a:accent5>
        <a:srgbClr val="27BBDA"/>
      </a:accent5>
      <a:accent6>
        <a:srgbClr val="15C399"/>
      </a:accent6>
      <a:hlink>
        <a:srgbClr val="3F93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25</TotalTime>
  <Words>368</Words>
  <Application>Microsoft Office PowerPoint</Application>
  <PresentationFormat>Custom</PresentationFormat>
  <Paragraphs>60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PebbleVTI</vt:lpstr>
      <vt:lpstr>ML Project: A web app for Predicting diabetes disease made by:-Naveen Dwivedi email-id:dwivedinaveen251@gmail.com</vt:lpstr>
      <vt:lpstr>Project Description</vt:lpstr>
      <vt:lpstr>Diabetes Detection Modelling </vt:lpstr>
      <vt:lpstr>1. Collect and Prepare data</vt:lpstr>
      <vt:lpstr>1. collect and prepare data  (cont..)</vt:lpstr>
      <vt:lpstr>1 . Collect and prepare data ...</vt:lpstr>
      <vt:lpstr>2. Choose ML algorithm</vt:lpstr>
      <vt:lpstr>3 Train model using training data</vt:lpstr>
      <vt:lpstr>3. Train model  using training data</vt:lpstr>
      <vt:lpstr>3. Train model  using training data </vt:lpstr>
      <vt:lpstr>4. Evaluate on Model test data </vt:lpstr>
      <vt:lpstr>Model Performance accuracy </vt:lpstr>
      <vt:lpstr>Saving Model for Web application</vt:lpstr>
      <vt:lpstr>Front end- HTML and CSS</vt:lpstr>
      <vt:lpstr>Flask as an back end server</vt:lpstr>
      <vt:lpstr>Thank you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ismail - [2010]</cp:lastModifiedBy>
  <cp:revision>662</cp:revision>
  <dcterms:created xsi:type="dcterms:W3CDTF">2021-07-18T10:56:07Z</dcterms:created>
  <dcterms:modified xsi:type="dcterms:W3CDTF">2021-09-24T16:53:35Z</dcterms:modified>
</cp:coreProperties>
</file>