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1A3804-A7FA-4D09-AD0B-CC36CAC84949}" v="24" dt="2023-02-24T07:14:13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D1A9-8F2B-9D42-9DFD-D09ED2524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CE431-D5F0-DEA0-E736-2E9752DF3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2246-F3A0-86E3-F19B-23971415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4DB1-8A60-4C3C-8D74-2A2BADB7A93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B0CC-6627-7A23-7359-79C7FC00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B390E-3CB3-BD86-E19F-A6F20789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20A6-8A4C-416A-9A52-648EC41F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6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1AC6-A2C3-C165-F7B4-28A7171D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6409-5ACC-F3BD-E02C-6474EEBD3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21048-027B-2675-C7C4-392FB018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4DB1-8A60-4C3C-8D74-2A2BADB7A93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BC47E-9F4F-3822-73E5-743F215C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89E4A-FFD7-5F0D-8766-AEB252AD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20A6-8A4C-416A-9A52-648EC41F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3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94DDB-E791-DBC0-F221-C692AA59A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86E98-86CE-8455-5469-9387CC7D9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3CC45-E811-0E43-B0A4-E7439DDE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4DB1-8A60-4C3C-8D74-2A2BADB7A93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2A058-2E0B-CB96-325B-EEF81C66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F3D59-ABC4-E6A3-01A5-5F0DCB7B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20A6-8A4C-416A-9A52-648EC41F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6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8004-363F-B935-D533-D55AA2D1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4744-235F-164E-C154-C6D41EE5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2E962-AD34-E151-DF93-BBB3167E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4DB1-8A60-4C3C-8D74-2A2BADB7A93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4CE12-CCA6-5B6B-626F-BB2193BF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E4CA0-AAD6-0C15-D36D-212FCDD7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20A6-8A4C-416A-9A52-648EC41F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0D9B-1D38-97F7-6B7F-BA25A335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CD6DE-430F-B94D-3521-9DA3C5FD7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2AEDA-6033-5839-0CA2-9E2D6CAB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4DB1-8A60-4C3C-8D74-2A2BADB7A93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DE63-D2B2-FAA6-A859-6815B157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060C-B03F-54B8-F350-982EB08C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20A6-8A4C-416A-9A52-648EC41F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B317-356F-EE92-BFA3-0B2D55EB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74852-94C5-0B83-A1FA-5777F08BF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D070C-C2D3-4A5B-2470-AC9030CB2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E63E9-C0E8-57A4-6244-0520815F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4DB1-8A60-4C3C-8D74-2A2BADB7A93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0EBA-B1E0-821F-69BE-231D19C0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A8004-74E3-EF50-8ABC-F46BC596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20A6-8A4C-416A-9A52-648EC41F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8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4B8E-AB67-7876-3DB9-35C6A532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03F5A-235C-D150-1BCB-8006713D8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ACAC6-E2FE-084A-D2DF-8191D46EF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CFE73-DE80-C279-44C8-8492A55B1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35B87-68F5-2F02-801B-7DFE4A47F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C0ADF-1491-AC54-6E6B-F8B52FE3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4DB1-8A60-4C3C-8D74-2A2BADB7A93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C33BB-93D7-A584-58C4-81E7A35A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3C941-62FB-E835-E158-8CEDD82D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20A6-8A4C-416A-9A52-648EC41F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6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353C-EA21-9693-008E-60060080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A456C-E24A-20BF-8C25-834897EB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4DB1-8A60-4C3C-8D74-2A2BADB7A93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7EF36-DEBD-5306-1CF7-D5D1D7D2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9F7A1-680E-435D-4CDD-D8C7E58E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20A6-8A4C-416A-9A52-648EC41F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2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1C0A9-6922-8B9E-0879-DC987820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4DB1-8A60-4C3C-8D74-2A2BADB7A93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0413C-62EB-3FCA-68AE-5ED2AAB1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F9469-D1DC-A96C-A269-5901983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20A6-8A4C-416A-9A52-648EC41F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3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A91B-0F19-6332-6928-17B30C32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F189-5BF7-ABC2-E0C2-E7B54764B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1ED6D-2624-04C4-34FD-55B5BCCB1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7DD17-5E0C-1295-2F4F-4742B8BB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4DB1-8A60-4C3C-8D74-2A2BADB7A93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E68FE-4B48-BF18-0A3F-27086E57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2CE5E-246D-6BED-5064-3B70AE76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20A6-8A4C-416A-9A52-648EC41F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7B70-AAC1-C801-C612-7FCB67FA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C6D42-0C50-ECA9-66BA-4D445B658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D9981-A1CA-1C03-9EE1-D277BC5C6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57CA3-2C76-14E4-B5CE-BB450E9C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4DB1-8A60-4C3C-8D74-2A2BADB7A93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835B9-4B84-0C92-88B4-F8EEB968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180CB-C5D3-A590-9372-04D6F256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20A6-8A4C-416A-9A52-648EC41F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C0102-41B8-9932-6CCF-A0716C8B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2F15-E12D-18CD-02DC-D1EF6F50D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08D0D-CAC2-E83F-C174-05907291D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4DB1-8A60-4C3C-8D74-2A2BADB7A93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4C741-41A7-9D4B-A804-18EC72C73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FAED0-F75E-BE4A-F9FE-5329FC251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C20A6-8A4C-416A-9A52-648EC41F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3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EEAE45-1405-234D-DBC4-2D6D5644FBC5}"/>
              </a:ext>
            </a:extLst>
          </p:cNvPr>
          <p:cNvSpPr/>
          <p:nvPr/>
        </p:nvSpPr>
        <p:spPr>
          <a:xfrm>
            <a:off x="178676" y="76701"/>
            <a:ext cx="9890234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4FB25-B3AC-DA72-BEFD-F2B3DBC4C0D2}"/>
              </a:ext>
            </a:extLst>
          </p:cNvPr>
          <p:cNvSpPr/>
          <p:nvPr/>
        </p:nvSpPr>
        <p:spPr>
          <a:xfrm>
            <a:off x="956440" y="604345"/>
            <a:ext cx="8019393" cy="2270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0FF47-0B4F-23E0-D02A-D72FD13D4669}"/>
              </a:ext>
            </a:extLst>
          </p:cNvPr>
          <p:cNvSpPr/>
          <p:nvPr/>
        </p:nvSpPr>
        <p:spPr>
          <a:xfrm>
            <a:off x="956441" y="3983421"/>
            <a:ext cx="8019392" cy="2144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33BEE-B377-71A7-1D38-0209D635CEFC}"/>
              </a:ext>
            </a:extLst>
          </p:cNvPr>
          <p:cNvSpPr/>
          <p:nvPr/>
        </p:nvSpPr>
        <p:spPr>
          <a:xfrm>
            <a:off x="1324303" y="1103586"/>
            <a:ext cx="3153104" cy="1629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C0B-AA1C-11E9-37C6-5E2098D0D272}"/>
              </a:ext>
            </a:extLst>
          </p:cNvPr>
          <p:cNvSpPr/>
          <p:nvPr/>
        </p:nvSpPr>
        <p:spPr>
          <a:xfrm>
            <a:off x="4845270" y="1103586"/>
            <a:ext cx="3153104" cy="1629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55093B-7974-1F21-9B96-31DDFD9E1843}"/>
              </a:ext>
            </a:extLst>
          </p:cNvPr>
          <p:cNvSpPr/>
          <p:nvPr/>
        </p:nvSpPr>
        <p:spPr>
          <a:xfrm>
            <a:off x="1324303" y="4240924"/>
            <a:ext cx="3153104" cy="1629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89A2EF-0C4B-49FC-AB5D-F8FB5F51D16C}"/>
              </a:ext>
            </a:extLst>
          </p:cNvPr>
          <p:cNvSpPr/>
          <p:nvPr/>
        </p:nvSpPr>
        <p:spPr>
          <a:xfrm>
            <a:off x="4966137" y="4240924"/>
            <a:ext cx="3153104" cy="1629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A725F-F68E-324D-1FE2-0100E47F4519}"/>
              </a:ext>
            </a:extLst>
          </p:cNvPr>
          <p:cNvSpPr txBox="1"/>
          <p:nvPr/>
        </p:nvSpPr>
        <p:spPr>
          <a:xfrm>
            <a:off x="178676" y="336331"/>
            <a:ext cx="9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4C825F-764B-76A7-9C06-44C66BF624BD}"/>
              </a:ext>
            </a:extLst>
          </p:cNvPr>
          <p:cNvSpPr/>
          <p:nvPr/>
        </p:nvSpPr>
        <p:spPr>
          <a:xfrm>
            <a:off x="1723697" y="1555531"/>
            <a:ext cx="1797269" cy="683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E3CF13-5C79-D09B-87C5-C68FE32CC3DF}"/>
              </a:ext>
            </a:extLst>
          </p:cNvPr>
          <p:cNvSpPr/>
          <p:nvPr/>
        </p:nvSpPr>
        <p:spPr>
          <a:xfrm>
            <a:off x="5181600" y="4787462"/>
            <a:ext cx="1797269" cy="683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C73AEF-426A-2269-893B-956DCA0E0E40}"/>
              </a:ext>
            </a:extLst>
          </p:cNvPr>
          <p:cNvSpPr/>
          <p:nvPr/>
        </p:nvSpPr>
        <p:spPr>
          <a:xfrm>
            <a:off x="1876096" y="4910959"/>
            <a:ext cx="1797269" cy="683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539EC56-ED33-7DEB-9E02-FC0FD967CC59}"/>
              </a:ext>
            </a:extLst>
          </p:cNvPr>
          <p:cNvSpPr/>
          <p:nvPr/>
        </p:nvSpPr>
        <p:spPr>
          <a:xfrm>
            <a:off x="5181601" y="1778877"/>
            <a:ext cx="1797269" cy="683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BAA999-9FE2-71E2-AFA2-50080B883756}"/>
              </a:ext>
            </a:extLst>
          </p:cNvPr>
          <p:cNvSpPr txBox="1"/>
          <p:nvPr/>
        </p:nvSpPr>
        <p:spPr>
          <a:xfrm>
            <a:off x="1784132" y="1712451"/>
            <a:ext cx="147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RDC-a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77A297-A346-D0D9-46EC-F976DA24A448}"/>
              </a:ext>
            </a:extLst>
          </p:cNvPr>
          <p:cNvSpPr txBox="1"/>
          <p:nvPr/>
        </p:nvSpPr>
        <p:spPr>
          <a:xfrm>
            <a:off x="2044263" y="4990944"/>
            <a:ext cx="147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RDC-b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01A2DD-C518-94FA-C100-530864CA188B}"/>
              </a:ext>
            </a:extLst>
          </p:cNvPr>
          <p:cNvSpPr txBox="1"/>
          <p:nvPr/>
        </p:nvSpPr>
        <p:spPr>
          <a:xfrm>
            <a:off x="5341882" y="1918138"/>
            <a:ext cx="147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Webserver-a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655758-8CF2-B876-448E-2826A4222986}"/>
              </a:ext>
            </a:extLst>
          </p:cNvPr>
          <p:cNvSpPr txBox="1"/>
          <p:nvPr/>
        </p:nvSpPr>
        <p:spPr>
          <a:xfrm>
            <a:off x="5334001" y="4944382"/>
            <a:ext cx="147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Webserver-b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017BA6-014F-F9D7-1BDF-CA445FB2B330}"/>
              </a:ext>
            </a:extLst>
          </p:cNvPr>
          <p:cNvSpPr txBox="1"/>
          <p:nvPr/>
        </p:nvSpPr>
        <p:spPr>
          <a:xfrm>
            <a:off x="864477" y="583324"/>
            <a:ext cx="147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Us-east-1a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D2D097-D598-54E4-CD7F-027D0B7FFDCE}"/>
              </a:ext>
            </a:extLst>
          </p:cNvPr>
          <p:cNvSpPr txBox="1"/>
          <p:nvPr/>
        </p:nvSpPr>
        <p:spPr>
          <a:xfrm>
            <a:off x="930165" y="3927507"/>
            <a:ext cx="147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Us-east-1b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456DA4-F151-51E7-DD60-47ED18677C8B}"/>
              </a:ext>
            </a:extLst>
          </p:cNvPr>
          <p:cNvSpPr txBox="1"/>
          <p:nvPr/>
        </p:nvSpPr>
        <p:spPr>
          <a:xfrm>
            <a:off x="1298027" y="1123293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Private-subnet-a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2E856B-43D5-F36A-C3B3-F2AB58FFACA6}"/>
              </a:ext>
            </a:extLst>
          </p:cNvPr>
          <p:cNvSpPr txBox="1"/>
          <p:nvPr/>
        </p:nvSpPr>
        <p:spPr>
          <a:xfrm>
            <a:off x="1266495" y="4185010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Private-subnet-b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4D5B70-1CC5-F159-5461-B73778D99751}"/>
              </a:ext>
            </a:extLst>
          </p:cNvPr>
          <p:cNvSpPr txBox="1"/>
          <p:nvPr/>
        </p:nvSpPr>
        <p:spPr>
          <a:xfrm>
            <a:off x="4845270" y="1079047"/>
            <a:ext cx="172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Public-subnet-a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445F8B-44A2-39C8-F33D-822EC0F7A97A}"/>
              </a:ext>
            </a:extLst>
          </p:cNvPr>
          <p:cNvSpPr txBox="1"/>
          <p:nvPr/>
        </p:nvSpPr>
        <p:spPr>
          <a:xfrm>
            <a:off x="4845269" y="4207767"/>
            <a:ext cx="189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Public-subnet-b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08EB77-FB5A-FC18-2F35-534C57822155}"/>
              </a:ext>
            </a:extLst>
          </p:cNvPr>
          <p:cNvSpPr/>
          <p:nvPr/>
        </p:nvSpPr>
        <p:spPr>
          <a:xfrm>
            <a:off x="2935010" y="3067262"/>
            <a:ext cx="1476703" cy="904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2909F2-6852-B428-4F60-3674852979E5}"/>
              </a:ext>
            </a:extLst>
          </p:cNvPr>
          <p:cNvSpPr txBox="1"/>
          <p:nvPr/>
        </p:nvSpPr>
        <p:spPr>
          <a:xfrm>
            <a:off x="3400093" y="3279072"/>
            <a:ext cx="54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743EB64-E327-CE7A-1735-931CA5F6A064}"/>
              </a:ext>
            </a:extLst>
          </p:cNvPr>
          <p:cNvSpPr/>
          <p:nvPr/>
        </p:nvSpPr>
        <p:spPr>
          <a:xfrm>
            <a:off x="6942082" y="3142593"/>
            <a:ext cx="1056292" cy="5640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B6C8E5-13F5-A078-EBDF-FA4CB164E94F}"/>
              </a:ext>
            </a:extLst>
          </p:cNvPr>
          <p:cNvSpPr txBox="1"/>
          <p:nvPr/>
        </p:nvSpPr>
        <p:spPr>
          <a:xfrm>
            <a:off x="7234401" y="3208783"/>
            <a:ext cx="54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ALB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9B03D29-E435-D44F-2C26-56B729A0013F}"/>
              </a:ext>
            </a:extLst>
          </p:cNvPr>
          <p:cNvCxnSpPr/>
          <p:nvPr/>
        </p:nvCxnSpPr>
        <p:spPr>
          <a:xfrm>
            <a:off x="7951077" y="3300170"/>
            <a:ext cx="66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52EE917-0958-1E72-C7A5-8BC04E4D8AD1}"/>
              </a:ext>
            </a:extLst>
          </p:cNvPr>
          <p:cNvCxnSpPr/>
          <p:nvPr/>
        </p:nvCxnSpPr>
        <p:spPr>
          <a:xfrm>
            <a:off x="7998374" y="3457090"/>
            <a:ext cx="66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4CA30EC-22B1-3873-17BC-5E8D6BB676FC}"/>
              </a:ext>
            </a:extLst>
          </p:cNvPr>
          <p:cNvCxnSpPr>
            <a:cxnSpLocks/>
          </p:cNvCxnSpPr>
          <p:nvPr/>
        </p:nvCxnSpPr>
        <p:spPr>
          <a:xfrm flipV="1">
            <a:off x="8613227" y="1918138"/>
            <a:ext cx="0" cy="138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74AF1D1-013C-49E0-8A45-F2F66D2D68ED}"/>
              </a:ext>
            </a:extLst>
          </p:cNvPr>
          <p:cNvCxnSpPr>
            <a:cxnSpLocks/>
          </p:cNvCxnSpPr>
          <p:nvPr/>
        </p:nvCxnSpPr>
        <p:spPr>
          <a:xfrm flipV="1">
            <a:off x="8660524" y="3429000"/>
            <a:ext cx="0" cy="138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6D84EB5-EE74-7353-CFC3-2D5F5D327D12}"/>
              </a:ext>
            </a:extLst>
          </p:cNvPr>
          <p:cNvCxnSpPr/>
          <p:nvPr/>
        </p:nvCxnSpPr>
        <p:spPr>
          <a:xfrm flipH="1">
            <a:off x="7998374" y="1918138"/>
            <a:ext cx="614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969BED5-5320-85F5-04C1-8C42EEC6F850}"/>
              </a:ext>
            </a:extLst>
          </p:cNvPr>
          <p:cNvCxnSpPr/>
          <p:nvPr/>
        </p:nvCxnSpPr>
        <p:spPr>
          <a:xfrm flipH="1">
            <a:off x="8045671" y="4811032"/>
            <a:ext cx="614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A6044D1-4738-4619-CD05-3A0597A5A48B}"/>
              </a:ext>
            </a:extLst>
          </p:cNvPr>
          <p:cNvCxnSpPr/>
          <p:nvPr/>
        </p:nvCxnSpPr>
        <p:spPr>
          <a:xfrm>
            <a:off x="2341180" y="2732690"/>
            <a:ext cx="0" cy="54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CE13243-E927-BCD1-345E-B2BD24D34B69}"/>
              </a:ext>
            </a:extLst>
          </p:cNvPr>
          <p:cNvCxnSpPr/>
          <p:nvPr/>
        </p:nvCxnSpPr>
        <p:spPr>
          <a:xfrm>
            <a:off x="2341180" y="3578773"/>
            <a:ext cx="0" cy="54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D1D87A8-F981-28E9-E65F-9D28E84FDFCC}"/>
              </a:ext>
            </a:extLst>
          </p:cNvPr>
          <p:cNvCxnSpPr/>
          <p:nvPr/>
        </p:nvCxnSpPr>
        <p:spPr>
          <a:xfrm>
            <a:off x="2341180" y="3300170"/>
            <a:ext cx="593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AB3B597-65EC-F34A-98DF-A92CADA1743C}"/>
              </a:ext>
            </a:extLst>
          </p:cNvPr>
          <p:cNvCxnSpPr/>
          <p:nvPr/>
        </p:nvCxnSpPr>
        <p:spPr>
          <a:xfrm>
            <a:off x="2367456" y="3578115"/>
            <a:ext cx="593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C4124F1-944B-411F-E576-4C37200F55B2}"/>
              </a:ext>
            </a:extLst>
          </p:cNvPr>
          <p:cNvCxnSpPr/>
          <p:nvPr/>
        </p:nvCxnSpPr>
        <p:spPr>
          <a:xfrm>
            <a:off x="5559972" y="2732690"/>
            <a:ext cx="0" cy="66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FD2D728-0BF6-1CEB-DF2A-861BDD270532}"/>
              </a:ext>
            </a:extLst>
          </p:cNvPr>
          <p:cNvCxnSpPr/>
          <p:nvPr/>
        </p:nvCxnSpPr>
        <p:spPr>
          <a:xfrm flipV="1">
            <a:off x="5465379" y="3648404"/>
            <a:ext cx="0" cy="592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66F06FC-B2B4-69BC-6B2D-24E72139D00F}"/>
              </a:ext>
            </a:extLst>
          </p:cNvPr>
          <p:cNvCxnSpPr/>
          <p:nvPr/>
        </p:nvCxnSpPr>
        <p:spPr>
          <a:xfrm flipH="1">
            <a:off x="4411713" y="3393449"/>
            <a:ext cx="114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027AADC-87C4-81F6-AC88-AF65149BA635}"/>
              </a:ext>
            </a:extLst>
          </p:cNvPr>
          <p:cNvCxnSpPr>
            <a:cxnSpLocks/>
          </p:cNvCxnSpPr>
          <p:nvPr/>
        </p:nvCxnSpPr>
        <p:spPr>
          <a:xfrm flipH="1" flipV="1">
            <a:off x="4397259" y="3617796"/>
            <a:ext cx="1068120" cy="1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04EFCE5-FFDC-2374-A7CD-A12DE6BE04D2}"/>
              </a:ext>
            </a:extLst>
          </p:cNvPr>
          <p:cNvSpPr/>
          <p:nvPr/>
        </p:nvSpPr>
        <p:spPr>
          <a:xfrm>
            <a:off x="9974317" y="2874580"/>
            <a:ext cx="312026" cy="10967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A867C49-A37D-B9C7-DEA4-005DB8D28C3C}"/>
              </a:ext>
            </a:extLst>
          </p:cNvPr>
          <p:cNvSpPr txBox="1"/>
          <p:nvPr/>
        </p:nvSpPr>
        <p:spPr>
          <a:xfrm>
            <a:off x="9990086" y="2920328"/>
            <a:ext cx="273266" cy="931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  <a:p>
            <a:r>
              <a:rPr lang="en-US" dirty="0"/>
              <a:t>G</a:t>
            </a:r>
          </a:p>
          <a:p>
            <a:r>
              <a:rPr lang="en-US" dirty="0"/>
              <a:t>W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14A21AC-A34C-8E84-0D76-92CB6CBF9565}"/>
              </a:ext>
            </a:extLst>
          </p:cNvPr>
          <p:cNvCxnSpPr/>
          <p:nvPr/>
        </p:nvCxnSpPr>
        <p:spPr>
          <a:xfrm flipH="1">
            <a:off x="7998374" y="3386146"/>
            <a:ext cx="197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F2628C0-0EDF-8562-EBE2-D79AA0CCF874}"/>
              </a:ext>
            </a:extLst>
          </p:cNvPr>
          <p:cNvCxnSpPr/>
          <p:nvPr/>
        </p:nvCxnSpPr>
        <p:spPr>
          <a:xfrm flipH="1">
            <a:off x="10286343" y="3300170"/>
            <a:ext cx="164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47A1C3A-CEFC-68E7-E25A-BBD815EA79D0}"/>
              </a:ext>
            </a:extLst>
          </p:cNvPr>
          <p:cNvSpPr txBox="1"/>
          <p:nvPr/>
        </p:nvSpPr>
        <p:spPr>
          <a:xfrm>
            <a:off x="10354000" y="2839451"/>
            <a:ext cx="147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Elastic IP</a:t>
            </a:r>
          </a:p>
        </p:txBody>
      </p:sp>
    </p:spTree>
    <p:extLst>
      <p:ext uri="{BB962C8B-B14F-4D97-AF65-F5344CB8AC3E}">
        <p14:creationId xmlns:p14="http://schemas.microsoft.com/office/powerpoint/2010/main" val="326126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Kulkarni</dc:creator>
  <cp:lastModifiedBy>Naveen Kulkarni</cp:lastModifiedBy>
  <cp:revision>2</cp:revision>
  <dcterms:created xsi:type="dcterms:W3CDTF">2023-02-24T06:43:10Z</dcterms:created>
  <dcterms:modified xsi:type="dcterms:W3CDTF">2023-02-27T07:15:49Z</dcterms:modified>
</cp:coreProperties>
</file>