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90" r:id="rId15"/>
    <p:sldId id="291" r:id="rId16"/>
    <p:sldId id="292"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1" r:id="rId30"/>
    <p:sldId id="282" r:id="rId31"/>
    <p:sldId id="283" r:id="rId32"/>
    <p:sldId id="288" r:id="rId33"/>
    <p:sldId id="284" r:id="rId34"/>
    <p:sldId id="285" r:id="rId35"/>
    <p:sldId id="287" r:id="rId36"/>
    <p:sldId id="293" r:id="rId37"/>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728DAB"/>
    <a:srgbClr val="FF0066"/>
    <a:srgbClr val="446992"/>
    <a:srgbClr val="AEC2D8"/>
    <a:srgbClr val="98432A"/>
    <a:srgbClr val="D84400"/>
    <a:srgbClr val="44678D"/>
    <a:srgbClr val="263E5A"/>
    <a:srgbClr val="D6E0EB"/>
    <a:srgbClr val="C95B3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7252" autoAdjust="0"/>
    <p:restoredTop sz="95634"/>
  </p:normalViewPr>
  <p:slideViewPr>
    <p:cSldViewPr showGuides="1" snapToGrid="0">
      <p:cViewPr>
        <p:scale>
          <a:sx n="70" d="100"/>
          <a:sy n="70" d="100"/>
        </p:scale>
        <p:origin x="-1056" y="-5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3240" y="67"/>
      </p:cViewPr>
    </p:cSldViewPr>
  </p:notes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customXml" Target="../customXml/item1.xml"/><Relationship Id="rId42" Type="http://schemas.openxmlformats.org/officeDocument/2006/relationships/customXmlProps" Target="../customXml/itemProps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9" name=""/>
        <p:cNvGrpSpPr/>
        <p:nvPr/>
      </p:nvGrpSpPr>
      <p:grpSpPr>
        <a:xfrm>
          <a:off x="0" y="0"/>
          <a:ext cx="0" cy="0"/>
          <a:chOff x="0" y="0"/>
          <a:chExt cx="0" cy="0"/>
        </a:xfrm>
      </p:grpSpPr>
      <p:sp>
        <p:nvSpPr>
          <p:cNvPr id="104889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93"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8CD26A2A-0A96-0647-84E5-C82F2EFD9474}" type="datetimeFigureOut">
              <a:rPr lang="en-US" smtClean="0"/>
              <a:t>10/14/2023</a:t>
            </a:fld>
            <a:endParaRPr dirty="0" lang="en-US"/>
          </a:p>
        </p:txBody>
      </p:sp>
      <p:sp>
        <p:nvSpPr>
          <p:cNvPr id="1048894"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95"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BB8DC1D1-B6C2-C644-8BF1-C34DBFFE1C78}"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8" name=""/>
        <p:cNvGrpSpPr/>
        <p:nvPr/>
      </p:nvGrpSpPr>
      <p:grpSpPr>
        <a:xfrm>
          <a:off x="0" y="0"/>
          <a:ext cx="0" cy="0"/>
          <a:chOff x="0" y="0"/>
          <a:chExt cx="0" cy="0"/>
        </a:xfrm>
      </p:grpSpPr>
      <p:sp>
        <p:nvSpPr>
          <p:cNvPr id="104888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87"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2B40C3B-E28A-4854-8EDA-E7F8F6F6FFEF}" type="datetimeFigureOut">
              <a:rPr altLang="en-US" lang="zh-CN" smtClean="0"/>
              <a:t>2023/10/14</a:t>
            </a:fld>
            <a:endParaRPr altLang="en-US" lang="zh-CN"/>
          </a:p>
        </p:txBody>
      </p:sp>
      <p:sp>
        <p:nvSpPr>
          <p:cNvPr id="1048888"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889"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p>
        </p:txBody>
      </p:sp>
      <p:sp>
        <p:nvSpPr>
          <p:cNvPr id="1048890"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91"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17105BD-6D6F-49DB-9DE4-D4A6452D7E5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30" name=""/>
        <p:cNvGrpSpPr/>
        <p:nvPr/>
      </p:nvGrpSpPr>
      <p:grpSpPr>
        <a:xfrm>
          <a:off x="0" y="0"/>
          <a:ext cx="0" cy="0"/>
          <a:chOff x="0" y="0"/>
          <a:chExt cx="0" cy="0"/>
        </a:xfrm>
      </p:grpSpPr>
      <p:sp>
        <p:nvSpPr>
          <p:cNvPr id="1048580" name="Title 2"/>
          <p:cNvSpPr>
            <a:spLocks noGrp="1"/>
          </p:cNvSpPr>
          <p:nvPr>
            <p:ph type="title"/>
          </p:nvPr>
        </p:nvSpPr>
        <p:spPr>
          <a:xfrm>
            <a:off x="1484764" y="1986926"/>
            <a:ext cx="5257793" cy="2057441"/>
          </a:xfrm>
        </p:spPr>
        <p:txBody>
          <a:bodyPr>
            <a:noAutofit/>
          </a:bodyPr>
          <a:p>
            <a:r>
              <a:rPr dirty="0" lang="en-US" noProof="0"/>
              <a:t>Click to edit Master title style</a:t>
            </a:r>
          </a:p>
        </p:txBody>
      </p:sp>
      <p:cxnSp>
        <p:nvCxnSpPr>
          <p:cNvPr id="3145728" name="Straight Connector 2"/>
          <p:cNvCxnSpPr>
            <a:cxnSpLocks/>
          </p:cNvCxnSpPr>
          <p:nvPr userDrawn="1"/>
        </p:nvCxnSpPr>
        <p:spPr>
          <a:xfrm>
            <a:off x="1509005" y="4172084"/>
            <a:ext cx="0" cy="760288"/>
          </a:xfrm>
          <a:prstGeom prst="line"/>
          <a:noFill/>
          <a:ln w="19050" cap="flat" cmpd="sng" algn="ctr">
            <a:solidFill>
              <a:srgbClr val="D84400"/>
            </a:solidFill>
            <a:prstDash val="solid"/>
            <a:miter lim="800000"/>
          </a:ln>
          <a:effectLst/>
        </p:spPr>
      </p:cxnSp>
      <p:sp>
        <p:nvSpPr>
          <p:cNvPr id="1048581" name="Content placeholder 47" descr="Click icon to add picture"/>
          <p:cNvSpPr>
            <a:spLocks noGrp="1"/>
          </p:cNvSpPr>
          <p:nvPr>
            <p:ph type="body" sz="quarter" idx="28" hasCustomPrompt="1"/>
          </p:nvPr>
        </p:nvSpPr>
        <p:spPr>
          <a:xfrm>
            <a:off x="1601366" y="4172084"/>
            <a:ext cx="1570612" cy="760288"/>
          </a:xfrm>
          <a:prstGeom prst="rect"/>
        </p:spPr>
        <p:txBody>
          <a:bodyPr>
            <a:noAutofit/>
          </a:bodyPr>
          <a:lstStyle>
            <a:lvl1pPr indent="0" marL="0">
              <a:lnSpc>
                <a:spcPct val="100000"/>
              </a:lnSpc>
              <a:buNone/>
              <a:defRPr b="0" sz="1800">
                <a:solidFill>
                  <a:schemeClr val="accent6"/>
                </a:solidFill>
              </a:defRPr>
            </a:lvl1pPr>
            <a:lvl2pPr>
              <a:defRPr sz="1000"/>
            </a:lvl2pPr>
            <a:lvl3pPr>
              <a:defRPr sz="900"/>
            </a:lvl3pPr>
            <a:lvl4pPr>
              <a:defRPr sz="800"/>
            </a:lvl4pPr>
            <a:lvl5pPr>
              <a:defRPr sz="800"/>
            </a:lvl5pPr>
          </a:lstStyle>
          <a:p>
            <a:pPr lvl="0"/>
            <a:r>
              <a:rPr altLang="zh-CN" lang="en-US" noProof="0"/>
              <a:t>Click to edit Master title style </a:t>
            </a:r>
          </a:p>
        </p:txBody>
      </p:sp>
      <p:sp>
        <p:nvSpPr>
          <p:cNvPr id="1048582" name="Content placeholder 47"/>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a:solidFill>
                  <a:schemeClr val="accent6"/>
                </a:solidFill>
              </a:defRPr>
            </a:lvl1pPr>
          </a:lstStyle>
          <a:p>
            <a:r>
              <a:rPr altLang="zh-CN" dirty="0" lang="en-US" noProof="0"/>
              <a:t>Click icon to add picture≈≈</a:t>
            </a:r>
          </a:p>
        </p:txBody>
      </p:sp>
      <p:sp>
        <p:nvSpPr>
          <p:cNvPr id="1048583" name="Freeform: Shape 11"/>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prstClr val="white"/>
              </a:solidFill>
              <a:effectLst/>
              <a:uLnTx/>
              <a:uFillTx/>
              <a:latin typeface="Posterama Text SemiBold"/>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94" name=""/>
        <p:cNvGrpSpPr/>
        <p:nvPr/>
      </p:nvGrpSpPr>
      <p:grpSpPr>
        <a:xfrm>
          <a:off x="0" y="0"/>
          <a:ext cx="0" cy="0"/>
          <a:chOff x="0" y="0"/>
          <a:chExt cx="0" cy="0"/>
        </a:xfrm>
      </p:grpSpPr>
      <p:sp>
        <p:nvSpPr>
          <p:cNvPr id="1048817" name="Freeform: Shape 6"/>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18" name="Freeform: Shape 7"/>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19" name="Freeform: Shape 8"/>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20" name="Freeform: Shape 9"/>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21" name="Content placeholder 47" descr="Click icon to add picture"/>
          <p:cNvSpPr>
            <a:spLocks noGrp="1"/>
          </p:cNvSpPr>
          <p:nvPr>
            <p:ph type="body" sz="quarter" idx="27" hasCustomPrompt="1"/>
          </p:nvPr>
        </p:nvSpPr>
        <p:spPr>
          <a:xfrm>
            <a:off x="821770" y="4416565"/>
            <a:ext cx="1877575" cy="506399"/>
          </a:xfrm>
          <a:prstGeom prst="rect"/>
        </p:spPr>
        <p:txBody>
          <a:bodyPr>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22" name="Content placeholder 47"/>
          <p:cNvSpPr>
            <a:spLocks noGrp="1"/>
          </p:cNvSpPr>
          <p:nvPr>
            <p:ph type="body" sz="quarter" idx="28" hasCustomPrompt="1"/>
          </p:nvPr>
        </p:nvSpPr>
        <p:spPr>
          <a:xfrm>
            <a:off x="912627" y="5007731"/>
            <a:ext cx="1691687" cy="811178"/>
          </a:xfrm>
          <a:prstGeom prst="rect"/>
        </p:spPr>
        <p:txBody>
          <a:bodyPr>
            <a:noAutofit/>
          </a:bodyPr>
          <a:lstStyle>
            <a:lvl1pPr algn="ctr" indent="0" marL="0">
              <a:lnSpc>
                <a:spcPct val="100000"/>
              </a:lnSpc>
              <a:spcBef>
                <a:spcPts val="0"/>
              </a:spcBef>
              <a:buNone/>
              <a:defRPr altLang="zh-CN" b="0" dirty="0" sz="1400" i="0" kern="1200" lang="en-US">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823" name="Content placeholder 47" descr="Click icon to add picture"/>
          <p:cNvSpPr>
            <a:spLocks noGrp="1"/>
          </p:cNvSpPr>
          <p:nvPr>
            <p:ph type="body" sz="quarter" idx="49" hasCustomPrompt="1"/>
          </p:nvPr>
        </p:nvSpPr>
        <p:spPr>
          <a:xfrm>
            <a:off x="2888314" y="4416565"/>
            <a:ext cx="1877575" cy="506399"/>
          </a:xfrm>
          <a:prstGeom prst="rect"/>
        </p:spPr>
        <p:txBody>
          <a:bodyPr>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24" name="Content placeholder 47"/>
          <p:cNvSpPr>
            <a:spLocks noGrp="1"/>
          </p:cNvSpPr>
          <p:nvPr>
            <p:ph type="body" sz="quarter" idx="50" hasCustomPrompt="1"/>
          </p:nvPr>
        </p:nvSpPr>
        <p:spPr>
          <a:xfrm>
            <a:off x="2979171" y="5007731"/>
            <a:ext cx="1691687" cy="811178"/>
          </a:xfrm>
          <a:prstGeom prst="rect"/>
        </p:spPr>
        <p:txBody>
          <a:bodyPr>
            <a:noAutofit/>
          </a:bodyPr>
          <a:lstStyle>
            <a:lvl1pPr algn="ctr" indent="0" marL="0">
              <a:lnSpc>
                <a:spcPct val="100000"/>
              </a:lnSpc>
              <a:spcBef>
                <a:spcPts val="0"/>
              </a:spcBef>
              <a:buNone/>
              <a:defRPr altLang="zh-CN" b="0" dirty="0" sz="1400" i="0" kern="1200" lang="en-US">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825" name="Content placeholder 47" descr="Click icon to add picture"/>
          <p:cNvSpPr>
            <a:spLocks noGrp="1"/>
          </p:cNvSpPr>
          <p:nvPr>
            <p:ph type="body" sz="quarter" idx="51" hasCustomPrompt="1"/>
          </p:nvPr>
        </p:nvSpPr>
        <p:spPr>
          <a:xfrm>
            <a:off x="5073898" y="4416565"/>
            <a:ext cx="1877575" cy="506399"/>
          </a:xfrm>
          <a:prstGeom prst="rect"/>
        </p:spPr>
        <p:txBody>
          <a:bodyPr>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26" name="Content placeholder 47"/>
          <p:cNvSpPr>
            <a:spLocks noGrp="1"/>
          </p:cNvSpPr>
          <p:nvPr>
            <p:ph type="body" sz="quarter" idx="52" hasCustomPrompt="1"/>
          </p:nvPr>
        </p:nvSpPr>
        <p:spPr>
          <a:xfrm>
            <a:off x="5164755" y="5007731"/>
            <a:ext cx="1691687" cy="811178"/>
          </a:xfrm>
          <a:prstGeom prst="rect"/>
        </p:spPr>
        <p:txBody>
          <a:bodyPr>
            <a:noAutofit/>
          </a:bodyPr>
          <a:lstStyle>
            <a:lvl1pPr algn="ctr" indent="0" marL="0">
              <a:lnSpc>
                <a:spcPct val="100000"/>
              </a:lnSpc>
              <a:spcBef>
                <a:spcPts val="0"/>
              </a:spcBef>
              <a:buNone/>
              <a:defRPr altLang="zh-CN" b="0" dirty="0" sz="1400" i="0" kern="1200" lang="en-US">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827" name="Content placeholder 47" descr="Click icon to add picture"/>
          <p:cNvSpPr>
            <a:spLocks noGrp="1"/>
          </p:cNvSpPr>
          <p:nvPr>
            <p:ph type="body" sz="quarter" idx="53" hasCustomPrompt="1"/>
          </p:nvPr>
        </p:nvSpPr>
        <p:spPr>
          <a:xfrm>
            <a:off x="7259482" y="4416565"/>
            <a:ext cx="1877575" cy="506399"/>
          </a:xfrm>
          <a:prstGeom prst="rect"/>
        </p:spPr>
        <p:txBody>
          <a:bodyPr>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28" name="Content placeholder 47"/>
          <p:cNvSpPr>
            <a:spLocks noGrp="1"/>
          </p:cNvSpPr>
          <p:nvPr>
            <p:ph type="body" sz="quarter" idx="54" hasCustomPrompt="1"/>
          </p:nvPr>
        </p:nvSpPr>
        <p:spPr>
          <a:xfrm>
            <a:off x="7350339" y="5007731"/>
            <a:ext cx="1691687" cy="811178"/>
          </a:xfrm>
          <a:prstGeom prst="rect"/>
        </p:spPr>
        <p:txBody>
          <a:bodyPr>
            <a:noAutofit/>
          </a:bodyPr>
          <a:lstStyle>
            <a:lvl1pPr algn="ctr" indent="0" marL="0">
              <a:lnSpc>
                <a:spcPct val="100000"/>
              </a:lnSpc>
              <a:spcBef>
                <a:spcPts val="0"/>
              </a:spcBef>
              <a:buNone/>
              <a:defRPr altLang="zh-CN" b="0" dirty="0" sz="1400" i="0" kern="1200" lang="en-US">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829" name="Content placeholder 47" descr="Click icon to add picture"/>
          <p:cNvSpPr>
            <a:spLocks noGrp="1"/>
          </p:cNvSpPr>
          <p:nvPr>
            <p:ph type="body" sz="quarter" idx="55" hasCustomPrompt="1"/>
          </p:nvPr>
        </p:nvSpPr>
        <p:spPr>
          <a:xfrm>
            <a:off x="9445066" y="4416565"/>
            <a:ext cx="1877575" cy="506399"/>
          </a:xfrm>
          <a:prstGeom prst="rect"/>
        </p:spPr>
        <p:txBody>
          <a:bodyPr>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30" name="Content placeholder 47"/>
          <p:cNvSpPr>
            <a:spLocks noGrp="1"/>
          </p:cNvSpPr>
          <p:nvPr>
            <p:ph type="body" sz="quarter" idx="56" hasCustomPrompt="1"/>
          </p:nvPr>
        </p:nvSpPr>
        <p:spPr>
          <a:xfrm>
            <a:off x="9535923" y="5007731"/>
            <a:ext cx="1691687" cy="811178"/>
          </a:xfrm>
          <a:prstGeom prst="rect"/>
        </p:spPr>
        <p:txBody>
          <a:bodyPr>
            <a:noAutofit/>
          </a:bodyPr>
          <a:lstStyle>
            <a:lvl1pPr algn="ctr" indent="0" marL="0">
              <a:lnSpc>
                <a:spcPct val="100000"/>
              </a:lnSpc>
              <a:spcBef>
                <a:spcPts val="0"/>
              </a:spcBef>
              <a:buNone/>
              <a:defRPr altLang="zh-CN" b="0" dirty="0" sz="1400" i="0" kern="1200" lang="en-US">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831" name="Content placeholder 47"/>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32" name="Content placeholder 47"/>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33" name="Content placeholder 47"/>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34" name="Content placeholder 47"/>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35" name="Content placeholder 47"/>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36" name="Title Placeholder 4"/>
          <p:cNvSpPr>
            <a:spLocks noGrp="1"/>
          </p:cNvSpPr>
          <p:nvPr>
            <p:ph type="title"/>
          </p:nvPr>
        </p:nvSpPr>
        <p:spPr>
          <a:xfrm>
            <a:off x="838200" y="365125"/>
            <a:ext cx="10515600" cy="1325563"/>
          </a:xfrm>
          <a:prstGeom prst="rect"/>
        </p:spPr>
        <p:txBody>
          <a:bodyPr anchor="ctr" bIns="45720" lIns="91440" rIns="91440" rtlCol="0" tIns="45720" vert="horz">
            <a:noAutofit/>
          </a:bodyPr>
          <a:lstStyle>
            <a:lvl1pPr algn="ctr">
              <a:defRPr>
                <a:solidFill>
                  <a:schemeClr val="accent6"/>
                </a:solidFill>
              </a:defRPr>
            </a:lvl1pPr>
          </a:lstStyle>
          <a:p>
            <a:r>
              <a:rPr dirty="0" lang="en-US"/>
              <a:t>Click to edit Master title style</a:t>
            </a:r>
          </a:p>
        </p:txBody>
      </p:sp>
      <p:sp>
        <p:nvSpPr>
          <p:cNvPr id="1048837" name="Footer Placeholder 1"/>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dirty="0" lang="en-US"/>
          </a:p>
        </p:txBody>
      </p:sp>
      <p:sp>
        <p:nvSpPr>
          <p:cNvPr id="1048838" name="Slide Number Placeholder 2"/>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91" name=""/>
        <p:cNvGrpSpPr/>
        <p:nvPr/>
      </p:nvGrpSpPr>
      <p:grpSpPr>
        <a:xfrm>
          <a:off x="0" y="0"/>
          <a:ext cx="0" cy="0"/>
          <a:chOff x="0" y="0"/>
          <a:chExt cx="0" cy="0"/>
        </a:xfrm>
      </p:grpSpPr>
      <p:sp>
        <p:nvSpPr>
          <p:cNvPr id="1048770" name="Content placeholder 47"/>
          <p:cNvSpPr>
            <a:spLocks noGrp="1"/>
          </p:cNvSpPr>
          <p:nvPr>
            <p:ph type="body" sz="quarter" idx="32" hasCustomPrompt="1"/>
          </p:nvPr>
        </p:nvSpPr>
        <p:spPr>
          <a:xfrm>
            <a:off x="838200" y="2929823"/>
            <a:ext cx="1865376" cy="2464293"/>
          </a:xfrm>
          <a:prstGeom prst="rect"/>
          <a:ln w="19050">
            <a:solidFill>
              <a:schemeClr val="accent3"/>
            </a:solidFill>
          </a:ln>
        </p:spPr>
        <p:txBody>
          <a:bodyPr tIns="219456">
            <a:noAutofit/>
          </a:bodyPr>
          <a:lstStyle>
            <a:lvl1pPr algn="ctr" indent="0" marL="0">
              <a:lnSpc>
                <a:spcPct val="100000"/>
              </a:lnSpc>
              <a:spcBef>
                <a:spcPts val="0"/>
              </a:spcBef>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71" name="Content placeholder 47"/>
          <p:cNvSpPr>
            <a:spLocks noGrp="1"/>
          </p:cNvSpPr>
          <p:nvPr>
            <p:ph type="body" sz="quarter" idx="50" hasCustomPrompt="1"/>
          </p:nvPr>
        </p:nvSpPr>
        <p:spPr>
          <a:xfrm>
            <a:off x="3000303" y="2929823"/>
            <a:ext cx="1867186" cy="2471878"/>
          </a:xfrm>
          <a:prstGeom prst="rect"/>
          <a:ln w="19050">
            <a:solidFill>
              <a:schemeClr val="accent3"/>
            </a:solidFill>
          </a:ln>
        </p:spPr>
        <p:txBody>
          <a:bodyPr tIns="219456">
            <a:noAutofit/>
          </a:bodyPr>
          <a:lstStyle>
            <a:lvl1pPr algn="ctr" indent="0" marL="0">
              <a:lnSpc>
                <a:spcPct val="100000"/>
              </a:lnSpc>
              <a:spcBef>
                <a:spcPts val="0"/>
              </a:spcBef>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72" name="Content placeholder 47"/>
          <p:cNvSpPr>
            <a:spLocks noGrp="1"/>
          </p:cNvSpPr>
          <p:nvPr>
            <p:ph type="body" sz="quarter" idx="51" hasCustomPrompt="1"/>
          </p:nvPr>
        </p:nvSpPr>
        <p:spPr>
          <a:xfrm>
            <a:off x="5164216" y="2929823"/>
            <a:ext cx="1865376" cy="2464293"/>
          </a:xfrm>
          <a:prstGeom prst="rect"/>
          <a:ln w="19050">
            <a:solidFill>
              <a:schemeClr val="accent3"/>
            </a:solidFill>
          </a:ln>
        </p:spPr>
        <p:txBody>
          <a:bodyPr tIns="219456">
            <a:noAutofit/>
          </a:bodyPr>
          <a:lstStyle>
            <a:lvl1pPr algn="ctr" indent="0" marL="0">
              <a:lnSpc>
                <a:spcPct val="100000"/>
              </a:lnSpc>
              <a:spcBef>
                <a:spcPts val="0"/>
              </a:spcBef>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73" name="Content placeholder 47"/>
          <p:cNvSpPr>
            <a:spLocks noGrp="1"/>
          </p:cNvSpPr>
          <p:nvPr>
            <p:ph type="body" sz="quarter" idx="52" hasCustomPrompt="1"/>
          </p:nvPr>
        </p:nvSpPr>
        <p:spPr>
          <a:xfrm>
            <a:off x="7326319" y="2929823"/>
            <a:ext cx="1865376" cy="2464293"/>
          </a:xfrm>
          <a:prstGeom prst="rect"/>
          <a:ln w="19050">
            <a:solidFill>
              <a:schemeClr val="accent3"/>
            </a:solidFill>
          </a:ln>
        </p:spPr>
        <p:txBody>
          <a:bodyPr tIns="219456">
            <a:noAutofit/>
          </a:bodyPr>
          <a:lstStyle>
            <a:lvl1pPr algn="ctr" indent="0" marL="0">
              <a:lnSpc>
                <a:spcPct val="100000"/>
              </a:lnSpc>
              <a:spcBef>
                <a:spcPts val="0"/>
              </a:spcBef>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74" name="Content placeholder 47"/>
          <p:cNvSpPr>
            <a:spLocks noGrp="1"/>
          </p:cNvSpPr>
          <p:nvPr>
            <p:ph type="body" sz="quarter" idx="53" hasCustomPrompt="1"/>
          </p:nvPr>
        </p:nvSpPr>
        <p:spPr>
          <a:xfrm>
            <a:off x="9488424" y="2929823"/>
            <a:ext cx="1865376" cy="2464293"/>
          </a:xfrm>
          <a:prstGeom prst="rect"/>
          <a:ln w="19050">
            <a:solidFill>
              <a:schemeClr val="accent3"/>
            </a:solidFill>
          </a:ln>
        </p:spPr>
        <p:txBody>
          <a:bodyPr tIns="219456">
            <a:noAutofit/>
          </a:bodyPr>
          <a:lstStyle>
            <a:lvl1pPr algn="ctr" indent="0" marL="0">
              <a:lnSpc>
                <a:spcPct val="100000"/>
              </a:lnSpc>
              <a:spcBef>
                <a:spcPts val="0"/>
              </a:spcBef>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75" name="Content placeholder 47"/>
          <p:cNvSpPr>
            <a:spLocks noGrp="1"/>
          </p:cNvSpPr>
          <p:nvPr>
            <p:ph type="body" sz="quarter" idx="27" hasCustomPrompt="1"/>
          </p:nvPr>
        </p:nvSpPr>
        <p:spPr>
          <a:xfrm>
            <a:off x="838200" y="2067143"/>
            <a:ext cx="1865376" cy="866219"/>
          </a:xfrm>
          <a:prstGeom prst="rect"/>
          <a:ln w="19050">
            <a:solidFill>
              <a:schemeClr val="accent3"/>
            </a:solidFill>
          </a:ln>
        </p:spPr>
        <p:txBody>
          <a:bodyPr anchor="ctr">
            <a:noAutofit/>
          </a:bodyPr>
          <a:lstStyle>
            <a:lvl1pPr algn="ctr" indent="0" marL="0">
              <a:lnSpc>
                <a:spcPct val="100000"/>
              </a:lnSpc>
              <a:buFontTx/>
              <a:buNone/>
              <a:defRPr b="1" sz="1800" i="0">
                <a:solidFill>
                  <a:schemeClr val="accent6"/>
                </a:solidFill>
                <a:latin typeface="+mn-lt"/>
              </a:defRPr>
            </a:lvl1pPr>
          </a:lstStyle>
          <a:p>
            <a:pPr lvl="0"/>
            <a:r>
              <a:rPr altLang="zh-CN" dirty="0" lang="en-US"/>
              <a:t>Click to edit Master title style</a:t>
            </a:r>
            <a:endParaRPr altLang="en-US" dirty="0" lang="zh-CN"/>
          </a:p>
        </p:txBody>
      </p:sp>
      <p:sp>
        <p:nvSpPr>
          <p:cNvPr id="1048776" name="Title Placeholder 4"/>
          <p:cNvSpPr>
            <a:spLocks noGrp="1"/>
          </p:cNvSpPr>
          <p:nvPr>
            <p:ph type="title"/>
          </p:nvPr>
        </p:nvSpPr>
        <p:spPr>
          <a:xfrm>
            <a:off x="838200" y="365125"/>
            <a:ext cx="10515600" cy="1325563"/>
          </a:xfrm>
          <a:prstGeom prst="rect"/>
        </p:spPr>
        <p:txBody>
          <a:bodyPr anchor="ctr" bIns="45720" lIns="91440" rIns="91440" rtlCol="0" tIns="45720" vert="horz">
            <a:noAutofit/>
          </a:bodyPr>
          <a:lstStyle>
            <a:lvl1pPr algn="ctr">
              <a:defRPr>
                <a:solidFill>
                  <a:schemeClr val="accent6"/>
                </a:solidFill>
              </a:defRPr>
            </a:lvl1pPr>
          </a:lstStyle>
          <a:p>
            <a:r>
              <a:rPr dirty="0" lang="en-US"/>
              <a:t>Click to edit Master title style</a:t>
            </a:r>
          </a:p>
        </p:txBody>
      </p:sp>
      <p:sp>
        <p:nvSpPr>
          <p:cNvPr id="1048777" name="Content placeholder 47"/>
          <p:cNvSpPr>
            <a:spLocks noGrp="1"/>
          </p:cNvSpPr>
          <p:nvPr>
            <p:ph type="body" sz="quarter" idx="46" hasCustomPrompt="1"/>
          </p:nvPr>
        </p:nvSpPr>
        <p:spPr>
          <a:xfrm>
            <a:off x="3000756" y="2067143"/>
            <a:ext cx="1865376" cy="866219"/>
          </a:xfrm>
          <a:prstGeom prst="rect"/>
          <a:ln w="19050">
            <a:solidFill>
              <a:schemeClr val="accent3"/>
            </a:solidFill>
          </a:ln>
        </p:spPr>
        <p:txBody>
          <a:bodyPr anchor="ctr">
            <a:noAutofit/>
          </a:bodyPr>
          <a:lstStyle>
            <a:lvl1pPr algn="ctr" indent="0" marL="0">
              <a:lnSpc>
                <a:spcPct val="100000"/>
              </a:lnSpc>
              <a:buFontTx/>
              <a:buNone/>
              <a:defRPr b="1" sz="1800" i="0">
                <a:solidFill>
                  <a:schemeClr val="accent6"/>
                </a:solidFill>
                <a:latin typeface="+mn-lt"/>
              </a:defRPr>
            </a:lvl1pPr>
          </a:lstStyle>
          <a:p>
            <a:pPr lvl="0"/>
            <a:r>
              <a:rPr altLang="zh-CN" dirty="0" lang="en-US"/>
              <a:t>Click to edit Master title style</a:t>
            </a:r>
            <a:endParaRPr altLang="en-US" dirty="0" lang="zh-CN"/>
          </a:p>
        </p:txBody>
      </p:sp>
      <p:sp>
        <p:nvSpPr>
          <p:cNvPr id="1048778" name="Content placeholder 47"/>
          <p:cNvSpPr>
            <a:spLocks noGrp="1"/>
          </p:cNvSpPr>
          <p:nvPr>
            <p:ph type="body" sz="quarter" idx="47" hasCustomPrompt="1"/>
          </p:nvPr>
        </p:nvSpPr>
        <p:spPr>
          <a:xfrm>
            <a:off x="5163312" y="2067143"/>
            <a:ext cx="1865376" cy="866219"/>
          </a:xfrm>
          <a:prstGeom prst="rect"/>
          <a:ln w="19050">
            <a:solidFill>
              <a:schemeClr val="accent3"/>
            </a:solidFill>
          </a:ln>
        </p:spPr>
        <p:txBody>
          <a:bodyPr anchor="ctr">
            <a:noAutofit/>
          </a:bodyPr>
          <a:lstStyle>
            <a:lvl1pPr algn="ctr" indent="0" marL="0">
              <a:lnSpc>
                <a:spcPct val="100000"/>
              </a:lnSpc>
              <a:buFontTx/>
              <a:buNone/>
              <a:defRPr b="1" sz="1800" i="0">
                <a:solidFill>
                  <a:schemeClr val="accent6"/>
                </a:solidFill>
                <a:latin typeface="+mn-lt"/>
              </a:defRPr>
            </a:lvl1pPr>
          </a:lstStyle>
          <a:p>
            <a:pPr lvl="0"/>
            <a:r>
              <a:rPr altLang="zh-CN" dirty="0" lang="en-US"/>
              <a:t>Click to edit Master title style</a:t>
            </a:r>
            <a:endParaRPr altLang="en-US" dirty="0" lang="zh-CN"/>
          </a:p>
        </p:txBody>
      </p:sp>
      <p:sp>
        <p:nvSpPr>
          <p:cNvPr id="1048779" name="Content placeholder 47"/>
          <p:cNvSpPr>
            <a:spLocks noGrp="1"/>
          </p:cNvSpPr>
          <p:nvPr>
            <p:ph type="body" sz="quarter" idx="48" hasCustomPrompt="1"/>
          </p:nvPr>
        </p:nvSpPr>
        <p:spPr>
          <a:xfrm>
            <a:off x="7325868" y="2067143"/>
            <a:ext cx="1865376" cy="866219"/>
          </a:xfrm>
          <a:prstGeom prst="rect"/>
          <a:ln w="19050">
            <a:solidFill>
              <a:schemeClr val="accent3"/>
            </a:solidFill>
          </a:ln>
        </p:spPr>
        <p:txBody>
          <a:bodyPr anchor="ctr">
            <a:noAutofit/>
          </a:bodyPr>
          <a:lstStyle>
            <a:lvl1pPr algn="ctr" indent="0" marL="0">
              <a:lnSpc>
                <a:spcPct val="100000"/>
              </a:lnSpc>
              <a:buFontTx/>
              <a:buNone/>
              <a:defRPr b="1" sz="1800" i="0">
                <a:solidFill>
                  <a:schemeClr val="accent6"/>
                </a:solidFill>
                <a:latin typeface="+mn-lt"/>
              </a:defRPr>
            </a:lvl1pPr>
          </a:lstStyle>
          <a:p>
            <a:pPr lvl="0"/>
            <a:r>
              <a:rPr altLang="zh-CN" dirty="0" lang="en-US"/>
              <a:t>Click to edit Master title style</a:t>
            </a:r>
            <a:endParaRPr altLang="en-US" dirty="0" lang="zh-CN"/>
          </a:p>
        </p:txBody>
      </p:sp>
      <p:sp>
        <p:nvSpPr>
          <p:cNvPr id="1048780" name="Content placeholder 47"/>
          <p:cNvSpPr>
            <a:spLocks noGrp="1"/>
          </p:cNvSpPr>
          <p:nvPr>
            <p:ph type="body" sz="quarter" idx="49" hasCustomPrompt="1"/>
          </p:nvPr>
        </p:nvSpPr>
        <p:spPr>
          <a:xfrm>
            <a:off x="9488424" y="2067143"/>
            <a:ext cx="1865376" cy="866219"/>
          </a:xfrm>
          <a:prstGeom prst="rect"/>
          <a:ln w="19050">
            <a:solidFill>
              <a:schemeClr val="accent3"/>
            </a:solidFill>
          </a:ln>
        </p:spPr>
        <p:txBody>
          <a:bodyPr anchor="ctr">
            <a:noAutofit/>
          </a:bodyPr>
          <a:lstStyle>
            <a:lvl1pPr algn="ctr" indent="0" marL="0">
              <a:lnSpc>
                <a:spcPct val="100000"/>
              </a:lnSpc>
              <a:buFontTx/>
              <a:buNone/>
              <a:defRPr b="1" sz="1800" i="0">
                <a:solidFill>
                  <a:schemeClr val="accent6"/>
                </a:solidFill>
                <a:latin typeface="+mn-lt"/>
              </a:defRPr>
            </a:lvl1pPr>
          </a:lstStyle>
          <a:p>
            <a:pPr lvl="0"/>
            <a:r>
              <a:rPr altLang="zh-CN" dirty="0" lang="en-US"/>
              <a:t>Click to edit Master title style</a:t>
            </a:r>
            <a:endParaRPr altLang="en-US" dirty="0" lang="zh-CN"/>
          </a:p>
        </p:txBody>
      </p:sp>
      <p:sp>
        <p:nvSpPr>
          <p:cNvPr id="1048781" name="Footer Placeholder 10"/>
          <p:cNvSpPr>
            <a:spLocks noGrp="1"/>
          </p:cNvSpPr>
          <p:nvPr>
            <p:ph type="ftr" sz="quarter" idx="54"/>
          </p:nvPr>
        </p:nvSpPr>
        <p:spPr/>
        <p:txBody>
          <a:bodyPr>
            <a:noAutofit/>
          </a:bodyPr>
          <a:p>
            <a:r>
              <a:rPr lang="en-US" noProof="0"/>
              <a:t>Presentation title</a:t>
            </a:r>
            <a:endParaRPr dirty="0" lang="en-US" noProof="0"/>
          </a:p>
        </p:txBody>
      </p:sp>
      <p:sp>
        <p:nvSpPr>
          <p:cNvPr id="1048782" name="Slide Number Placeholder 11"/>
          <p:cNvSpPr>
            <a:spLocks noGrp="1"/>
          </p:cNvSpPr>
          <p:nvPr>
            <p:ph type="sldNum" sz="quarter" idx="55"/>
          </p:nvPr>
        </p:nvSpPr>
        <p:spPr/>
        <p:txBody>
          <a:bodyPr>
            <a:noAutofit/>
          </a:bodyPr>
          <a:p>
            <a:fld id="{47FEACEE-25B4-4A2D-B147-27296E36371D}" type="slidenum">
              <a:rPr altLang="zh-CN" lang="en-US" noProof="0" smtClean="0"/>
              <a:t>‹#›</a:t>
            </a:fld>
            <a:endParaRPr altLang="zh-CN" dirty="0"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85" name=""/>
        <p:cNvGrpSpPr/>
        <p:nvPr/>
      </p:nvGrpSpPr>
      <p:grpSpPr>
        <a:xfrm>
          <a:off x="0" y="0"/>
          <a:ext cx="0" cy="0"/>
          <a:chOff x="0" y="0"/>
          <a:chExt cx="0" cy="0"/>
        </a:xfrm>
      </p:grpSpPr>
      <p:sp>
        <p:nvSpPr>
          <p:cNvPr id="1048719" name="Freeform: Shape 25"/>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0" name="Freeform: Shape 26"/>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1" name="Freeform: Shape 27"/>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2" name="Freeform: Shape 28"/>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3" name="Freeform: Shape 29"/>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4" name="Freeform: Shape 30"/>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5" name="Freeform: Shape 31"/>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6" name="Freeform: Shape 34"/>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7" name="Freeform: Shape 45"/>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8" name="Freeform: Shape 46"/>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29" name="Freeform: Shape 47"/>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0" name="Freeform: Shape 48"/>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1" name="Freeform: Shape 49"/>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2" name="Freeform: Shape 50"/>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3" name="Freeform: Shape 51"/>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4" name="Freeform: Shape 52"/>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5" name="Freeform: Shape 53"/>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6" name="Freeform: Shape 54"/>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7" name="Freeform: Shape 55"/>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738" name="Content placeholder 47" descr="Click icon to add picture"/>
          <p:cNvSpPr>
            <a:spLocks noGrp="1"/>
          </p:cNvSpPr>
          <p:nvPr>
            <p:ph type="body" sz="quarter" idx="27" hasCustomPrompt="1"/>
          </p:nvPr>
        </p:nvSpPr>
        <p:spPr>
          <a:xfrm>
            <a:off x="1507136" y="3865003"/>
            <a:ext cx="1877575" cy="506399"/>
          </a:xfrm>
          <a:prstGeom prst="rect"/>
        </p:spPr>
        <p:txBody>
          <a:bodyPr anchor="b">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39" name="Content placeholder 47"/>
          <p:cNvSpPr>
            <a:spLocks noGrp="1"/>
          </p:cNvSpPr>
          <p:nvPr>
            <p:ph type="body" sz="quarter" idx="28" hasCustomPrompt="1"/>
          </p:nvPr>
        </p:nvSpPr>
        <p:spPr>
          <a:xfrm>
            <a:off x="1507136" y="4447079"/>
            <a:ext cx="1877575" cy="506399"/>
          </a:xfrm>
          <a:prstGeom prst="rect"/>
        </p:spPr>
        <p:txBody>
          <a:bodyPr>
            <a:noAutofit/>
          </a:bodyPr>
          <a:lstStyle>
            <a:lvl1pPr algn="ctr" indent="0" marL="0">
              <a:lnSpc>
                <a:spcPct val="90000"/>
              </a:lnSpc>
              <a:spcBef>
                <a:spcPts val="0"/>
              </a:spcBef>
              <a:buNone/>
              <a:defRPr altLang="zh-CN" b="0" dirty="0" sz="1400" kern="1200" lang="en-US">
                <a:solidFill>
                  <a:schemeClr val="accent6"/>
                </a:solidFill>
                <a:latin typeface="+mn-lt"/>
                <a:ea typeface="+mj-ea"/>
                <a:cs typeface="+mn-cs"/>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740" name="Content placeholder 47" descr="Click icon to add picture"/>
          <p:cNvSpPr>
            <a:spLocks noGrp="1"/>
          </p:cNvSpPr>
          <p:nvPr>
            <p:ph type="body" sz="quarter" idx="38" hasCustomPrompt="1"/>
          </p:nvPr>
        </p:nvSpPr>
        <p:spPr>
          <a:xfrm>
            <a:off x="3889942" y="2355643"/>
            <a:ext cx="1877575" cy="506399"/>
          </a:xfrm>
          <a:prstGeom prst="rect"/>
        </p:spPr>
        <p:txBody>
          <a:bodyPr anchor="b">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41" name="Content placeholder 47"/>
          <p:cNvSpPr>
            <a:spLocks noGrp="1"/>
          </p:cNvSpPr>
          <p:nvPr>
            <p:ph type="body" sz="quarter" idx="39" hasCustomPrompt="1"/>
          </p:nvPr>
        </p:nvSpPr>
        <p:spPr>
          <a:xfrm>
            <a:off x="3889942" y="2937719"/>
            <a:ext cx="1877575" cy="506399"/>
          </a:xfrm>
          <a:prstGeom prst="rect"/>
        </p:spPr>
        <p:txBody>
          <a:bodyPr>
            <a:noAutofit/>
          </a:bodyPr>
          <a:lstStyle>
            <a:lvl1pPr algn="ctr" indent="0" marL="0">
              <a:lnSpc>
                <a:spcPct val="90000"/>
              </a:lnSpc>
              <a:buNone/>
              <a:defRPr altLang="zh-CN" b="0" dirty="0" sz="1400" kern="1200" lang="en-US">
                <a:solidFill>
                  <a:schemeClr val="accent6"/>
                </a:solidFill>
                <a:latin typeface="+mn-lt"/>
                <a:ea typeface="+mj-ea"/>
                <a:cs typeface="+mn-cs"/>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742" name="Content placeholder 47" descr="Click icon to add picture"/>
          <p:cNvSpPr>
            <a:spLocks noGrp="1"/>
          </p:cNvSpPr>
          <p:nvPr>
            <p:ph type="body" sz="quarter" idx="40" hasCustomPrompt="1"/>
          </p:nvPr>
        </p:nvSpPr>
        <p:spPr>
          <a:xfrm>
            <a:off x="5107230" y="4469081"/>
            <a:ext cx="1877575" cy="506399"/>
          </a:xfrm>
          <a:prstGeom prst="rect"/>
        </p:spPr>
        <p:txBody>
          <a:bodyPr anchor="b">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43" name="Content placeholder 47"/>
          <p:cNvSpPr>
            <a:spLocks noGrp="1"/>
          </p:cNvSpPr>
          <p:nvPr>
            <p:ph type="body" sz="quarter" idx="41" hasCustomPrompt="1"/>
          </p:nvPr>
        </p:nvSpPr>
        <p:spPr>
          <a:xfrm>
            <a:off x="5107230" y="5051157"/>
            <a:ext cx="1877575" cy="506399"/>
          </a:xfrm>
          <a:prstGeom prst="rect"/>
        </p:spPr>
        <p:txBody>
          <a:bodyPr>
            <a:noAutofit/>
          </a:bodyPr>
          <a:lstStyle>
            <a:lvl1pPr algn="ctr" indent="0" marL="0">
              <a:lnSpc>
                <a:spcPct val="90000"/>
              </a:lnSpc>
              <a:spcBef>
                <a:spcPts val="0"/>
              </a:spcBef>
              <a:buNone/>
              <a:defRPr altLang="zh-CN" b="0" dirty="0" sz="1400" kern="1200" lang="en-US">
                <a:solidFill>
                  <a:schemeClr val="accent6"/>
                </a:solidFill>
                <a:latin typeface="+mn-lt"/>
                <a:ea typeface="+mj-ea"/>
                <a:cs typeface="+mn-cs"/>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744" name="Content placeholder 47" descr="Click icon to add picture"/>
          <p:cNvSpPr>
            <a:spLocks noGrp="1"/>
          </p:cNvSpPr>
          <p:nvPr>
            <p:ph type="body" sz="quarter" idx="42" hasCustomPrompt="1"/>
          </p:nvPr>
        </p:nvSpPr>
        <p:spPr>
          <a:xfrm>
            <a:off x="7501941" y="4469081"/>
            <a:ext cx="1877575" cy="506399"/>
          </a:xfrm>
          <a:prstGeom prst="rect"/>
        </p:spPr>
        <p:txBody>
          <a:bodyPr anchor="b">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45" name="Content placeholder 47"/>
          <p:cNvSpPr>
            <a:spLocks noGrp="1"/>
          </p:cNvSpPr>
          <p:nvPr>
            <p:ph type="body" sz="quarter" idx="43" hasCustomPrompt="1"/>
          </p:nvPr>
        </p:nvSpPr>
        <p:spPr>
          <a:xfrm>
            <a:off x="7501941" y="5051157"/>
            <a:ext cx="1877575" cy="506399"/>
          </a:xfrm>
          <a:prstGeom prst="rect"/>
        </p:spPr>
        <p:txBody>
          <a:bodyPr>
            <a:noAutofit/>
          </a:bodyPr>
          <a:lstStyle>
            <a:lvl1pPr algn="ctr" indent="0" marL="0">
              <a:lnSpc>
                <a:spcPct val="90000"/>
              </a:lnSpc>
              <a:spcBef>
                <a:spcPts val="0"/>
              </a:spcBef>
              <a:buNone/>
              <a:defRPr altLang="zh-CN" b="0" dirty="0" sz="1400" kern="1200" lang="en-US">
                <a:solidFill>
                  <a:schemeClr val="accent6"/>
                </a:solidFill>
                <a:latin typeface="+mn-lt"/>
                <a:ea typeface="+mj-ea"/>
                <a:cs typeface="+mn-cs"/>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746" name="Content placeholder 47" descr="Click icon to add picture"/>
          <p:cNvSpPr>
            <a:spLocks noGrp="1"/>
          </p:cNvSpPr>
          <p:nvPr>
            <p:ph type="body" sz="quarter" idx="44" hasCustomPrompt="1"/>
          </p:nvPr>
        </p:nvSpPr>
        <p:spPr>
          <a:xfrm>
            <a:off x="8734718" y="2355643"/>
            <a:ext cx="1877575" cy="506399"/>
          </a:xfrm>
          <a:prstGeom prst="rect"/>
        </p:spPr>
        <p:txBody>
          <a:bodyPr anchor="b">
            <a:noAutofit/>
          </a:bodyPr>
          <a:lstStyle>
            <a:lvl1pPr algn="ctr"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47" name="Content placeholder 47"/>
          <p:cNvSpPr>
            <a:spLocks noGrp="1"/>
          </p:cNvSpPr>
          <p:nvPr>
            <p:ph type="body" sz="quarter" idx="45" hasCustomPrompt="1"/>
          </p:nvPr>
        </p:nvSpPr>
        <p:spPr>
          <a:xfrm>
            <a:off x="8734718" y="2937719"/>
            <a:ext cx="1877575" cy="506399"/>
          </a:xfrm>
          <a:prstGeom prst="rect"/>
        </p:spPr>
        <p:txBody>
          <a:bodyPr>
            <a:noAutofit/>
          </a:bodyPr>
          <a:lstStyle>
            <a:lvl1pPr algn="ctr" indent="0" marL="0">
              <a:lnSpc>
                <a:spcPct val="90000"/>
              </a:lnSpc>
              <a:spcBef>
                <a:spcPts val="0"/>
              </a:spcBef>
              <a:buNone/>
              <a:defRPr altLang="zh-CN" b="0" dirty="0" sz="1400" kern="1200" lang="en-US">
                <a:solidFill>
                  <a:schemeClr val="accent6"/>
                </a:solidFill>
                <a:latin typeface="+mn-lt"/>
                <a:ea typeface="+mj-ea"/>
                <a:cs typeface="+mn-cs"/>
              </a:defRPr>
            </a:lvl1pPr>
            <a:lvl2pPr>
              <a:defRPr sz="1000"/>
            </a:lvl2pPr>
            <a:lvl3pPr>
              <a:defRPr sz="900"/>
            </a:lvl3pPr>
            <a:lvl4pPr>
              <a:defRPr sz="800"/>
            </a:lvl4pPr>
            <a:lvl5pPr>
              <a:defRPr sz="800"/>
            </a:lvl5pPr>
          </a:lstStyle>
          <a:p>
            <a:pPr algn="ctr" defTabSz="914400" eaLnBrk="1" hangingPunct="1" indent="0" latinLnBrk="0" lvl="0" marL="0" rtl="0">
              <a:lnSpc>
                <a:spcPct val="100000"/>
              </a:lnSpc>
              <a:spcBef>
                <a:spcPts val="1000"/>
              </a:spcBef>
              <a:buFont typeface="Arial" panose="020B0604020202020204" pitchFamily="34" charset="0"/>
              <a:buNone/>
            </a:pPr>
            <a:r>
              <a:rPr altLang="zh-CN" dirty="0" lang="en-US"/>
              <a:t>Click to edit Master text styles </a:t>
            </a:r>
          </a:p>
        </p:txBody>
      </p:sp>
      <p:sp>
        <p:nvSpPr>
          <p:cNvPr id="1048748" name="Title 1"/>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dirty="0" lang="en-US"/>
              <a:t>Click to edit Master title style</a:t>
            </a:r>
          </a:p>
        </p:txBody>
      </p:sp>
      <p:sp>
        <p:nvSpPr>
          <p:cNvPr id="1048749" name="Footer Placeholder 2"/>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dirty="0" lang="en-US"/>
          </a:p>
        </p:txBody>
      </p:sp>
      <p:sp>
        <p:nvSpPr>
          <p:cNvPr id="1048750" name="Slide Number Placeholder 3"/>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90" name=""/>
        <p:cNvGrpSpPr/>
        <p:nvPr/>
      </p:nvGrpSpPr>
      <p:grpSpPr>
        <a:xfrm>
          <a:off x="0" y="0"/>
          <a:ext cx="0" cy="0"/>
          <a:chOff x="0" y="0"/>
          <a:chExt cx="0" cy="0"/>
        </a:xfrm>
      </p:grpSpPr>
      <p:sp>
        <p:nvSpPr>
          <p:cNvPr id="1048760" name="Freeform: Shape 19"/>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761" name="Freeform: Shape 24"/>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762" name="Freeform 14"/>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763" name="Subtitle 47" descr="Click icon to add picture"/>
          <p:cNvSpPr>
            <a:spLocks noGrp="1"/>
          </p:cNvSpPr>
          <p:nvPr>
            <p:ph type="body" sz="quarter" idx="27" hasCustomPrompt="1"/>
          </p:nvPr>
        </p:nvSpPr>
        <p:spPr>
          <a:xfrm>
            <a:off x="4550705" y="3625598"/>
            <a:ext cx="2653545" cy="587964"/>
          </a:xfrm>
          <a:prstGeom prst="rect"/>
        </p:spPr>
        <p:txBody>
          <a:bodyPr anchor="b">
            <a:noAutofit/>
          </a:bodyPr>
          <a:lstStyle>
            <a:lvl1pPr algn="l"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64" name="Content placeholder 47"/>
          <p:cNvSpPr>
            <a:spLocks noGrp="1"/>
          </p:cNvSpPr>
          <p:nvPr>
            <p:ph type="body" sz="quarter" idx="28" hasCustomPrompt="1"/>
          </p:nvPr>
        </p:nvSpPr>
        <p:spPr>
          <a:xfrm>
            <a:off x="4550705" y="4246516"/>
            <a:ext cx="2653545" cy="1727103"/>
          </a:xfrm>
          <a:prstGeom prst="rect"/>
        </p:spPr>
        <p:txBody>
          <a:bodyPr>
            <a:noAutofit/>
          </a:bodyPr>
          <a:lstStyle>
            <a:lvl1pPr algn="l" indent="0" marL="0">
              <a:lnSpc>
                <a:spcPct val="100000"/>
              </a:lnSpc>
              <a:spcBef>
                <a:spcPts val="0"/>
              </a:spcBef>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65" name="Picture placeholde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766" name="Title 1"/>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dirty="0" lang="en-US"/>
              <a:t>Click to edit Master title style</a:t>
            </a:r>
          </a:p>
        </p:txBody>
      </p:sp>
      <p:sp>
        <p:nvSpPr>
          <p:cNvPr id="1048767" name="Subtitle 47" descr="Click icon to add picture"/>
          <p:cNvSpPr>
            <a:spLocks noGrp="1"/>
          </p:cNvSpPr>
          <p:nvPr>
            <p:ph type="body" sz="quarter" idx="52" hasCustomPrompt="1"/>
          </p:nvPr>
        </p:nvSpPr>
        <p:spPr>
          <a:xfrm>
            <a:off x="7811506" y="3625598"/>
            <a:ext cx="2653545" cy="587964"/>
          </a:xfrm>
          <a:prstGeom prst="rect"/>
        </p:spPr>
        <p:txBody>
          <a:bodyPr anchor="b">
            <a:noAutofit/>
          </a:bodyPr>
          <a:lstStyle>
            <a:lvl1pPr algn="l" indent="0" marL="0">
              <a:lnSpc>
                <a:spcPct val="100000"/>
              </a:lnSpc>
              <a:buNone/>
              <a:defRPr b="1"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68" name="Content placeholder 47"/>
          <p:cNvSpPr>
            <a:spLocks noGrp="1"/>
          </p:cNvSpPr>
          <p:nvPr>
            <p:ph type="body" sz="quarter" idx="53" hasCustomPrompt="1"/>
          </p:nvPr>
        </p:nvSpPr>
        <p:spPr>
          <a:xfrm>
            <a:off x="7811506" y="4246516"/>
            <a:ext cx="2653545" cy="1727103"/>
          </a:xfrm>
          <a:prstGeom prst="rect"/>
        </p:spPr>
        <p:txBody>
          <a:bodyPr>
            <a:noAutofit/>
          </a:bodyPr>
          <a:lstStyle>
            <a:lvl1pPr algn="l" indent="0" marL="0">
              <a:lnSpc>
                <a:spcPct val="100000"/>
              </a:lnSpc>
              <a:spcBef>
                <a:spcPts val="0"/>
              </a:spcBef>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69" name="Slide Number Placeholder 5"/>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95" name=""/>
        <p:cNvGrpSpPr/>
        <p:nvPr/>
      </p:nvGrpSpPr>
      <p:grpSpPr>
        <a:xfrm>
          <a:off x="0" y="0"/>
          <a:ext cx="0" cy="0"/>
          <a:chOff x="0" y="0"/>
          <a:chExt cx="0" cy="0"/>
        </a:xfrm>
      </p:grpSpPr>
      <p:sp>
        <p:nvSpPr>
          <p:cNvPr id="1048839" name="Freeform 14"/>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40" name="Freeform 15"/>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41" name="Content Placeholder 47" descr="Click icon to add picture"/>
          <p:cNvSpPr>
            <a:spLocks noGrp="1"/>
          </p:cNvSpPr>
          <p:nvPr>
            <p:ph type="body" sz="quarter" idx="27" hasCustomPrompt="1"/>
          </p:nvPr>
        </p:nvSpPr>
        <p:spPr>
          <a:xfrm>
            <a:off x="5271609" y="1025236"/>
            <a:ext cx="5162709" cy="420683"/>
          </a:xfrm>
          <a:prstGeom prst="rect"/>
        </p:spPr>
        <p:txBody>
          <a:bodyPr anchor="b">
            <a:noAutofit/>
          </a:bodyPr>
          <a:lstStyle>
            <a:lvl1pPr algn="l" indent="0" marL="0">
              <a:lnSpc>
                <a:spcPct val="100000"/>
              </a:lnSpc>
              <a:buNone/>
              <a:defRPr b="1" sz="180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42" name="Content Placeholder 47"/>
          <p:cNvSpPr>
            <a:spLocks noGrp="1"/>
          </p:cNvSpPr>
          <p:nvPr>
            <p:ph type="body" sz="quarter" idx="28" hasCustomPrompt="1"/>
          </p:nvPr>
        </p:nvSpPr>
        <p:spPr>
          <a:xfrm>
            <a:off x="5271608" y="1469069"/>
            <a:ext cx="5162709" cy="1506166"/>
          </a:xfrm>
          <a:prstGeom prst="rect"/>
        </p:spPr>
        <p:txBody>
          <a:bodyPr>
            <a:noAutofit/>
          </a:bodyPr>
          <a:lstStyle>
            <a:lvl1pPr algn="l" indent="-228600" marL="228600">
              <a:lnSpc>
                <a:spcPct val="100000"/>
              </a:lnSpc>
              <a:spcBef>
                <a:spcPts val="0"/>
              </a:spcBef>
              <a:spcAft>
                <a:spcPts val="600"/>
              </a:spcAft>
              <a:buFont typeface="Arial" panose="020B0604020202020204" pitchFamily="34" charset="0"/>
              <a:buChar char="•"/>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43" name="Content Placeholder 47" descr="Click icon to add picture"/>
          <p:cNvSpPr>
            <a:spLocks noGrp="1"/>
          </p:cNvSpPr>
          <p:nvPr>
            <p:ph type="body" sz="quarter" idx="29" hasCustomPrompt="1"/>
          </p:nvPr>
        </p:nvSpPr>
        <p:spPr>
          <a:xfrm>
            <a:off x="5271609" y="2984685"/>
            <a:ext cx="5162709" cy="420683"/>
          </a:xfrm>
          <a:prstGeom prst="rect"/>
        </p:spPr>
        <p:txBody>
          <a:bodyPr anchor="b">
            <a:noAutofit/>
          </a:bodyPr>
          <a:lstStyle>
            <a:lvl1pPr algn="l" indent="0" marL="0">
              <a:lnSpc>
                <a:spcPct val="100000"/>
              </a:lnSpc>
              <a:buNone/>
              <a:defRPr b="1" sz="180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44" name="Content Placeholder 47" descr="Click icon to add picture"/>
          <p:cNvSpPr>
            <a:spLocks noGrp="1"/>
          </p:cNvSpPr>
          <p:nvPr>
            <p:ph type="body" sz="quarter" idx="31" hasCustomPrompt="1"/>
          </p:nvPr>
        </p:nvSpPr>
        <p:spPr>
          <a:xfrm>
            <a:off x="5271607" y="4597473"/>
            <a:ext cx="5162709" cy="421399"/>
          </a:xfrm>
          <a:prstGeom prst="rect"/>
        </p:spPr>
        <p:txBody>
          <a:bodyPr anchor="b">
            <a:noAutofit/>
          </a:bodyPr>
          <a:lstStyle>
            <a:lvl1pPr algn="l" indent="0" marL="0">
              <a:lnSpc>
                <a:spcPct val="100000"/>
              </a:lnSpc>
              <a:buNone/>
              <a:defRPr b="1" sz="180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45" name="Content Placeholder 47"/>
          <p:cNvSpPr>
            <a:spLocks noGrp="1"/>
          </p:cNvSpPr>
          <p:nvPr>
            <p:ph type="body" sz="quarter" idx="34" hasCustomPrompt="1"/>
          </p:nvPr>
        </p:nvSpPr>
        <p:spPr>
          <a:xfrm>
            <a:off x="5271608" y="3419684"/>
            <a:ext cx="5162709" cy="1177789"/>
          </a:xfrm>
          <a:prstGeom prst="rect"/>
        </p:spPr>
        <p:txBody>
          <a:bodyPr>
            <a:noAutofit/>
          </a:bodyPr>
          <a:lstStyle>
            <a:lvl1pPr algn="l" indent="-228600" marL="228600">
              <a:lnSpc>
                <a:spcPct val="100000"/>
              </a:lnSpc>
              <a:spcBef>
                <a:spcPts val="0"/>
              </a:spcBef>
              <a:spcAft>
                <a:spcPts val="600"/>
              </a:spcAft>
              <a:buFont typeface="Arial" panose="020B0604020202020204" pitchFamily="34" charset="0"/>
              <a:buChar char="•"/>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46" name="Content Placeholder 47"/>
          <p:cNvSpPr>
            <a:spLocks noGrp="1"/>
          </p:cNvSpPr>
          <p:nvPr>
            <p:ph type="body" sz="quarter" idx="35" hasCustomPrompt="1"/>
          </p:nvPr>
        </p:nvSpPr>
        <p:spPr>
          <a:xfrm>
            <a:off x="5271608" y="5041922"/>
            <a:ext cx="5162709" cy="1635938"/>
          </a:xfrm>
          <a:prstGeom prst="rect"/>
        </p:spPr>
        <p:txBody>
          <a:bodyPr>
            <a:noAutofit/>
          </a:bodyPr>
          <a:lstStyle>
            <a:lvl1pPr algn="l" indent="-228600" marL="228600">
              <a:lnSpc>
                <a:spcPct val="100000"/>
              </a:lnSpc>
              <a:spcBef>
                <a:spcPts val="0"/>
              </a:spcBef>
              <a:spcAft>
                <a:spcPts val="600"/>
              </a:spcAft>
              <a:buFont typeface="Arial" panose="020B0604020202020204" pitchFamily="34" charset="0"/>
              <a:buChar char="•"/>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47" name="Freeform: Shape 24"/>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48" name="Title 5"/>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dirty="0" lang="en-US"/>
              <a:t>Click to edit Master title style</a:t>
            </a:r>
          </a:p>
        </p:txBody>
      </p:sp>
      <p:sp>
        <p:nvSpPr>
          <p:cNvPr id="1048849" name="Picture Placeholder 2"/>
          <p:cNvSpPr>
            <a:spLocks noGrp="1"/>
          </p:cNvSpPr>
          <p:nvPr>
            <p:ph type="pic" sz="quarter" idx="36"/>
          </p:nvPr>
        </p:nvSpPr>
        <p:spPr>
          <a:xfrm>
            <a:off x="4734172" y="1141669"/>
            <a:ext cx="507778" cy="565882"/>
          </a:xfrm>
        </p:spPr>
        <p:txBody>
          <a:bodyPr anchor="ctr" lIns="0" rIns="0">
            <a:no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sz="800">
                <a:solidFill>
                  <a:schemeClr val="accent6"/>
                </a:solidFill>
                <a:latin typeface="Abadi" panose="020B0604020104020204" pitchFamily="34" charset="0"/>
              </a:defRPr>
            </a:lvl1pPr>
          </a:lstStyle>
          <a:p>
            <a:pPr algn="l" defTabSz="914400" eaLnBrk="1" fontAlgn="auto" hangingPunct="1" indent="-228600" latinLnBrk="0" lvl="0" marL="228600" marR="0" rtl="0">
              <a:lnSpc>
                <a:spcPct val="90000"/>
              </a:lnSpc>
              <a:spcBef>
                <a:spcPts val="1000"/>
              </a:spcBef>
              <a:spcAft>
                <a:spcPts val="0"/>
              </a:spcAft>
              <a:buClrTx/>
              <a:buSzTx/>
              <a:buFont typeface="Arial" panose="020B0604020202020204" pitchFamily="34" charset="0"/>
              <a:buChar char="•"/>
            </a:pPr>
            <a:r>
              <a:rPr altLang="zh-CN" dirty="0" lang="en-US"/>
              <a:t>Click icon to add picture</a:t>
            </a:r>
            <a:endParaRPr altLang="en-US" dirty="0" lang="zh-CN"/>
          </a:p>
          <a:p>
            <a:endParaRPr dirty="0" lang="en-US"/>
          </a:p>
        </p:txBody>
      </p:sp>
      <p:sp>
        <p:nvSpPr>
          <p:cNvPr id="1048850" name="Picture Placeholder 2"/>
          <p:cNvSpPr>
            <a:spLocks noGrp="1"/>
          </p:cNvSpPr>
          <p:nvPr>
            <p:ph type="pic" sz="quarter" idx="37"/>
          </p:nvPr>
        </p:nvSpPr>
        <p:spPr>
          <a:xfrm>
            <a:off x="4724705" y="3105650"/>
            <a:ext cx="536270" cy="565882"/>
          </a:xfrm>
        </p:spPr>
        <p:txBody>
          <a:bodyPr anchor="ctr" lIns="0" rIns="0">
            <a:no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sz="800">
                <a:solidFill>
                  <a:schemeClr val="accent6"/>
                </a:solidFill>
                <a:latin typeface="Abadi" panose="020B0604020104020204" pitchFamily="34" charset="0"/>
              </a:defRPr>
            </a:lvl1pPr>
          </a:lstStyle>
          <a:p>
            <a:pPr algn="l" defTabSz="914400" eaLnBrk="1" fontAlgn="auto" hangingPunct="1" indent="-228600" latinLnBrk="0" lvl="0" marL="228600" marR="0" rtl="0">
              <a:lnSpc>
                <a:spcPct val="90000"/>
              </a:lnSpc>
              <a:spcBef>
                <a:spcPts val="1000"/>
              </a:spcBef>
              <a:spcAft>
                <a:spcPts val="0"/>
              </a:spcAft>
              <a:buClrTx/>
              <a:buSzTx/>
              <a:buFont typeface="Arial" panose="020B0604020202020204" pitchFamily="34" charset="0"/>
              <a:buChar char="•"/>
            </a:pPr>
            <a:r>
              <a:rPr altLang="zh-CN" dirty="0" lang="en-US"/>
              <a:t>Click icon to add picture</a:t>
            </a:r>
            <a:endParaRPr altLang="en-US" lang="zh-CN"/>
          </a:p>
          <a:p>
            <a:endParaRPr dirty="0" lang="en-US"/>
          </a:p>
        </p:txBody>
      </p:sp>
      <p:sp>
        <p:nvSpPr>
          <p:cNvPr id="1048851" name="Picture Placeholder 2"/>
          <p:cNvSpPr>
            <a:spLocks noGrp="1"/>
          </p:cNvSpPr>
          <p:nvPr>
            <p:ph type="pic" sz="quarter" idx="38"/>
          </p:nvPr>
        </p:nvSpPr>
        <p:spPr>
          <a:xfrm>
            <a:off x="4714069" y="4716041"/>
            <a:ext cx="536270" cy="565882"/>
          </a:xfrm>
        </p:spPr>
        <p:txBody>
          <a:bodyPr anchor="ctr" lIns="0" rIns="0">
            <a:no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sz="800">
                <a:solidFill>
                  <a:schemeClr val="accent6"/>
                </a:solidFill>
                <a:latin typeface="Abadi" panose="020B0604020104020204" pitchFamily="34" charset="0"/>
              </a:defRPr>
            </a:lvl1pPr>
          </a:lstStyle>
          <a:p>
            <a:pPr algn="l" defTabSz="914400" eaLnBrk="1" fontAlgn="auto" hangingPunct="1" indent="-228600" latinLnBrk="0" lvl="0" marL="228600" marR="0" rtl="0">
              <a:lnSpc>
                <a:spcPct val="90000"/>
              </a:lnSpc>
              <a:spcBef>
                <a:spcPts val="1000"/>
              </a:spcBef>
              <a:spcAft>
                <a:spcPts val="0"/>
              </a:spcAft>
              <a:buClrTx/>
              <a:buSzTx/>
              <a:buFont typeface="Arial" panose="020B0604020202020204" pitchFamily="34" charset="0"/>
              <a:buChar char="•"/>
            </a:pPr>
            <a:r>
              <a:rPr altLang="zh-CN" dirty="0" lang="en-US"/>
              <a:t>Click icon to add picture</a:t>
            </a:r>
            <a:endParaRPr altLang="en-US" lang="zh-CN"/>
          </a:p>
          <a:p>
            <a:endParaRPr dirty="0" lang="en-US"/>
          </a:p>
        </p:txBody>
      </p:sp>
      <p:sp>
        <p:nvSpPr>
          <p:cNvPr id="1048852" name="Slide Number Placeholder 4"/>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93" name=""/>
        <p:cNvGrpSpPr/>
        <p:nvPr/>
      </p:nvGrpSpPr>
      <p:grpSpPr>
        <a:xfrm>
          <a:off x="0" y="0"/>
          <a:ext cx="0" cy="0"/>
          <a:chOff x="0" y="0"/>
          <a:chExt cx="0" cy="0"/>
        </a:xfrm>
      </p:grpSpPr>
      <p:sp>
        <p:nvSpPr>
          <p:cNvPr id="1048810" name="Content Placeholder 47"/>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algn="ctr" indent="0" marL="0">
              <a:buNone/>
              <a:defRPr>
                <a:solidFill>
                  <a:schemeClr val="accent6"/>
                </a:solidFill>
              </a:defRPr>
            </a:lvl1pPr>
          </a:lstStyle>
          <a:p>
            <a:r>
              <a:rPr altLang="zh-CN" dirty="0" lang="en-US"/>
              <a:t>Click icon to add picture</a:t>
            </a:r>
            <a:endParaRPr altLang="en-US" lang="zh-CN"/>
          </a:p>
        </p:txBody>
      </p:sp>
      <p:sp>
        <p:nvSpPr>
          <p:cNvPr id="1048811" name="Content Placeholder 47"/>
          <p:cNvSpPr>
            <a:spLocks noGrp="1"/>
          </p:cNvSpPr>
          <p:nvPr>
            <p:ph type="body" sz="quarter" idx="28" hasCustomPrompt="1"/>
          </p:nvPr>
        </p:nvSpPr>
        <p:spPr>
          <a:xfrm>
            <a:off x="517427" y="3253120"/>
            <a:ext cx="4959822" cy="2007158"/>
          </a:xfrm>
          <a:prstGeom prst="rect"/>
        </p:spPr>
        <p:txBody>
          <a:bodyPr>
            <a:noAutofit/>
          </a:bodyPr>
          <a:lstStyle>
            <a:lvl1pPr indent="0" marL="0">
              <a:lnSpc>
                <a:spcPct val="100000"/>
              </a:lnSpc>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12" name="Freeform: Shape 25"/>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13" name="Freeform: Shape 11"/>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814" name="Title 2"/>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dirty="0" lang="en-US"/>
              <a:t>Click to edit Master title style</a:t>
            </a:r>
          </a:p>
        </p:txBody>
      </p:sp>
      <p:sp>
        <p:nvSpPr>
          <p:cNvPr id="1048815" name="Footer Placeholder 1"/>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dirty="0" lang="en-US"/>
          </a:p>
        </p:txBody>
      </p:sp>
      <p:sp>
        <p:nvSpPr>
          <p:cNvPr id="1048816" name="Slide Number Placeholder 5"/>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97" name=""/>
        <p:cNvGrpSpPr/>
        <p:nvPr/>
      </p:nvGrpSpPr>
      <p:grpSpPr>
        <a:xfrm>
          <a:off x="0" y="0"/>
          <a:ext cx="0" cy="0"/>
          <a:chOff x="0" y="0"/>
          <a:chExt cx="0" cy="0"/>
        </a:xfrm>
      </p:grpSpPr>
      <p:sp>
        <p:nvSpPr>
          <p:cNvPr id="1048868" name="Freeform 46"/>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69" name="Hexagon 15"/>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0" name="Hexagon 17"/>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1" name="Hexagon 19"/>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2" name="Hexagon 21"/>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3" name="Freeform 43"/>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74" name="Hexagon 27"/>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5" name="Hexagon 28"/>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6" name="Freeform 42"/>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77" name="Hexagon 31"/>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878" name="Freeform 45"/>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879" name="Content Placeholder 47"/>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algn="l" indent="0" marL="0">
              <a:buFontTx/>
              <a:buNone/>
              <a:defRPr sz="1050">
                <a:solidFill>
                  <a:schemeClr val="accent6"/>
                </a:solidFill>
              </a:defRPr>
            </a:lvl1pPr>
          </a:lstStyle>
          <a:p>
            <a:r>
              <a:rPr altLang="zh-CN" dirty="0" lang="en-US"/>
              <a:t>Click icon to add picture</a:t>
            </a:r>
          </a:p>
        </p:txBody>
      </p:sp>
      <p:sp>
        <p:nvSpPr>
          <p:cNvPr id="1048880" name="Content Placeholder 47"/>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algn="l" indent="0" marL="0">
              <a:buFontTx/>
              <a:buNone/>
              <a:defRPr sz="1050">
                <a:solidFill>
                  <a:schemeClr val="accent6"/>
                </a:solidFill>
              </a:defRPr>
            </a:lvl1pPr>
          </a:lstStyle>
          <a:p>
            <a:r>
              <a:rPr altLang="zh-CN" dirty="0" lang="en-US"/>
              <a:t>Click icon to add picture</a:t>
            </a:r>
          </a:p>
        </p:txBody>
      </p:sp>
      <p:sp>
        <p:nvSpPr>
          <p:cNvPr id="1048881" name="Content Placeholder 47"/>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algn="l" indent="0" marL="0">
              <a:buFontTx/>
              <a:buNone/>
              <a:defRPr sz="1050">
                <a:solidFill>
                  <a:schemeClr val="accent6"/>
                </a:solidFill>
              </a:defRPr>
            </a:lvl1pPr>
          </a:lstStyle>
          <a:p>
            <a:r>
              <a:rPr altLang="zh-CN" dirty="0" lang="en-US"/>
              <a:t>Click icon to add picture</a:t>
            </a:r>
          </a:p>
        </p:txBody>
      </p:sp>
      <p:sp>
        <p:nvSpPr>
          <p:cNvPr id="1048882" name="Content Placeholder 47"/>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algn="l" indent="0" marL="0">
              <a:buFontTx/>
              <a:buNone/>
              <a:defRPr sz="1050">
                <a:solidFill>
                  <a:schemeClr val="accent6"/>
                </a:solidFill>
              </a:defRPr>
            </a:lvl1pPr>
          </a:lstStyle>
          <a:p>
            <a:r>
              <a:rPr altLang="zh-CN" dirty="0" lang="en-US"/>
              <a:t>Click icon to add picture</a:t>
            </a:r>
          </a:p>
        </p:txBody>
      </p:sp>
      <p:sp>
        <p:nvSpPr>
          <p:cNvPr id="1048883" name="Content Placeholder 47" descr="Click icon to add picture"/>
          <p:cNvSpPr>
            <a:spLocks noGrp="1"/>
          </p:cNvSpPr>
          <p:nvPr>
            <p:ph type="body" sz="quarter" idx="27" hasCustomPrompt="1"/>
          </p:nvPr>
        </p:nvSpPr>
        <p:spPr>
          <a:xfrm>
            <a:off x="6096000" y="3093990"/>
            <a:ext cx="3034145" cy="1879791"/>
          </a:xfrm>
          <a:prstGeom prst="rect"/>
        </p:spPr>
        <p:txBody>
          <a:bodyPr anchor="t">
            <a:noAutofit/>
          </a:bodyPr>
          <a:lstStyle>
            <a:lvl1pPr algn="l" indent="0" marL="0">
              <a:lnSpc>
                <a:spcPct val="100000"/>
              </a:lnSpc>
              <a:buNone/>
              <a:defRPr b="0"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84" name="Title 1"/>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dirty="0" lang="en-US"/>
              <a:t>Click to edit Master title style</a:t>
            </a:r>
          </a:p>
        </p:txBody>
      </p:sp>
      <p:sp>
        <p:nvSpPr>
          <p:cNvPr id="1048885" name="Freeform 39"/>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54" name=""/>
        <p:cNvGrpSpPr/>
        <p:nvPr/>
      </p:nvGrpSpPr>
      <p:grpSpPr>
        <a:xfrm>
          <a:off x="0" y="0"/>
          <a:ext cx="0" cy="0"/>
          <a:chOff x="0" y="0"/>
          <a:chExt cx="0" cy="0"/>
        </a:xfrm>
      </p:grpSpPr>
      <p:sp>
        <p:nvSpPr>
          <p:cNvPr id="1048590" name="Title 16"/>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dirty="0" lang="en-US"/>
              <a:t>Click to edit Master title style</a:t>
            </a:r>
          </a:p>
        </p:txBody>
      </p:sp>
      <p:sp>
        <p:nvSpPr>
          <p:cNvPr id="1048591" name="Freeform: Shape 4"/>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1800" lang="en-US"/>
          </a:p>
        </p:txBody>
      </p:sp>
      <p:sp>
        <p:nvSpPr>
          <p:cNvPr id="1048592" name="Freeform: Shape 12"/>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1800" lang="en-US"/>
          </a:p>
        </p:txBody>
      </p:sp>
      <p:sp>
        <p:nvSpPr>
          <p:cNvPr id="1048593" name="Freeform: Shape 13"/>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1800" lang="en-US"/>
          </a:p>
        </p:txBody>
      </p:sp>
      <p:sp>
        <p:nvSpPr>
          <p:cNvPr id="1048594" name="Freeform: Shape 14"/>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595" name="Freeform: Shape 15"/>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1800" lang="en-US"/>
          </a:p>
        </p:txBody>
      </p:sp>
      <p:sp>
        <p:nvSpPr>
          <p:cNvPr id="1048596" name="Content placeholder 47" descr="Click icon to add picture"/>
          <p:cNvSpPr>
            <a:spLocks noGrp="1"/>
          </p:cNvSpPr>
          <p:nvPr>
            <p:ph type="body" sz="quarter" idx="28" hasCustomPrompt="1"/>
          </p:nvPr>
        </p:nvSpPr>
        <p:spPr>
          <a:xfrm>
            <a:off x="6274027" y="1076241"/>
            <a:ext cx="1913128" cy="1054727"/>
          </a:xfrm>
          <a:prstGeom prst="rect"/>
        </p:spPr>
        <p:txBody>
          <a:bodyPr anchor="ctr">
            <a:noAutofit/>
          </a:bodyPr>
          <a:lstStyle>
            <a:lvl1pPr algn="ctr" indent="0" marL="0">
              <a:lnSpc>
                <a:spcPct val="100000"/>
              </a:lnSpc>
              <a:buNone/>
              <a:defRPr b="0" sz="180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altLang="zh-CN" dirty="0" lang="en-US"/>
              <a:t>Click to edit</a:t>
            </a:r>
            <a:r>
              <a:rPr altLang="en-US" dirty="0" lang="zh-CN"/>
              <a:t> </a:t>
            </a:r>
            <a:r>
              <a:rPr altLang="zh-CN" dirty="0" lang="en-US"/>
              <a:t>Master title style </a:t>
            </a:r>
          </a:p>
        </p:txBody>
      </p:sp>
      <p:sp>
        <p:nvSpPr>
          <p:cNvPr id="1048597" name="Content placeholder 47" descr="Click icon to add picture"/>
          <p:cNvSpPr>
            <a:spLocks noGrp="1"/>
          </p:cNvSpPr>
          <p:nvPr>
            <p:ph type="body" sz="quarter" idx="29" hasCustomPrompt="1"/>
          </p:nvPr>
        </p:nvSpPr>
        <p:spPr>
          <a:xfrm>
            <a:off x="8375472" y="1076241"/>
            <a:ext cx="1904890" cy="1054728"/>
          </a:xfrm>
          <a:prstGeom prst="rect"/>
        </p:spPr>
        <p:txBody>
          <a:bodyPr anchor="ctr">
            <a:noAutofit/>
          </a:bodyPr>
          <a:lstStyle>
            <a:lvl1pPr algn="ctr" indent="0" marL="0">
              <a:lnSpc>
                <a:spcPct val="113000"/>
              </a:lnSpc>
              <a:buNone/>
              <a:defRPr b="0" sz="180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altLang="zh-CN" dirty="0" lang="en-US"/>
              <a:t>Click to edit </a:t>
            </a:r>
            <a:r>
              <a:rPr altLang="en-US" dirty="0" lang="zh-CN"/>
              <a:t> </a:t>
            </a:r>
            <a:r>
              <a:rPr altLang="zh-CN" dirty="0" lang="en-US"/>
              <a:t>Master title style </a:t>
            </a:r>
          </a:p>
        </p:txBody>
      </p:sp>
      <p:sp>
        <p:nvSpPr>
          <p:cNvPr id="1048598" name="Content placeholder 47" descr="Click icon to add picture"/>
          <p:cNvSpPr>
            <a:spLocks noGrp="1"/>
          </p:cNvSpPr>
          <p:nvPr>
            <p:ph type="body" sz="quarter" idx="30" hasCustomPrompt="1"/>
          </p:nvPr>
        </p:nvSpPr>
        <p:spPr>
          <a:xfrm>
            <a:off x="7321949" y="2844725"/>
            <a:ext cx="1914694" cy="1089194"/>
          </a:xfrm>
          <a:prstGeom prst="rect"/>
        </p:spPr>
        <p:txBody>
          <a:bodyPr anchor="ctr">
            <a:noAutofit/>
          </a:bodyPr>
          <a:lstStyle>
            <a:lvl1pPr algn="ctr" indent="0" marL="0">
              <a:lnSpc>
                <a:spcPct val="113000"/>
              </a:lnSpc>
              <a:buNone/>
              <a:defRPr b="0" sz="180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599" name="Content placeholder 47" descr="Click icon to add picture"/>
          <p:cNvSpPr>
            <a:spLocks noGrp="1"/>
          </p:cNvSpPr>
          <p:nvPr>
            <p:ph type="body" sz="quarter" idx="31" hasCustomPrompt="1"/>
          </p:nvPr>
        </p:nvSpPr>
        <p:spPr>
          <a:xfrm>
            <a:off x="9409651" y="2826795"/>
            <a:ext cx="1913128" cy="1107124"/>
          </a:xfrm>
          <a:prstGeom prst="rect"/>
        </p:spPr>
        <p:txBody>
          <a:bodyPr anchor="ctr">
            <a:noAutofit/>
          </a:bodyPr>
          <a:lstStyle>
            <a:lvl1pPr algn="ctr" indent="0" marL="0">
              <a:lnSpc>
                <a:spcPct val="113000"/>
              </a:lnSpc>
              <a:buNone/>
              <a:defRPr b="0" sz="180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600" name="Content placeholder 47" descr="Click icon to add picture"/>
          <p:cNvSpPr>
            <a:spLocks noGrp="1"/>
          </p:cNvSpPr>
          <p:nvPr>
            <p:ph type="body" sz="quarter" idx="32" hasCustomPrompt="1"/>
          </p:nvPr>
        </p:nvSpPr>
        <p:spPr>
          <a:xfrm>
            <a:off x="8367234" y="4631270"/>
            <a:ext cx="1913128" cy="1075689"/>
          </a:xfrm>
          <a:prstGeom prst="rect"/>
        </p:spPr>
        <p:txBody>
          <a:bodyPr anchor="ctr">
            <a:noAutofit/>
          </a:bodyPr>
          <a:lstStyle>
            <a:lvl1pPr algn="ctr" indent="0" marL="0">
              <a:lnSpc>
                <a:spcPct val="113000"/>
              </a:lnSpc>
              <a:buNone/>
              <a:defRPr b="0" sz="180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601" name="Freeform: Shape 6"/>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02" name="Freeform 28"/>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03" name="Freeform 27"/>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04" name="Freeform 29"/>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05" name="Freeform: Shape 10"/>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06" name="Freeform: Shape 11"/>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07" name="Footer Placeholder 1"/>
          <p:cNvSpPr>
            <a:spLocks noGrp="1"/>
          </p:cNvSpPr>
          <p:nvPr>
            <p:ph type="ftr" sz="quarter" idx="33"/>
          </p:nvPr>
        </p:nvSpPr>
        <p:spPr/>
        <p:txBody>
          <a:bodyPr/>
          <a:lstStyle>
            <a:lvl1pPr>
              <a:defRPr>
                <a:solidFill>
                  <a:schemeClr val="accent6"/>
                </a:solidFill>
              </a:defRPr>
            </a:lvl1pPr>
          </a:lstStyle>
          <a:p>
            <a:r>
              <a:rPr lang="en-US"/>
              <a:t>Presentation title</a:t>
            </a:r>
            <a:endParaRPr dirty="0" lang="en-US"/>
          </a:p>
        </p:txBody>
      </p:sp>
      <p:sp>
        <p:nvSpPr>
          <p:cNvPr id="1048608" name="Slide Number Placeholder 2"/>
          <p:cNvSpPr>
            <a:spLocks noGrp="1"/>
          </p:cNvSpPr>
          <p:nvPr>
            <p:ph type="sldNum" sz="quarter" idx="34"/>
          </p:nvPr>
        </p:nvSpPr>
        <p:spPr/>
        <p:txBody>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56" name=""/>
        <p:cNvGrpSpPr/>
        <p:nvPr/>
      </p:nvGrpSpPr>
      <p:grpSpPr>
        <a:xfrm>
          <a:off x="0" y="0"/>
          <a:ext cx="0" cy="0"/>
          <a:chOff x="0" y="0"/>
          <a:chExt cx="0" cy="0"/>
        </a:xfrm>
      </p:grpSpPr>
      <p:sp>
        <p:nvSpPr>
          <p:cNvPr id="1048618" name="Title 5"/>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dirty="0" lang="en-US"/>
              <a:t>Click to edit Master title style</a:t>
            </a:r>
          </a:p>
        </p:txBody>
      </p:sp>
      <p:sp>
        <p:nvSpPr>
          <p:cNvPr id="1048619" name="Content placeholder 47"/>
          <p:cNvSpPr>
            <a:spLocks noGrp="1"/>
          </p:cNvSpPr>
          <p:nvPr>
            <p:ph type="body" sz="quarter" idx="28" hasCustomPrompt="1"/>
          </p:nvPr>
        </p:nvSpPr>
        <p:spPr>
          <a:xfrm>
            <a:off x="509574" y="3435546"/>
            <a:ext cx="4260180" cy="1294530"/>
          </a:xfrm>
          <a:prstGeom prst="rect"/>
        </p:spPr>
        <p:txBody>
          <a:bodyPr>
            <a:noAutofit/>
          </a:bodyPr>
          <a:lstStyle>
            <a:lvl1pPr indent="0" marL="0">
              <a:lnSpc>
                <a:spcPct val="100000"/>
              </a:lnSpc>
              <a:buNone/>
              <a:defRPr b="0" sz="15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620" name="Picture Placeholder 20"/>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anchor="ctr" wrap="square">
            <a:no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dirty="0" lang="en-US">
                <a:solidFill>
                  <a:schemeClr val="accent6"/>
                </a:solidFill>
              </a:defRPr>
            </a:lvl1pPr>
          </a:lstStyle>
          <a:p>
            <a:pPr algn="l" defTabSz="914400" eaLnBrk="1" fontAlgn="auto" hangingPunct="1" indent="-228600" latinLnBrk="0" lvl="0" marL="228600" marR="0" rtl="0">
              <a:lnSpc>
                <a:spcPct val="90000"/>
              </a:lnSpc>
              <a:spcBef>
                <a:spcPts val="1000"/>
              </a:spcBef>
              <a:spcAft>
                <a:spcPts val="0"/>
              </a:spcAft>
              <a:buClrTx/>
              <a:buSzTx/>
              <a:buFont typeface="Arial" panose="020B0604020202020204" pitchFamily="34" charset="0"/>
              <a:buChar char="•"/>
            </a:pPr>
            <a:r>
              <a:rPr altLang="zh-CN" dirty="0" lang="en-US"/>
              <a:t>Click icon to add picture</a:t>
            </a:r>
            <a:endParaRPr altLang="en-US" lang="zh-CN"/>
          </a:p>
          <a:p>
            <a:endParaRPr dirty="0" lang="en-US"/>
          </a:p>
        </p:txBody>
      </p:sp>
      <p:sp>
        <p:nvSpPr>
          <p:cNvPr id="1048621" name="Footer Placeholder 4"/>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dirty="0" lang="en-US"/>
          </a:p>
        </p:txBody>
      </p:sp>
      <p:sp>
        <p:nvSpPr>
          <p:cNvPr id="1048622" name="Slide Number Placeholder 6"/>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58" name=""/>
        <p:cNvGrpSpPr/>
        <p:nvPr/>
      </p:nvGrpSpPr>
      <p:grpSpPr>
        <a:xfrm>
          <a:off x="0" y="0"/>
          <a:ext cx="0" cy="0"/>
          <a:chOff x="0" y="0"/>
          <a:chExt cx="0" cy="0"/>
        </a:xfrm>
      </p:grpSpPr>
      <p:sp>
        <p:nvSpPr>
          <p:cNvPr id="1048628" name="Title Placeholder 4"/>
          <p:cNvSpPr>
            <a:spLocks noGrp="1"/>
          </p:cNvSpPr>
          <p:nvPr>
            <p:ph type="title"/>
          </p:nvPr>
        </p:nvSpPr>
        <p:spPr>
          <a:xfrm>
            <a:off x="6710510" y="2016579"/>
            <a:ext cx="4441188" cy="2775857"/>
          </a:xfrm>
          <a:prstGeom prst="rect"/>
        </p:spPr>
        <p:txBody>
          <a:bodyPr anchor="ctr" bIns="45720" lIns="91440" rIns="91440" rtlCol="0" tIns="45720" vert="horz">
            <a:noAutofit/>
          </a:bodyPr>
          <a:lstStyle>
            <a:lvl1pPr>
              <a:defRPr>
                <a:solidFill>
                  <a:schemeClr val="accent6"/>
                </a:solidFill>
              </a:defRPr>
            </a:lvl1pPr>
          </a:lstStyle>
          <a:p>
            <a:r>
              <a:rPr dirty="0" lang="en-US"/>
              <a:t>Click to edit Master title style</a:t>
            </a:r>
          </a:p>
        </p:txBody>
      </p:sp>
      <p:sp>
        <p:nvSpPr>
          <p:cNvPr id="1048629" name="Hexagon 17"/>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630" name="Text 47" descr="Click icon to add picture"/>
          <p:cNvSpPr>
            <a:spLocks noGrp="1"/>
          </p:cNvSpPr>
          <p:nvPr>
            <p:ph type="body" sz="quarter" idx="28" hasCustomPrompt="1"/>
          </p:nvPr>
        </p:nvSpPr>
        <p:spPr>
          <a:xfrm>
            <a:off x="2319235" y="2911781"/>
            <a:ext cx="1570612" cy="1070829"/>
          </a:xfrm>
          <a:prstGeom prst="rect"/>
        </p:spPr>
        <p:txBody>
          <a:bodyPr>
            <a:noAutofit/>
          </a:bodyPr>
          <a:lstStyle>
            <a:lvl1pPr algn="ctr" indent="0" marL="0">
              <a:lnSpc>
                <a:spcPct val="113000"/>
              </a:lnSpc>
              <a:buNone/>
              <a:defRPr baseline="0" b="1" cap="all" sz="1800">
                <a:solidFill>
                  <a:schemeClr val="accent6"/>
                </a:solidFill>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631" name="Picture Placeholder 16"/>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tIns="457200" wrap="square">
            <a:noAutofit/>
          </a:bodyPr>
          <a:lstStyle>
            <a:lvl1pPr algn="ctr" indent="0" marL="0">
              <a:buNone/>
              <a:defRPr>
                <a:solidFill>
                  <a:schemeClr val="accent6"/>
                </a:solidFill>
              </a:defRPr>
            </a:lvl1pPr>
          </a:lstStyle>
          <a:p>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74" name=""/>
        <p:cNvGrpSpPr/>
        <p:nvPr/>
      </p:nvGrpSpPr>
      <p:grpSpPr>
        <a:xfrm>
          <a:off x="0" y="0"/>
          <a:ext cx="0" cy="0"/>
          <a:chOff x="0" y="0"/>
          <a:chExt cx="0" cy="0"/>
        </a:xfrm>
      </p:grpSpPr>
      <p:sp>
        <p:nvSpPr>
          <p:cNvPr id="1048685" name="Title 1"/>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048686" name="Content placeholder 47"/>
          <p:cNvSpPr>
            <a:spLocks noGrp="1"/>
          </p:cNvSpPr>
          <p:nvPr>
            <p:ph type="chart" sz="quarter" idx="27" hasCustomPrompt="1"/>
          </p:nvPr>
        </p:nvSpPr>
        <p:spPr>
          <a:xfrm>
            <a:off x="587829" y="1622510"/>
            <a:ext cx="10889796" cy="4155757"/>
          </a:xfrm>
          <a:prstGeom prst="rect"/>
        </p:spPr>
        <p:txBody>
          <a:bodyPr/>
          <a:lstStyle>
            <a:lvl1pPr>
              <a:defRPr>
                <a:solidFill>
                  <a:schemeClr val="accent6"/>
                </a:solidFill>
              </a:defRPr>
            </a:lvl1pPr>
          </a:lstStyle>
          <a:p>
            <a:r>
              <a:rPr altLang="zh-CN" dirty="0" lang="en-US"/>
              <a:t>Click to edit master text style</a:t>
            </a:r>
            <a:endParaRPr altLang="en-US" lang="zh-CN"/>
          </a:p>
        </p:txBody>
      </p:sp>
      <p:sp>
        <p:nvSpPr>
          <p:cNvPr id="1048687" name="Footer Placeholder 2"/>
          <p:cNvSpPr>
            <a:spLocks noGrp="1"/>
          </p:cNvSpPr>
          <p:nvPr>
            <p:ph type="ftr" sz="quarter" idx="28"/>
          </p:nvPr>
        </p:nvSpPr>
        <p:spPr/>
        <p:txBody>
          <a:bodyPr/>
          <a:lstStyle>
            <a:lvl1pPr>
              <a:defRPr>
                <a:solidFill>
                  <a:schemeClr val="accent6"/>
                </a:solidFill>
              </a:defRPr>
            </a:lvl1pPr>
          </a:lstStyle>
          <a:p>
            <a:r>
              <a:rPr lang="en-US"/>
              <a:t>Presentation title</a:t>
            </a:r>
            <a:endParaRPr dirty="0" lang="en-US"/>
          </a:p>
        </p:txBody>
      </p:sp>
      <p:sp>
        <p:nvSpPr>
          <p:cNvPr id="1048688" name="Slide Number Placeholder 4"/>
          <p:cNvSpPr>
            <a:spLocks noGrp="1"/>
          </p:cNvSpPr>
          <p:nvPr>
            <p:ph type="sldNum" sz="quarter" idx="29"/>
          </p:nvPr>
        </p:nvSpPr>
        <p:spPr/>
        <p:txBody>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62" name=""/>
        <p:cNvGrpSpPr/>
        <p:nvPr/>
      </p:nvGrpSpPr>
      <p:grpSpPr>
        <a:xfrm>
          <a:off x="0" y="0"/>
          <a:ext cx="0" cy="0"/>
          <a:chOff x="0" y="0"/>
          <a:chExt cx="0" cy="0"/>
        </a:xfrm>
      </p:grpSpPr>
      <p:sp>
        <p:nvSpPr>
          <p:cNvPr id="1048645" name="Title Placeholder 4"/>
          <p:cNvSpPr>
            <a:spLocks noGrp="1"/>
          </p:cNvSpPr>
          <p:nvPr>
            <p:ph type="title"/>
          </p:nvPr>
        </p:nvSpPr>
        <p:spPr>
          <a:xfrm>
            <a:off x="581709" y="721538"/>
            <a:ext cx="10889796" cy="1418998"/>
          </a:xfrm>
          <a:prstGeom prst="rect"/>
        </p:spPr>
        <p:txBody>
          <a:bodyPr anchor="t" bIns="45720" lIns="91440" rIns="91440" rtlCol="0" tIns="45720" vert="horz">
            <a:noAutofit/>
          </a:bodyPr>
          <a:lstStyle>
            <a:lvl1pPr>
              <a:defRPr>
                <a:solidFill>
                  <a:schemeClr val="accent6"/>
                </a:solidFill>
              </a:defRPr>
            </a:lvl1pPr>
          </a:lstStyle>
          <a:p>
            <a:r>
              <a:rPr dirty="0" lang="en-US"/>
              <a:t>Click to edit Master title style</a:t>
            </a:r>
          </a:p>
        </p:txBody>
      </p:sp>
      <p:sp>
        <p:nvSpPr>
          <p:cNvPr id="1048646" name="Table placeholder"/>
          <p:cNvSpPr>
            <a:spLocks noGrp="1"/>
          </p:cNvSpPr>
          <p:nvPr>
            <p:ph type="tbl" sz="quarter" idx="27" hasCustomPrompt="1"/>
          </p:nvPr>
        </p:nvSpPr>
        <p:spPr>
          <a:xfrm>
            <a:off x="581709" y="1614198"/>
            <a:ext cx="10889796" cy="4317856"/>
          </a:xfrm>
          <a:prstGeom prst="rect"/>
        </p:spPr>
        <p:txBody>
          <a:bodyPr>
            <a:noAutofit/>
          </a:bodyPr>
          <a:lstStyle>
            <a:lvl1pPr>
              <a:defRPr>
                <a:solidFill>
                  <a:schemeClr val="accent6"/>
                </a:solidFill>
              </a:defRPr>
            </a:lvl1pPr>
          </a:lstStyle>
          <a:p>
            <a:r>
              <a:rPr altLang="zh-CN" dirty="0" lang="en-US"/>
              <a:t>Click to edit master text style</a:t>
            </a:r>
            <a:endParaRPr altLang="en-US" lang="zh-CN"/>
          </a:p>
        </p:txBody>
      </p:sp>
      <p:sp>
        <p:nvSpPr>
          <p:cNvPr id="1048647" name="Freeform: Shape 5"/>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accent6"/>
              </a:solidFill>
            </a:endParaRPr>
          </a:p>
        </p:txBody>
      </p:sp>
      <p:sp>
        <p:nvSpPr>
          <p:cNvPr id="1048648" name="Freeform 11"/>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solidFill>
                <a:schemeClr val="accent6"/>
              </a:solidFill>
            </a:endParaRPr>
          </a:p>
        </p:txBody>
      </p:sp>
      <p:sp>
        <p:nvSpPr>
          <p:cNvPr id="1048649" name="Freeform: Shape 11"/>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schemeClr val="accent6"/>
              </a:solidFill>
              <a:effectLst/>
              <a:uLnTx/>
              <a:uFillTx/>
              <a:latin typeface="Posterama Text SemiBold"/>
              <a:ea typeface="+mn-ea"/>
              <a:cs typeface="+mn-cs"/>
            </a:endParaRPr>
          </a:p>
        </p:txBody>
      </p:sp>
      <p:sp>
        <p:nvSpPr>
          <p:cNvPr id="1048650" name="Footer Placeholder 1"/>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651" name="Slide Number Placeholder 4"/>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60" name=""/>
        <p:cNvGrpSpPr/>
        <p:nvPr/>
      </p:nvGrpSpPr>
      <p:grpSpPr>
        <a:xfrm>
          <a:off x="0" y="0"/>
          <a:ext cx="0" cy="0"/>
          <a:chOff x="0" y="0"/>
          <a:chExt cx="0" cy="0"/>
        </a:xfrm>
      </p:grpSpPr>
      <p:sp>
        <p:nvSpPr>
          <p:cNvPr id="1048635" name="Title 6"/>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dirty="0" lang="en-US"/>
              <a:t>Click to edit </a:t>
            </a:r>
            <a:r>
              <a:rPr altLang="zh-CN" dirty="0" lang="en-US"/>
              <a:t>Text</a:t>
            </a:r>
            <a:r>
              <a:rPr altLang="en-US" dirty="0" lang="zh-CN"/>
              <a:t> </a:t>
            </a:r>
            <a:r>
              <a:rPr dirty="0" lang="en-US"/>
              <a:t>style</a:t>
            </a:r>
          </a:p>
        </p:txBody>
      </p:sp>
      <p:sp>
        <p:nvSpPr>
          <p:cNvPr id="1048636" name="subtitle 47"/>
          <p:cNvSpPr>
            <a:spLocks noGrp="1"/>
          </p:cNvSpPr>
          <p:nvPr>
            <p:ph type="body" sz="quarter" idx="29" hasCustomPrompt="1"/>
          </p:nvPr>
        </p:nvSpPr>
        <p:spPr>
          <a:xfrm>
            <a:off x="6095999" y="3695015"/>
            <a:ext cx="4672693" cy="1688906"/>
          </a:xfrm>
          <a:prstGeom prst="rect"/>
        </p:spPr>
        <p:txBody>
          <a:bodyPr>
            <a:noAutofit/>
          </a:bodyPr>
          <a:lstStyle>
            <a:lvl1pPr indent="0" marL="0">
              <a:lnSpc>
                <a:spcPct val="100000"/>
              </a:lnSpc>
              <a:buNone/>
              <a:defRPr b="0" sz="1500">
                <a:solidFill>
                  <a:schemeClr val="accent4"/>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637" name="Freeform: Shape 5"/>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38" name="Freeform: Shape 6"/>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1600" lang="en-US"/>
          </a:p>
        </p:txBody>
      </p:sp>
      <p:sp>
        <p:nvSpPr>
          <p:cNvPr id="1048639" name="Freeform: Shape 7"/>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40" name="Freeform: Shape 11"/>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anchor="ctr" rtlCol="0">
            <a:noAutofit/>
          </a:bodyPr>
          <a:p>
            <a:pPr algn="ctr" defTabSz="914400" eaLnBrk="1" fontAlgn="auto" hangingPunct="1" indent="0" latinLnBrk="0" lvl="0" marL="0" marR="0">
              <a:lnSpc>
                <a:spcPct val="100000"/>
              </a:lnSpc>
              <a:spcBef>
                <a:spcPts val="0"/>
              </a:spcBef>
              <a:spcAft>
                <a:spcPts val="0"/>
              </a:spcAft>
              <a:buClrTx/>
              <a:buSzTx/>
              <a:buFontTx/>
              <a:buNone/>
            </a:pPr>
            <a:endParaRPr baseline="0" b="0" cap="none" dirty="0" sz="1800" i="0" kern="0" kumimoji="0" lang="en-US" noProof="0" normalizeH="0" spc="0" strike="noStrike" u="none">
              <a:ln>
                <a:noFill/>
              </a:ln>
              <a:solidFill>
                <a:prstClr val="white"/>
              </a:solidFill>
              <a:effectLst/>
              <a:uLnTx/>
              <a:uFillTx/>
              <a:latin typeface="Posterama Text SemiBold"/>
              <a:ea typeface="+mn-ea"/>
              <a:cs typeface="+mn-cs"/>
            </a:endParaRPr>
          </a:p>
        </p:txBody>
      </p:sp>
      <p:sp>
        <p:nvSpPr>
          <p:cNvPr id="1048641" name="Footer Placeholder 2"/>
          <p:cNvSpPr>
            <a:spLocks noGrp="1"/>
          </p:cNvSpPr>
          <p:nvPr>
            <p:ph type="ftr" sz="quarter" idx="30"/>
          </p:nvPr>
        </p:nvSpPr>
        <p:spPr/>
        <p:txBody>
          <a:bodyPr>
            <a:noAutofit/>
          </a:bodyPr>
          <a:p>
            <a:r>
              <a:rPr lang="en-US" noProof="0"/>
              <a:t>Presentation title</a:t>
            </a:r>
            <a:endParaRPr dirty="0" lang="en-US" noProof="0"/>
          </a:p>
        </p:txBody>
      </p:sp>
      <p:sp>
        <p:nvSpPr>
          <p:cNvPr id="1048642" name="Slide Number Placeholder 9"/>
          <p:cNvSpPr>
            <a:spLocks noGrp="1"/>
          </p:cNvSpPr>
          <p:nvPr>
            <p:ph type="sldNum" sz="quarter" idx="31"/>
          </p:nvPr>
        </p:nvSpPr>
        <p:spPr/>
        <p:txBody>
          <a:bodyPr>
            <a:noAutofit/>
          </a:bodyPr>
          <a:p>
            <a:fld id="{47FEACEE-25B4-4A2D-B147-27296E36371D}" type="slidenum">
              <a:rPr altLang="zh-CN" lang="en-US" noProof="0" smtClean="0"/>
              <a:t>‹#›</a:t>
            </a:fld>
            <a:endParaRPr altLang="zh-CN" dirty="0"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96" name=""/>
        <p:cNvGrpSpPr/>
        <p:nvPr/>
      </p:nvGrpSpPr>
      <p:grpSpPr>
        <a:xfrm>
          <a:off x="0" y="0"/>
          <a:ext cx="0" cy="0"/>
          <a:chOff x="0" y="0"/>
          <a:chExt cx="0" cy="0"/>
        </a:xfrm>
      </p:grpSpPr>
      <p:sp>
        <p:nvSpPr>
          <p:cNvPr id="1048853" name="Title Placeholder 4"/>
          <p:cNvSpPr>
            <a:spLocks noGrp="1"/>
          </p:cNvSpPr>
          <p:nvPr>
            <p:ph type="title"/>
          </p:nvPr>
        </p:nvSpPr>
        <p:spPr>
          <a:xfrm>
            <a:off x="838200" y="365125"/>
            <a:ext cx="10515600" cy="1325563"/>
          </a:xfrm>
          <a:prstGeom prst="rect"/>
        </p:spPr>
        <p:txBody>
          <a:bodyPr anchor="ctr" bIns="45720" lIns="91440" rIns="91440" rtlCol="0" tIns="45720" vert="horz">
            <a:noAutofit/>
          </a:bodyPr>
          <a:lstStyle>
            <a:lvl1pPr algn="ctr">
              <a:defRPr>
                <a:solidFill>
                  <a:schemeClr val="accent6"/>
                </a:solidFill>
              </a:defRPr>
            </a:lvl1pPr>
          </a:lstStyle>
          <a:p>
            <a:r>
              <a:rPr dirty="0" lang="en-US"/>
              <a:t>Click to edit Master title style</a:t>
            </a:r>
          </a:p>
        </p:txBody>
      </p:sp>
      <p:sp>
        <p:nvSpPr>
          <p:cNvPr id="1048854" name="Content placeholder 47"/>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algn="l" indent="0" marL="0">
              <a:buFontTx/>
              <a:buNone/>
              <a:defRPr sz="1050">
                <a:solidFill>
                  <a:schemeClr val="accent6"/>
                </a:solidFill>
              </a:defRPr>
            </a:lvl1pPr>
          </a:lstStyle>
          <a:p>
            <a:r>
              <a:rPr altLang="zh-CN" dirty="0" lang="en-US"/>
              <a:t>Click icon to add picture</a:t>
            </a:r>
          </a:p>
        </p:txBody>
      </p:sp>
      <p:sp>
        <p:nvSpPr>
          <p:cNvPr id="1048855" name="Content placeholder 47" descr="Click icon to add picture"/>
          <p:cNvSpPr>
            <a:spLocks noGrp="1"/>
          </p:cNvSpPr>
          <p:nvPr>
            <p:ph type="body" sz="quarter" idx="27" hasCustomPrompt="1"/>
          </p:nvPr>
        </p:nvSpPr>
        <p:spPr>
          <a:xfrm>
            <a:off x="1214003" y="4764289"/>
            <a:ext cx="2098039" cy="506399"/>
          </a:xfrm>
          <a:prstGeom prst="rect"/>
        </p:spPr>
        <p:txBody>
          <a:bodyPr anchor="b">
            <a:noAutofit/>
          </a:bodyPr>
          <a:lstStyle>
            <a:lvl1pPr algn="ctr" indent="0" marL="0">
              <a:lnSpc>
                <a:spcPct val="100000"/>
              </a:lnSpc>
              <a:buNone/>
              <a:defRPr b="1" sz="1800" i="0">
                <a:solidFill>
                  <a:schemeClr val="accent6"/>
                </a:solidFill>
                <a:latin typeface="+mn-lt"/>
                <a:ea typeface="+mj-ea"/>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56" name="Content placeholder 47"/>
          <p:cNvSpPr>
            <a:spLocks noGrp="1"/>
          </p:cNvSpPr>
          <p:nvPr>
            <p:ph type="body" sz="quarter" idx="28" hasCustomPrompt="1"/>
          </p:nvPr>
        </p:nvSpPr>
        <p:spPr>
          <a:xfrm>
            <a:off x="1214003" y="5295180"/>
            <a:ext cx="2098038" cy="506399"/>
          </a:xfrm>
          <a:prstGeom prst="rect"/>
        </p:spPr>
        <p:txBody>
          <a:bodyPr>
            <a:noAutofit/>
          </a:bodyPr>
          <a:lstStyle>
            <a:lvl1pPr algn="ctr" indent="0" marL="0">
              <a:lnSpc>
                <a:spcPct val="100000"/>
              </a:lnSpc>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57" name="Content placeholder 47"/>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algn="l" indent="0" marL="0">
              <a:buFontTx/>
              <a:buNone/>
              <a:defRPr sz="1050">
                <a:solidFill>
                  <a:schemeClr val="accent6"/>
                </a:solidFill>
              </a:defRPr>
            </a:lvl1pPr>
          </a:lstStyle>
          <a:p>
            <a:r>
              <a:rPr altLang="zh-CN" dirty="0" lang="en-US"/>
              <a:t>Click icon to add picture</a:t>
            </a:r>
          </a:p>
        </p:txBody>
      </p:sp>
      <p:sp>
        <p:nvSpPr>
          <p:cNvPr id="1048858" name="Content placeholder 47" descr="Click icon to add picture"/>
          <p:cNvSpPr>
            <a:spLocks noGrp="1"/>
          </p:cNvSpPr>
          <p:nvPr>
            <p:ph type="body" sz="quarter" idx="54" hasCustomPrompt="1"/>
          </p:nvPr>
        </p:nvSpPr>
        <p:spPr>
          <a:xfrm>
            <a:off x="3720440" y="4045832"/>
            <a:ext cx="2098039" cy="506399"/>
          </a:xfrm>
          <a:prstGeom prst="rect"/>
        </p:spPr>
        <p:txBody>
          <a:bodyPr anchor="b">
            <a:noAutofit/>
          </a:bodyPr>
          <a:lstStyle>
            <a:lvl1pPr algn="ctr" indent="0" marL="0">
              <a:lnSpc>
                <a:spcPct val="100000"/>
              </a:lnSpc>
              <a:buNone/>
              <a:defRPr b="1" sz="1800" i="0">
                <a:solidFill>
                  <a:schemeClr val="accent6"/>
                </a:solidFill>
                <a:latin typeface="+mn-lt"/>
                <a:ea typeface="+mj-ea"/>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59" name="Content placeholder 47"/>
          <p:cNvSpPr>
            <a:spLocks noGrp="1"/>
          </p:cNvSpPr>
          <p:nvPr>
            <p:ph type="body" sz="quarter" idx="55" hasCustomPrompt="1"/>
          </p:nvPr>
        </p:nvSpPr>
        <p:spPr>
          <a:xfrm>
            <a:off x="3720440" y="4576723"/>
            <a:ext cx="2098038" cy="506399"/>
          </a:xfrm>
          <a:prstGeom prst="rect"/>
        </p:spPr>
        <p:txBody>
          <a:bodyPr>
            <a:noAutofit/>
          </a:bodyPr>
          <a:lstStyle>
            <a:lvl1pPr algn="ctr" indent="0" marL="0">
              <a:lnSpc>
                <a:spcPct val="100000"/>
              </a:lnSpc>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60" name="Content placeholder 47"/>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algn="l" indent="0" marL="0">
              <a:buFontTx/>
              <a:buNone/>
              <a:defRPr sz="1050">
                <a:solidFill>
                  <a:schemeClr val="accent6"/>
                </a:solidFill>
              </a:defRPr>
            </a:lvl1pPr>
          </a:lstStyle>
          <a:p>
            <a:r>
              <a:rPr altLang="zh-CN" dirty="0" lang="en-US"/>
              <a:t>Click icon to add picture</a:t>
            </a:r>
          </a:p>
        </p:txBody>
      </p:sp>
      <p:sp>
        <p:nvSpPr>
          <p:cNvPr id="1048861" name="Content placeholder 47" descr="Click icon to add picture"/>
          <p:cNvSpPr>
            <a:spLocks noGrp="1"/>
          </p:cNvSpPr>
          <p:nvPr>
            <p:ph type="body" sz="quarter" idx="52" hasCustomPrompt="1"/>
          </p:nvPr>
        </p:nvSpPr>
        <p:spPr>
          <a:xfrm>
            <a:off x="6218710" y="4764289"/>
            <a:ext cx="2098039" cy="506399"/>
          </a:xfrm>
          <a:prstGeom prst="rect"/>
        </p:spPr>
        <p:txBody>
          <a:bodyPr anchor="b">
            <a:noAutofit/>
          </a:bodyPr>
          <a:lstStyle>
            <a:lvl1pPr algn="ctr" indent="0" marL="0">
              <a:lnSpc>
                <a:spcPct val="100000"/>
              </a:lnSpc>
              <a:buNone/>
              <a:defRPr b="1" sz="1800" i="0">
                <a:solidFill>
                  <a:schemeClr val="accent6"/>
                </a:solidFill>
                <a:latin typeface="+mn-lt"/>
                <a:ea typeface="+mj-ea"/>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62" name="Content placeholder 47"/>
          <p:cNvSpPr>
            <a:spLocks noGrp="1"/>
          </p:cNvSpPr>
          <p:nvPr>
            <p:ph type="body" sz="quarter" idx="53" hasCustomPrompt="1"/>
          </p:nvPr>
        </p:nvSpPr>
        <p:spPr>
          <a:xfrm>
            <a:off x="6218710" y="5295180"/>
            <a:ext cx="2098038" cy="506399"/>
          </a:xfrm>
          <a:prstGeom prst="rect"/>
        </p:spPr>
        <p:txBody>
          <a:bodyPr>
            <a:noAutofit/>
          </a:bodyPr>
          <a:lstStyle>
            <a:lvl1pPr algn="ctr" indent="0" marL="0">
              <a:lnSpc>
                <a:spcPct val="100000"/>
              </a:lnSpc>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63" name="Content placeholder 47"/>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algn="l" indent="0" marL="0">
              <a:buFontTx/>
              <a:buNone/>
              <a:defRPr sz="1050">
                <a:solidFill>
                  <a:schemeClr val="accent6"/>
                </a:solidFill>
              </a:defRPr>
            </a:lvl1pPr>
          </a:lstStyle>
          <a:p>
            <a:r>
              <a:rPr altLang="zh-CN" dirty="0" lang="en-US"/>
              <a:t>Click icon to add picture</a:t>
            </a:r>
          </a:p>
        </p:txBody>
      </p:sp>
      <p:sp>
        <p:nvSpPr>
          <p:cNvPr id="1048864" name="Content placeholder 47" descr="Click icon to add picture"/>
          <p:cNvSpPr>
            <a:spLocks noGrp="1"/>
          </p:cNvSpPr>
          <p:nvPr>
            <p:ph type="body" sz="quarter" idx="56" hasCustomPrompt="1"/>
          </p:nvPr>
        </p:nvSpPr>
        <p:spPr>
          <a:xfrm>
            <a:off x="8635340" y="4045832"/>
            <a:ext cx="2098039" cy="506399"/>
          </a:xfrm>
          <a:prstGeom prst="rect"/>
        </p:spPr>
        <p:txBody>
          <a:bodyPr anchor="b">
            <a:noAutofit/>
          </a:bodyPr>
          <a:lstStyle>
            <a:lvl1pPr algn="ctr" indent="0" marL="0">
              <a:lnSpc>
                <a:spcPct val="100000"/>
              </a:lnSpc>
              <a:buNone/>
              <a:defRPr b="1" sz="1800" i="0">
                <a:solidFill>
                  <a:schemeClr val="accent6"/>
                </a:solidFill>
                <a:latin typeface="+mn-lt"/>
                <a:ea typeface="+mj-ea"/>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65" name="Content placeholder 47"/>
          <p:cNvSpPr>
            <a:spLocks noGrp="1"/>
          </p:cNvSpPr>
          <p:nvPr>
            <p:ph type="body" sz="quarter" idx="57" hasCustomPrompt="1"/>
          </p:nvPr>
        </p:nvSpPr>
        <p:spPr>
          <a:xfrm>
            <a:off x="8635340" y="4576723"/>
            <a:ext cx="2098038" cy="506399"/>
          </a:xfrm>
          <a:prstGeom prst="rect"/>
        </p:spPr>
        <p:txBody>
          <a:bodyPr>
            <a:noAutofit/>
          </a:bodyPr>
          <a:lstStyle>
            <a:lvl1pPr algn="ctr" indent="0" marL="0">
              <a:lnSpc>
                <a:spcPct val="100000"/>
              </a:lnSpc>
              <a:buNone/>
              <a:defRPr b="0" sz="1400">
                <a:solidFill>
                  <a:schemeClr val="accent6"/>
                </a:solidFill>
                <a:latin typeface="+mn-lt"/>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866" name="Footer Placeholder 1"/>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dirty="0" lang="en-US"/>
          </a:p>
        </p:txBody>
      </p:sp>
      <p:sp>
        <p:nvSpPr>
          <p:cNvPr id="1048867" name="Slide Number Placeholder 2"/>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92" name=""/>
        <p:cNvGrpSpPr/>
        <p:nvPr/>
      </p:nvGrpSpPr>
      <p:grpSpPr>
        <a:xfrm>
          <a:off x="0" y="0"/>
          <a:ext cx="0" cy="0"/>
          <a:chOff x="0" y="0"/>
          <a:chExt cx="0" cy="0"/>
        </a:xfrm>
      </p:grpSpPr>
      <p:sp>
        <p:nvSpPr>
          <p:cNvPr id="1048783" name="Title 3"/>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dirty="0" lang="en-US"/>
              <a:t>Click to edit Master title style</a:t>
            </a:r>
          </a:p>
        </p:txBody>
      </p:sp>
      <p:sp>
        <p:nvSpPr>
          <p:cNvPr id="1048784" name="Content placeholder 47"/>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785" name="文本占位符 47" descr="Click icon to add picture"/>
          <p:cNvSpPr>
            <a:spLocks noGrp="1"/>
          </p:cNvSpPr>
          <p:nvPr>
            <p:ph type="body" sz="quarter" idx="27" hasCustomPrompt="1"/>
          </p:nvPr>
        </p:nvSpPr>
        <p:spPr>
          <a:xfrm>
            <a:off x="5520210" y="522515"/>
            <a:ext cx="2289842" cy="626551"/>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86" name="Content placeholder 47"/>
          <p:cNvSpPr>
            <a:spLocks noGrp="1"/>
          </p:cNvSpPr>
          <p:nvPr>
            <p:ph type="body" sz="quarter" idx="28" hasCustomPrompt="1"/>
          </p:nvPr>
        </p:nvSpPr>
        <p:spPr>
          <a:xfrm>
            <a:off x="5520211" y="1165881"/>
            <a:ext cx="2289842" cy="506399"/>
          </a:xfrm>
          <a:prstGeom prst="rect"/>
        </p:spPr>
        <p:txBody>
          <a:bodyPr>
            <a:noAutofit/>
          </a:bodyPr>
          <a:lstStyle>
            <a:lvl1pPr algn="l" indent="0" marL="0">
              <a:lnSpc>
                <a:spcPct val="90000"/>
              </a:lnSpc>
              <a:spcBef>
                <a:spcPts val="0"/>
              </a:spcBef>
              <a:buNone/>
              <a:defRPr b="0" sz="140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text styles </a:t>
            </a:r>
          </a:p>
        </p:txBody>
      </p:sp>
      <p:sp>
        <p:nvSpPr>
          <p:cNvPr id="1048787" name="Content placeholder 47"/>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788" name="Content placeholder 47" descr="Click icon to add picture"/>
          <p:cNvSpPr>
            <a:spLocks noGrp="1"/>
          </p:cNvSpPr>
          <p:nvPr>
            <p:ph type="body" sz="quarter" idx="55" hasCustomPrompt="1"/>
          </p:nvPr>
        </p:nvSpPr>
        <p:spPr>
          <a:xfrm>
            <a:off x="9309889" y="642667"/>
            <a:ext cx="2098039" cy="506399"/>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89" name="Content placeholder 47"/>
          <p:cNvSpPr>
            <a:spLocks noGrp="1"/>
          </p:cNvSpPr>
          <p:nvPr>
            <p:ph type="body" sz="quarter" idx="56" hasCustomPrompt="1"/>
          </p:nvPr>
        </p:nvSpPr>
        <p:spPr>
          <a:xfrm>
            <a:off x="9309891" y="1165881"/>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790" name="Content placeholder 47"/>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791" name="Content placeholder 47" descr="Click icon to add picture"/>
          <p:cNvSpPr>
            <a:spLocks noGrp="1"/>
          </p:cNvSpPr>
          <p:nvPr>
            <p:ph type="body" sz="quarter" idx="57" hasCustomPrompt="1"/>
          </p:nvPr>
        </p:nvSpPr>
        <p:spPr>
          <a:xfrm>
            <a:off x="5520210" y="2105171"/>
            <a:ext cx="2193021" cy="617418"/>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92" name="Content placeholder 47"/>
          <p:cNvSpPr>
            <a:spLocks noGrp="1"/>
          </p:cNvSpPr>
          <p:nvPr>
            <p:ph type="body" sz="quarter" idx="58" hasCustomPrompt="1"/>
          </p:nvPr>
        </p:nvSpPr>
        <p:spPr>
          <a:xfrm>
            <a:off x="5520212" y="2739721"/>
            <a:ext cx="2193021" cy="506399"/>
          </a:xfrm>
          <a:prstGeom prst="rect"/>
        </p:spPr>
        <p:txBody>
          <a:bodyPr>
            <a:noAutofit/>
          </a:bodyPr>
          <a:lstStyle>
            <a:lvl1pPr algn="l" indent="0" marL="0">
              <a:lnSpc>
                <a:spcPct val="100000"/>
              </a:lnSpc>
              <a:spcBef>
                <a:spcPts val="0"/>
              </a:spcBef>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793" name="Content placeholder 47"/>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dirty="0" lang="zh-CN"/>
          </a:p>
        </p:txBody>
      </p:sp>
      <p:sp>
        <p:nvSpPr>
          <p:cNvPr id="1048794" name="Content placeholder 47" descr="Click icon to add picture"/>
          <p:cNvSpPr>
            <a:spLocks noGrp="1"/>
          </p:cNvSpPr>
          <p:nvPr>
            <p:ph type="body" sz="quarter" idx="59" hasCustomPrompt="1"/>
          </p:nvPr>
        </p:nvSpPr>
        <p:spPr>
          <a:xfrm>
            <a:off x="9309890" y="2032203"/>
            <a:ext cx="2098039" cy="701144"/>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95" name="Content placeholder 47"/>
          <p:cNvSpPr>
            <a:spLocks noGrp="1"/>
          </p:cNvSpPr>
          <p:nvPr>
            <p:ph type="body" sz="quarter" idx="60" hasCustomPrompt="1"/>
          </p:nvPr>
        </p:nvSpPr>
        <p:spPr>
          <a:xfrm>
            <a:off x="9309890" y="2746407"/>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796" name="Content placeholder 47"/>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797" name="Content placeholder 47" descr="Click icon to add picture"/>
          <p:cNvSpPr>
            <a:spLocks noGrp="1"/>
          </p:cNvSpPr>
          <p:nvPr>
            <p:ph type="body" sz="quarter" idx="61" hasCustomPrompt="1"/>
          </p:nvPr>
        </p:nvSpPr>
        <p:spPr>
          <a:xfrm>
            <a:off x="5520210" y="3775516"/>
            <a:ext cx="2098039" cy="506399"/>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798" name="Content placeholder 47"/>
          <p:cNvSpPr>
            <a:spLocks noGrp="1"/>
          </p:cNvSpPr>
          <p:nvPr>
            <p:ph type="body" sz="quarter" idx="62" hasCustomPrompt="1"/>
          </p:nvPr>
        </p:nvSpPr>
        <p:spPr>
          <a:xfrm>
            <a:off x="5520211" y="4312077"/>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799" name="Content placeholder 47"/>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00" name="Content placeholder 47" descr="Click icon to add picture"/>
          <p:cNvSpPr>
            <a:spLocks noGrp="1"/>
          </p:cNvSpPr>
          <p:nvPr>
            <p:ph type="body" sz="quarter" idx="63" hasCustomPrompt="1"/>
          </p:nvPr>
        </p:nvSpPr>
        <p:spPr>
          <a:xfrm>
            <a:off x="9309889" y="3775516"/>
            <a:ext cx="2098039" cy="506399"/>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01" name="Content placeholder 47"/>
          <p:cNvSpPr>
            <a:spLocks noGrp="1"/>
          </p:cNvSpPr>
          <p:nvPr>
            <p:ph type="body" sz="quarter" idx="64" hasCustomPrompt="1"/>
          </p:nvPr>
        </p:nvSpPr>
        <p:spPr>
          <a:xfrm>
            <a:off x="9309891" y="4312077"/>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802" name="Content placeholder 47"/>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03" name="Content placeholder 47" descr="Click icon to add picture"/>
          <p:cNvSpPr>
            <a:spLocks noGrp="1"/>
          </p:cNvSpPr>
          <p:nvPr>
            <p:ph type="body" sz="quarter" idx="65" hasCustomPrompt="1"/>
          </p:nvPr>
        </p:nvSpPr>
        <p:spPr>
          <a:xfrm>
            <a:off x="5520210" y="5369449"/>
            <a:ext cx="2098039" cy="506399"/>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04" name="Content placeholder 47"/>
          <p:cNvSpPr>
            <a:spLocks noGrp="1"/>
          </p:cNvSpPr>
          <p:nvPr>
            <p:ph type="body" sz="quarter" idx="66" hasCustomPrompt="1"/>
          </p:nvPr>
        </p:nvSpPr>
        <p:spPr>
          <a:xfrm>
            <a:off x="5520211" y="5901594"/>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805" name="Content placeholder 47"/>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algn="ctr" indent="0" marL="0">
              <a:buNone/>
              <a:defRPr sz="1000">
                <a:solidFill>
                  <a:schemeClr val="accent6"/>
                </a:solidFill>
              </a:defRPr>
            </a:lvl1pPr>
          </a:lstStyle>
          <a:p>
            <a:r>
              <a:rPr altLang="zh-CN" dirty="0" lang="en-US"/>
              <a:t>Click icon to add picture</a:t>
            </a:r>
            <a:endParaRPr altLang="en-US" lang="zh-CN"/>
          </a:p>
        </p:txBody>
      </p:sp>
      <p:sp>
        <p:nvSpPr>
          <p:cNvPr id="1048806" name="Content placeholder 47" descr="Click icon to add picture"/>
          <p:cNvSpPr>
            <a:spLocks noGrp="1"/>
          </p:cNvSpPr>
          <p:nvPr>
            <p:ph type="body" sz="quarter" idx="67" hasCustomPrompt="1"/>
          </p:nvPr>
        </p:nvSpPr>
        <p:spPr>
          <a:xfrm>
            <a:off x="9313612" y="5369449"/>
            <a:ext cx="2098039" cy="506399"/>
          </a:xfrm>
          <a:prstGeom prst="rect"/>
        </p:spPr>
        <p:txBody>
          <a:bodyPr anchor="b">
            <a:noAutofit/>
          </a:bodyPr>
          <a:lstStyle>
            <a:lvl1pPr algn="l" indent="0" marL="0">
              <a:lnSpc>
                <a:spcPct val="100000"/>
              </a:lnSpc>
              <a:buNone/>
              <a:defRPr b="1" sz="1800"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altLang="zh-CN" dirty="0" lang="en-US"/>
              <a:t>Click to edit Master title style </a:t>
            </a:r>
          </a:p>
        </p:txBody>
      </p:sp>
      <p:sp>
        <p:nvSpPr>
          <p:cNvPr id="1048807" name="Content placeholder 47"/>
          <p:cNvSpPr>
            <a:spLocks noGrp="1"/>
          </p:cNvSpPr>
          <p:nvPr>
            <p:ph type="body" sz="quarter" idx="68" hasCustomPrompt="1"/>
          </p:nvPr>
        </p:nvSpPr>
        <p:spPr>
          <a:xfrm>
            <a:off x="9309891" y="5901594"/>
            <a:ext cx="2098038" cy="506399"/>
          </a:xfrm>
          <a:prstGeom prst="rect"/>
        </p:spPr>
        <p:txBody>
          <a:bodyPr>
            <a:noAutofit/>
          </a:bodyPr>
          <a:lstStyle>
            <a:lvl1pPr algn="l" indent="0" marL="0">
              <a:lnSpc>
                <a:spcPct val="100000"/>
              </a:lnSpc>
              <a:buNone/>
              <a:defRPr altLang="zh-CN" b="0" dirty="0" sz="1400" i="0" kern="1200" lang="en-US">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algn="l" defTabSz="914400" eaLnBrk="1" hangingPunct="1" indent="0" latinLnBrk="0" lvl="0" marL="0" rtl="0">
              <a:lnSpc>
                <a:spcPct val="90000"/>
              </a:lnSpc>
              <a:spcBef>
                <a:spcPts val="0"/>
              </a:spcBef>
              <a:buFont typeface="Arial" panose="020B0604020202020204" pitchFamily="34" charset="0"/>
              <a:buNone/>
            </a:pPr>
            <a:r>
              <a:rPr altLang="zh-CN" dirty="0" lang="en-US"/>
              <a:t>Click to edit Master text styles </a:t>
            </a:r>
          </a:p>
        </p:txBody>
      </p:sp>
      <p:sp>
        <p:nvSpPr>
          <p:cNvPr id="1048808" name="Footer Placeholder 4"/>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dirty="0" lang="en-US"/>
          </a:p>
        </p:txBody>
      </p:sp>
      <p:sp>
        <p:nvSpPr>
          <p:cNvPr id="1048809" name="Slide Number Placeholder 5"/>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altLang="zh-CN" lang="en-US" smtClean="0"/>
              <a:t>‹#›</a:t>
            </a:fld>
            <a:endParaRPr altLang="zh-CN"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3" name=""/>
        <p:cNvGrpSpPr/>
        <p:nvPr/>
      </p:nvGrpSpPr>
      <p:grpSpPr>
        <a:xfrm>
          <a:off x="0" y="0"/>
          <a:ext cx="0" cy="0"/>
          <a:chOff x="0" y="0"/>
          <a:chExt cx="0" cy="0"/>
        </a:xfrm>
      </p:grpSpPr>
      <p:sp>
        <p:nvSpPr>
          <p:cNvPr id="1048576" name="Content placeholder 47"/>
          <p:cNvSpPr>
            <a:spLocks noGrp="1"/>
          </p:cNvSpPr>
          <p:nvPr>
            <p:ph type="sldNum" sz="quarter" idx="4"/>
          </p:nvPr>
        </p:nvSpPr>
        <p:spPr>
          <a:xfrm>
            <a:off x="11194169" y="6217920"/>
            <a:ext cx="458592" cy="365125"/>
          </a:xfrm>
          <a:prstGeom prst="rect"/>
        </p:spPr>
        <p:txBody>
          <a:bodyPr anchor="ctr" bIns="45720" lIns="91440" rIns="91440" rtlCol="0" tIns="45720" vert="horz">
            <a:noAutofit/>
          </a:bodyPr>
          <a:lstStyle>
            <a:lvl1pPr algn="ctr">
              <a:defRPr sz="1200">
                <a:solidFill>
                  <a:schemeClr val="accent6"/>
                </a:solidFill>
                <a:latin typeface="+mn-lt"/>
              </a:defRPr>
            </a:lvl1pPr>
          </a:lstStyle>
          <a:p>
            <a:fld id="{47FEACEE-25B4-4A2D-B147-27296E36371D}" type="slidenum">
              <a:rPr altLang="zh-CN" lang="en-US" smtClean="0"/>
              <a:t>‹#›</a:t>
            </a:fld>
            <a:endParaRPr altLang="zh-CN"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578" name="Title Placeholder 4"/>
          <p:cNvSpPr>
            <a:spLocks noGrp="1"/>
          </p:cNvSpPr>
          <p:nvPr>
            <p:ph type="title"/>
          </p:nvPr>
        </p:nvSpPr>
        <p:spPr>
          <a:xfrm>
            <a:off x="838200" y="365125"/>
            <a:ext cx="10515600" cy="1325563"/>
          </a:xfrm>
          <a:prstGeom prst="rect"/>
        </p:spPr>
        <p:txBody>
          <a:bodyPr anchor="ctr" bIns="45720" lIns="91440" rIns="91440" rtlCol="0" tIns="45720" vert="horz">
            <a:noAutofit/>
          </a:bodyPr>
          <a:p>
            <a:r>
              <a:rPr lang="en-US" noProof="0"/>
              <a:t>Click to edit Master title style</a:t>
            </a:r>
          </a:p>
        </p:txBody>
      </p:sp>
      <p:sp>
        <p:nvSpPr>
          <p:cNvPr id="1048579" name="Footer Placeholder 7"/>
          <p:cNvSpPr>
            <a:spLocks noGrp="1"/>
          </p:cNvSpPr>
          <p:nvPr>
            <p:ph type="ftr" sz="quarter" idx="3"/>
          </p:nvPr>
        </p:nvSpPr>
        <p:spPr>
          <a:xfrm>
            <a:off x="484632" y="6217920"/>
            <a:ext cx="4114800" cy="365125"/>
          </a:xfrm>
          <a:prstGeom prst="rect"/>
        </p:spPr>
        <p:txBody>
          <a:bodyPr anchor="ctr" bIns="45720" lIns="91440" rIns="91440" rtlCol="0" tIns="45720" vert="horz">
            <a:noAutofit/>
          </a:bodyPr>
          <a:lstStyle>
            <a:lvl1pPr algn="l">
              <a:defRPr sz="1200">
                <a:solidFill>
                  <a:schemeClr val="accent6"/>
                </a:solidFill>
                <a:latin typeface="+mn-lt"/>
              </a:defRPr>
            </a:lvl1pPr>
          </a:lstStyle>
          <a:p>
            <a:r>
              <a:rPr dirty="0" lang="en-US"/>
              <a:t>Presentation title</a:t>
            </a: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dt="0" ftr="1" hdr="0" sldNum="1"/>
  <p:txStyles>
    <p:titleStyle>
      <a:lvl1pPr algn="l" defTabSz="914400" eaLnBrk="1" hangingPunct="1" latinLnBrk="0" rtl="0">
        <a:lnSpc>
          <a:spcPct val="90000"/>
        </a:lnSpc>
        <a:spcBef>
          <a:spcPct val="0"/>
        </a:spcBef>
        <a:buNone/>
        <a:defRPr b="1" sz="4400" kern="1200">
          <a:solidFill>
            <a:schemeClr val="accent6"/>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4" name="TextBox 5"/>
          <p:cNvSpPr txBox="1"/>
          <p:nvPr/>
        </p:nvSpPr>
        <p:spPr>
          <a:xfrm>
            <a:off x="640080" y="287383"/>
            <a:ext cx="11187563" cy="2186941"/>
          </a:xfrm>
          <a:prstGeom prst="rect"/>
          <a:noFill/>
        </p:spPr>
        <p:txBody>
          <a:bodyPr wrap="square">
            <a:spAutoFit/>
          </a:bodyPr>
          <a:p>
            <a:pPr algn="ctr"/>
            <a:r>
              <a:rPr cap="none" dirty="0" sz="2800" lang="en-US" spc="0">
                <a:ln w="10160">
                  <a:solidFill>
                    <a:schemeClr val="accent5"/>
                  </a:solidFill>
                  <a:prstDash val="solid"/>
                </a:ln>
                <a:solidFill>
                  <a:srgbClr val="0070C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ANNAMACHARYA INSTITUTE OF TECHNOLOGY &amp; SCIENCES</a:t>
            </a:r>
            <a:endParaRPr cap="none" dirty="0" sz="3600" lang="en-US" spc="0">
              <a:ln w="10160">
                <a:solidFill>
                  <a:schemeClr val="accent5"/>
                </a:solidFill>
                <a:prstDash val="solid"/>
              </a:ln>
              <a:solidFill>
                <a:srgbClr val="0070C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endParaRPr>
          </a:p>
          <a:p>
            <a:pPr algn="ctr"/>
            <a:r>
              <a:rPr dirty="0" sz="2800" lang="en-US">
                <a:ln w="10160">
                  <a:solidFill>
                    <a:schemeClr val="accent5"/>
                  </a:solidFill>
                  <a:prstDash val="solid"/>
                </a:ln>
                <a:solidFill>
                  <a:srgbClr val="0070C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(AUTONOMOUS),</a:t>
            </a:r>
            <a:r>
              <a:rPr cap="none" dirty="0" sz="2800" lang="en-US" spc="0">
                <a:ln w="10160">
                  <a:solidFill>
                    <a:schemeClr val="accent5"/>
                  </a:solidFill>
                  <a:prstDash val="solid"/>
                </a:ln>
                <a:solidFill>
                  <a:srgbClr val="0070C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TIRUPATI</a:t>
            </a:r>
          </a:p>
          <a:p>
            <a:pPr algn="ctr"/>
            <a:r>
              <a:rPr cap="none" dirty="0" sz="2800" lang="en-US" spc="0">
                <a:ln w="10160">
                  <a:solidFill>
                    <a:schemeClr val="accent5"/>
                  </a:solidFill>
                  <a:prstDash val="solid"/>
                </a:ln>
                <a:solidFill>
                  <a:srgbClr val="C0000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DEPARTMENT OF </a:t>
            </a:r>
            <a:r>
              <a:rPr cap="none" dirty="0" sz="2800" lang="en-US" spc="0" smtClean="0">
                <a:ln w="10160">
                  <a:solidFill>
                    <a:schemeClr val="accent5"/>
                  </a:solidFill>
                  <a:prstDash val="solid"/>
                </a:ln>
                <a:solidFill>
                  <a:srgbClr val="C0000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CSE</a:t>
            </a:r>
            <a:endParaRPr cap="none" dirty="0" sz="2800" lang="en-US" spc="0">
              <a:ln w="10160">
                <a:solidFill>
                  <a:schemeClr val="accent5"/>
                </a:solidFill>
                <a:prstDash val="solid"/>
              </a:ln>
              <a:solidFill>
                <a:srgbClr val="C00000"/>
              </a:solidFill>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endParaRPr>
          </a:p>
          <a:p>
            <a:pPr algn="ctr"/>
            <a:r>
              <a:rPr dirty="0" sz="2800" lang="en-US">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Community Service Project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on</a:t>
            </a:r>
          </a:p>
          <a:p>
            <a:pPr algn="ct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Bu</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i</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l</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d</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i</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n</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g</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D</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i</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g</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i</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t</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a</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l</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S</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k</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i</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l</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l</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s</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F</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o</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r</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R</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u</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r</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a</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l</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 </a:t>
            </a:r>
            <a:r>
              <a:rPr dirty="0" sz="2800" lang="en-US" smtClean="0">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rPr>
              <a:t>Empowerment</a:t>
            </a:r>
            <a:endParaRPr dirty="0" sz="2800" lang="en-US">
              <a:ln w="10160">
                <a:solidFill>
                  <a:schemeClr val="accent5"/>
                </a:solidFill>
                <a:prstDash val="solid"/>
              </a:ln>
              <a:effectLst>
                <a:outerShdw algn="tl" blurRad="38100" dir="5400000" dist="22860" rotWithShape="0">
                  <a:srgbClr val="000000">
                    <a:alpha val="30000"/>
                  </a:srgbClr>
                </a:outerShdw>
              </a:effectLst>
              <a:latin typeface="Berlin Sans FB" panose="020E0602020502020306" pitchFamily="34" charset="0"/>
              <a:cs typeface="Times New Roman" panose="02020603050405020304" pitchFamily="18" charset="0"/>
            </a:endParaRPr>
          </a:p>
        </p:txBody>
      </p:sp>
      <p:pic>
        <p:nvPicPr>
          <p:cNvPr id="2097152" name="Picture 6"/>
          <p:cNvPicPr>
            <a:picLocks noChangeAspect="1"/>
          </p:cNvPicPr>
          <p:nvPr/>
        </p:nvPicPr>
        <p:blipFill>
          <a:blip xmlns:r="http://schemas.openxmlformats.org/officeDocument/2006/relationships" r:embed="rId1"/>
          <a:stretch>
            <a:fillRect/>
          </a:stretch>
        </p:blipFill>
        <p:spPr>
          <a:xfrm>
            <a:off x="3125338" y="399298"/>
            <a:ext cx="6013338" cy="6282910"/>
          </a:xfrm>
          <a:prstGeom prst="rect"/>
        </p:spPr>
      </p:pic>
      <p:sp>
        <p:nvSpPr>
          <p:cNvPr id="1048585" name="TextBox 13"/>
          <p:cNvSpPr txBox="1"/>
          <p:nvPr/>
        </p:nvSpPr>
        <p:spPr>
          <a:xfrm>
            <a:off x="-172227" y="5750004"/>
            <a:ext cx="6096000" cy="1077218"/>
          </a:xfrm>
          <a:prstGeom prst="rect"/>
          <a:noFill/>
        </p:spPr>
        <p:txBody>
          <a:bodyPr wrap="square">
            <a:spAutoFit/>
          </a:bodyPr>
          <a:p>
            <a:pPr algn="ctr"/>
            <a:r>
              <a:rPr b="1" dirty="0" sz="1600" lang="en-IN">
                <a:latin typeface="Times New Roman" pitchFamily="18" charset="0"/>
                <a:cs typeface="Times New Roman" pitchFamily="18" charset="0"/>
              </a:rPr>
              <a:t>Under the Guidance </a:t>
            </a:r>
            <a:r>
              <a:rPr b="1" dirty="0" sz="1600" lang="en-IN" smtClean="0">
                <a:latin typeface="Times New Roman" pitchFamily="18" charset="0"/>
                <a:cs typeface="Times New Roman" pitchFamily="18" charset="0"/>
              </a:rPr>
              <a:t>of</a:t>
            </a:r>
          </a:p>
          <a:p>
            <a:pPr algn="ctr"/>
            <a:r>
              <a:rPr b="1" dirty="0" sz="1600" lang="en-IN" smtClean="0">
                <a:latin typeface="Times New Roman" pitchFamily="18" charset="0"/>
                <a:cs typeface="Times New Roman" pitchFamily="18" charset="0"/>
              </a:rPr>
              <a:t>M</a:t>
            </a:r>
            <a:r>
              <a:rPr b="1" dirty="0" sz="1600" lang="en-US" smtClean="0">
                <a:latin typeface="Times New Roman" pitchFamily="18" charset="0"/>
                <a:cs typeface="Times New Roman" pitchFamily="18" charset="0"/>
              </a:rPr>
              <a:t>s</a:t>
            </a:r>
            <a:r>
              <a:rPr b="1" dirty="0" sz="1600" lang="en-US" smtClean="0">
                <a:latin typeface="Times New Roman" pitchFamily="18" charset="0"/>
                <a:cs typeface="Times New Roman" pitchFamily="18" charset="0"/>
              </a:rPr>
              <a:t>.</a:t>
            </a:r>
            <a:r>
              <a:rPr b="1" dirty="0" sz="1600" lang="en-US" smtClean="0">
                <a:latin typeface="Times New Roman" pitchFamily="18" charset="0"/>
                <a:cs typeface="Times New Roman" pitchFamily="18" charset="0"/>
              </a:rPr>
              <a:t>V</a:t>
            </a:r>
            <a:r>
              <a:rPr b="1" dirty="0" sz="1600" lang="en-US" smtClean="0">
                <a:latin typeface="Times New Roman" pitchFamily="18" charset="0"/>
                <a:cs typeface="Times New Roman" pitchFamily="18" charset="0"/>
              </a:rPr>
              <a:t>.</a:t>
            </a:r>
            <a:r>
              <a:rPr b="1" dirty="0" sz="1600" lang="en-US" smtClean="0">
                <a:latin typeface="Times New Roman" pitchFamily="18" charset="0"/>
                <a:cs typeface="Times New Roman" pitchFamily="18" charset="0"/>
              </a:rPr>
              <a:t>S</a:t>
            </a:r>
            <a:r>
              <a:rPr b="1" dirty="0" sz="1600" lang="en-US" smtClean="0">
                <a:latin typeface="Times New Roman" pitchFamily="18" charset="0"/>
                <a:cs typeface="Times New Roman" pitchFamily="18" charset="0"/>
              </a:rPr>
              <a:t>.</a:t>
            </a:r>
            <a:r>
              <a:rPr b="1" dirty="0" sz="1600" lang="en-US" smtClean="0">
                <a:latin typeface="Times New Roman" pitchFamily="18" charset="0"/>
                <a:cs typeface="Times New Roman" pitchFamily="18" charset="0"/>
              </a:rPr>
              <a:t>G</a:t>
            </a:r>
            <a:r>
              <a:rPr b="1" dirty="0" sz="1600" lang="en-US" smtClean="0">
                <a:latin typeface="Times New Roman" pitchFamily="18" charset="0"/>
                <a:cs typeface="Times New Roman" pitchFamily="18" charset="0"/>
              </a:rPr>
              <a:t>a</a:t>
            </a:r>
            <a:r>
              <a:rPr b="1" dirty="0" sz="1600" lang="en-US" smtClean="0">
                <a:latin typeface="Times New Roman" pitchFamily="18" charset="0"/>
                <a:cs typeface="Times New Roman" pitchFamily="18" charset="0"/>
              </a:rPr>
              <a:t>y</a:t>
            </a:r>
            <a:r>
              <a:rPr b="1" dirty="0" sz="1600" lang="en-US" smtClean="0">
                <a:latin typeface="Times New Roman" pitchFamily="18" charset="0"/>
                <a:cs typeface="Times New Roman" pitchFamily="18" charset="0"/>
              </a:rPr>
              <a:t>a</a:t>
            </a:r>
            <a:r>
              <a:rPr b="1" dirty="0" sz="1600" lang="en-US" smtClean="0">
                <a:latin typeface="Times New Roman" pitchFamily="18" charset="0"/>
                <a:cs typeface="Times New Roman" pitchFamily="18" charset="0"/>
              </a:rPr>
              <a:t>t</a:t>
            </a:r>
            <a:r>
              <a:rPr b="1" dirty="0" sz="1600" lang="en-US" smtClean="0">
                <a:latin typeface="Times New Roman" pitchFamily="18" charset="0"/>
                <a:cs typeface="Times New Roman" pitchFamily="18" charset="0"/>
              </a:rPr>
              <a:t>h</a:t>
            </a:r>
            <a:r>
              <a:rPr b="1" dirty="0" sz="1600" lang="en-US" smtClean="0">
                <a:latin typeface="Times New Roman" pitchFamily="18" charset="0"/>
                <a:cs typeface="Times New Roman" pitchFamily="18" charset="0"/>
              </a:rPr>
              <a:t>r</a:t>
            </a:r>
            <a:r>
              <a:rPr b="1" dirty="0" sz="1600" lang="en-US" smtClean="0">
                <a:latin typeface="Times New Roman" pitchFamily="18" charset="0"/>
                <a:cs typeface="Times New Roman" pitchFamily="18" charset="0"/>
              </a:rPr>
              <a:t>i</a:t>
            </a:r>
            <a:r>
              <a:rPr b="1" dirty="0" sz="1600" lang="en-IN" smtClean="0">
                <a:latin typeface="Times New Roman" pitchFamily="18" charset="0"/>
                <a:cs typeface="Times New Roman" pitchFamily="18" charset="0"/>
              </a:rPr>
              <a:t>(M.Tech) (Our Guide)</a:t>
            </a:r>
            <a:endParaRPr altLang="en-US" lang="zh-CN"/>
          </a:p>
          <a:p>
            <a:pPr algn="ctr"/>
            <a:r>
              <a:rPr b="1" dirty="0" sz="1600" lang="en-IN" smtClean="0">
                <a:latin typeface="Times New Roman" pitchFamily="18" charset="0"/>
                <a:cs typeface="Times New Roman" pitchFamily="18" charset="0"/>
              </a:rPr>
              <a:t>Ms V.S.Gayathri (M.Tech) (Our Coordinator)</a:t>
            </a:r>
            <a:endParaRPr b="1" dirty="0" sz="1600" lang="en-IN">
              <a:latin typeface="Times New Roman" pitchFamily="18" charset="0"/>
              <a:cs typeface="Times New Roman" pitchFamily="18" charset="0"/>
            </a:endParaRPr>
          </a:p>
          <a:p>
            <a:pPr algn="ctr"/>
            <a:r>
              <a:rPr b="1" dirty="0" sz="1600" lang="en-IN" smtClean="0">
                <a:latin typeface="Times New Roman" pitchFamily="18" charset="0"/>
                <a:cs typeface="Times New Roman" pitchFamily="18" charset="0"/>
              </a:rPr>
              <a:t>Department </a:t>
            </a:r>
            <a:r>
              <a:rPr b="1" dirty="0" sz="1600" lang="en-IN">
                <a:latin typeface="Times New Roman" pitchFamily="18" charset="0"/>
                <a:cs typeface="Times New Roman" pitchFamily="18" charset="0"/>
              </a:rPr>
              <a:t>of </a:t>
            </a:r>
            <a:r>
              <a:rPr b="1" dirty="0" sz="1600" lang="en-IN" smtClean="0">
                <a:latin typeface="Times New Roman" pitchFamily="18" charset="0"/>
                <a:cs typeface="Times New Roman" pitchFamily="18" charset="0"/>
              </a:rPr>
              <a:t>Computer </a:t>
            </a:r>
            <a:r>
              <a:rPr b="1" dirty="0" sz="1600" lang="en-IN">
                <a:latin typeface="Times New Roman" pitchFamily="18" charset="0"/>
                <a:cs typeface="Times New Roman" pitchFamily="18" charset="0"/>
              </a:rPr>
              <a:t>Science </a:t>
            </a:r>
            <a:r>
              <a:rPr b="1" dirty="0" sz="1600" lang="en-IN" smtClean="0">
                <a:latin typeface="Times New Roman" pitchFamily="18" charset="0"/>
                <a:cs typeface="Times New Roman" pitchFamily="18" charset="0"/>
              </a:rPr>
              <a:t>Engineering (CSE)</a:t>
            </a:r>
            <a:endParaRPr b="1" dirty="0" sz="1600" lang="en-IN">
              <a:latin typeface="Times New Roman" pitchFamily="18" charset="0"/>
              <a:cs typeface="Times New Roman" pitchFamily="18" charset="0"/>
            </a:endParaRPr>
          </a:p>
        </p:txBody>
      </p:sp>
      <p:pic>
        <p:nvPicPr>
          <p:cNvPr id="2097153" name=""/>
          <p:cNvPicPr>
            <a:picLocks/>
          </p:cNvPicPr>
          <p:nvPr/>
        </p:nvPicPr>
        <p:blipFill>
          <a:blip xmlns:r="http://schemas.openxmlformats.org/officeDocument/2006/relationships" r:embed="rId2"/>
          <a:srcRect l="12096" t="18742" r="15419" b="15965"/>
          <a:stretch>
            <a:fillRect/>
          </a:stretch>
        </p:blipFill>
        <p:spPr>
          <a:xfrm rot="0">
            <a:off x="640079" y="2959428"/>
            <a:ext cx="5198347" cy="2664347"/>
          </a:xfrm>
          <a:prstGeom prst="rect"/>
        </p:spPr>
      </p:pic>
      <p:sp>
        <p:nvSpPr>
          <p:cNvPr id="1048586" name=""/>
          <p:cNvSpPr txBox="1"/>
          <p:nvPr/>
        </p:nvSpPr>
        <p:spPr>
          <a:xfrm>
            <a:off x="6435943" y="2818866"/>
            <a:ext cx="5405466" cy="3863341"/>
          </a:xfrm>
          <a:prstGeom prst="rect"/>
        </p:spPr>
        <p:txBody>
          <a:bodyPr rtlCol="0" wrap="square">
            <a:spAutoFit/>
          </a:bodyPr>
          <a:p>
            <a:r>
              <a:rPr b="1" sz="2000" lang="en-US">
                <a:solidFill>
                  <a:srgbClr val="000000"/>
                </a:solidFill>
              </a:rPr>
              <a:t>B</a:t>
            </a:r>
            <a:r>
              <a:rPr b="1" sz="2000" lang="en-US">
                <a:solidFill>
                  <a:srgbClr val="000000"/>
                </a:solidFill>
              </a:rPr>
              <a:t>y</a:t>
            </a:r>
            <a:r>
              <a:rPr b="1" sz="2000" lang="en-US">
                <a:solidFill>
                  <a:srgbClr val="000000"/>
                </a:solidFill>
              </a:rPr>
              <a:t>:</a:t>
            </a:r>
            <a:endParaRPr b="1" sz="1800" lang="en-IN">
              <a:solidFill>
                <a:srgbClr val="000000"/>
              </a:solidFill>
            </a:endParaRPr>
          </a:p>
          <a:p>
            <a:r>
              <a:rPr b="1" sz="2000" lang="en-US">
                <a:solidFill>
                  <a:srgbClr val="000000"/>
                </a:solidFill>
              </a:rPr>
              <a:t>G.POORNA CHANDRA</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A</a:t>
            </a:r>
            <a:r>
              <a:rPr b="1" sz="2000" lang="en-US">
                <a:solidFill>
                  <a:srgbClr val="000000"/>
                </a:solidFill>
              </a:rPr>
              <a:t>5</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M.RAJESH NAYAK</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A</a:t>
            </a:r>
            <a:r>
              <a:rPr b="1" sz="2000" lang="en-US">
                <a:solidFill>
                  <a:srgbClr val="000000"/>
                </a:solidFill>
              </a:rPr>
              <a:t>9</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K.NIKHIL</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A</a:t>
            </a:r>
            <a:r>
              <a:rPr b="1" sz="2000" lang="en-US">
                <a:solidFill>
                  <a:srgbClr val="000000"/>
                </a:solidFill>
              </a:rPr>
              <a:t>2</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U.SAI SARAN</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C</a:t>
            </a:r>
            <a:r>
              <a:rPr b="1" sz="2000" lang="en-US">
                <a:solidFill>
                  <a:srgbClr val="000000"/>
                </a:solidFill>
              </a:rPr>
              <a:t>5</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G.LINGA RAJU</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B</a:t>
            </a:r>
            <a:r>
              <a:rPr b="1" sz="2000" lang="en-US">
                <a:solidFill>
                  <a:srgbClr val="000000"/>
                </a:solidFill>
              </a:rPr>
              <a:t>6</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O.SAI CHARAN</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C</a:t>
            </a:r>
            <a:r>
              <a:rPr b="1" sz="2000" lang="en-US">
                <a:solidFill>
                  <a:srgbClr val="000000"/>
                </a:solidFill>
              </a:rPr>
              <a:t>7</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Y.SAI REDDY PUNEETH REDDY</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C</a:t>
            </a:r>
            <a:r>
              <a:rPr b="1" sz="2000" lang="en-US">
                <a:solidFill>
                  <a:srgbClr val="000000"/>
                </a:solidFill>
              </a:rPr>
              <a:t>8</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P.NAVEEN</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9</a:t>
            </a:r>
            <a:r>
              <a:rPr b="1" sz="2000" lang="en-US">
                <a:solidFill>
                  <a:srgbClr val="000000"/>
                </a:solidFill>
              </a:rPr>
              <a:t>8</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S.NITHIN REDDI</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A</a:t>
            </a:r>
            <a:r>
              <a:rPr b="1" sz="2000" lang="en-US">
                <a:solidFill>
                  <a:srgbClr val="000000"/>
                </a:solidFill>
              </a:rPr>
              <a:t>3</a:t>
            </a:r>
            <a:r>
              <a:rPr b="1" sz="2000" lang="en-US">
                <a:solidFill>
                  <a:srgbClr val="000000"/>
                </a:solidFill>
              </a:rPr>
              <a:t>)</a:t>
            </a:r>
            <a:r>
              <a:rPr b="1" sz="2000" lang="en-US">
                <a:solidFill>
                  <a:srgbClr val="000000"/>
                </a:solidFill>
              </a:rPr>
              <a:t> </a:t>
            </a:r>
            <a:endParaRPr b="1" sz="1800" lang="en-IN">
              <a:solidFill>
                <a:srgbClr val="000000"/>
              </a:solidFill>
            </a:endParaRPr>
          </a:p>
          <a:p>
            <a:r>
              <a:rPr b="1" sz="2000" lang="en-US">
                <a:solidFill>
                  <a:srgbClr val="000000"/>
                </a:solidFill>
              </a:rPr>
              <a:t>K.NITHIN KUMAR REDDY</a:t>
            </a:r>
            <a:r>
              <a:rPr b="1" sz="2000" lang="en-US">
                <a:solidFill>
                  <a:srgbClr val="000000"/>
                </a:solidFill>
              </a:rPr>
              <a:t>(</a:t>
            </a:r>
            <a:r>
              <a:rPr b="1" sz="2000" lang="en-US">
                <a:solidFill>
                  <a:srgbClr val="000000"/>
                </a:solidFill>
              </a:rPr>
              <a:t>2</a:t>
            </a:r>
            <a:r>
              <a:rPr b="1" sz="2000" lang="en-US">
                <a:solidFill>
                  <a:srgbClr val="000000"/>
                </a:solidFill>
              </a:rPr>
              <a:t>1</a:t>
            </a:r>
            <a:r>
              <a:rPr b="1" sz="2000" lang="en-US">
                <a:solidFill>
                  <a:srgbClr val="000000"/>
                </a:solidFill>
              </a:rPr>
              <a:t>A</a:t>
            </a:r>
            <a:r>
              <a:rPr b="1" sz="2000" lang="en-US">
                <a:solidFill>
                  <a:srgbClr val="000000"/>
                </a:solidFill>
              </a:rPr>
              <a:t>K</a:t>
            </a:r>
            <a:r>
              <a:rPr b="1" sz="2000" lang="en-US">
                <a:solidFill>
                  <a:srgbClr val="000000"/>
                </a:solidFill>
              </a:rPr>
              <a:t>1</a:t>
            </a:r>
            <a:r>
              <a:rPr b="1" sz="2000" lang="en-US">
                <a:solidFill>
                  <a:srgbClr val="000000"/>
                </a:solidFill>
              </a:rPr>
              <a:t>A</a:t>
            </a:r>
            <a:r>
              <a:rPr b="1" sz="2000" lang="en-US">
                <a:solidFill>
                  <a:srgbClr val="000000"/>
                </a:solidFill>
              </a:rPr>
              <a:t>0</a:t>
            </a:r>
            <a:r>
              <a:rPr b="1" sz="2000" lang="en-US">
                <a:solidFill>
                  <a:srgbClr val="000000"/>
                </a:solidFill>
              </a:rPr>
              <a:t>5</a:t>
            </a:r>
            <a:r>
              <a:rPr b="1" sz="2000" lang="en-US">
                <a:solidFill>
                  <a:srgbClr val="000000"/>
                </a:solidFill>
              </a:rPr>
              <a:t>A</a:t>
            </a:r>
            <a:r>
              <a:rPr b="1" sz="2000" lang="en-US">
                <a:solidFill>
                  <a:srgbClr val="000000"/>
                </a:solidFill>
              </a:rPr>
              <a:t>4</a:t>
            </a:r>
            <a:r>
              <a:rPr b="1" sz="2000" lang="en-US">
                <a:solidFill>
                  <a:srgbClr val="000000"/>
                </a:solidFill>
              </a:rPr>
              <a:t>)</a:t>
            </a:r>
            <a:r>
              <a:rPr b="1" sz="2000" lang="en-US">
                <a:solidFill>
                  <a:srgbClr val="000000"/>
                </a:solidFill>
              </a:rPr>
              <a:t> </a:t>
            </a:r>
            <a:endParaRPr b="1" sz="1800" lang="en-IN">
              <a:solidFill>
                <a:srgbClr val="000000"/>
              </a:solidFill>
            </a:endParaRPr>
          </a:p>
          <a:p>
            <a:endParaRPr b="1" sz="2800" lang="en-IN">
              <a:solidFill>
                <a:srgbClr val="000000"/>
              </a:solidFill>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1" name="Title 1"/>
          <p:cNvSpPr>
            <a:spLocks noGrp="1"/>
          </p:cNvSpPr>
          <p:nvPr>
            <p:ph type="title"/>
          </p:nvPr>
        </p:nvSpPr>
        <p:spPr>
          <a:xfrm>
            <a:off x="595357" y="571413"/>
            <a:ext cx="3990291" cy="836506"/>
          </a:xfrm>
        </p:spPr>
        <p:txBody>
          <a:bodyPr/>
          <a:p>
            <a:r>
              <a:rPr dirty="0" lang="en-US" smtClean="0">
                <a:solidFill>
                  <a:srgbClr val="CC99FF"/>
                </a:solidFill>
              </a:rPr>
              <a:t>C</a:t>
            </a:r>
            <a:r>
              <a:rPr dirty="0" lang="en-US" smtClean="0">
                <a:solidFill>
                  <a:srgbClr val="CC99FF"/>
                </a:solidFill>
              </a:rPr>
              <a:t>A</a:t>
            </a:r>
            <a:r>
              <a:rPr dirty="0" lang="en-US" smtClean="0">
                <a:solidFill>
                  <a:srgbClr val="CC99FF"/>
                </a:solidFill>
              </a:rPr>
              <a:t>U</a:t>
            </a:r>
            <a:r>
              <a:rPr dirty="0" lang="en-US" smtClean="0">
                <a:solidFill>
                  <a:srgbClr val="CC99FF"/>
                </a:solidFill>
              </a:rPr>
              <a:t>S</a:t>
            </a:r>
            <a:r>
              <a:rPr dirty="0" lang="en-US" smtClean="0">
                <a:solidFill>
                  <a:srgbClr val="CC99FF"/>
                </a:solidFill>
              </a:rPr>
              <a:t>E</a:t>
            </a:r>
            <a:r>
              <a:rPr dirty="0" lang="en-US" smtClean="0">
                <a:solidFill>
                  <a:srgbClr val="CC99FF"/>
                </a:solidFill>
              </a:rPr>
              <a:t>S</a:t>
            </a:r>
            <a:r>
              <a:rPr dirty="0" lang="en-US" smtClean="0">
                <a:solidFill>
                  <a:srgbClr val="CC99FF"/>
                </a:solidFill>
              </a:rPr>
              <a:t>:</a:t>
            </a:r>
            <a:endParaRPr dirty="0" lang="en-US">
              <a:solidFill>
                <a:srgbClr val="CC99FF"/>
              </a:solidFill>
            </a:endParaRPr>
          </a:p>
        </p:txBody>
      </p:sp>
      <p:sp>
        <p:nvSpPr>
          <p:cNvPr id="1048662" name="Footer Placeholder 3"/>
          <p:cNvSpPr>
            <a:spLocks noGrp="1"/>
          </p:cNvSpPr>
          <p:nvPr>
            <p:ph type="ftr" sz="quarter" idx="28"/>
          </p:nvPr>
        </p:nvSpPr>
        <p:spPr/>
        <p:txBody>
          <a:bodyPr/>
          <a:p>
            <a:r>
              <a:rPr dirty="0" lang="en-US" smtClean="0"/>
              <a:t> </a:t>
            </a:r>
            <a:endParaRPr dirty="0" lang="en-US"/>
          </a:p>
        </p:txBody>
      </p:sp>
      <p:sp>
        <p:nvSpPr>
          <p:cNvPr id="1048663" name="Slide Number Placeholder 4"/>
          <p:cNvSpPr>
            <a:spLocks noGrp="1"/>
          </p:cNvSpPr>
          <p:nvPr>
            <p:ph type="sldNum" sz="quarter" idx="29"/>
          </p:nvPr>
        </p:nvSpPr>
        <p:spPr/>
        <p:txBody>
          <a:bodyPr/>
          <a:p>
            <a:fld id="{47FEACEE-25B4-4A2D-B147-27296E36371D}" type="slidenum">
              <a:rPr altLang="zh-CN" lang="en-US" smtClean="0"/>
              <a:t>10</a:t>
            </a:fld>
            <a:endParaRPr altLang="zh-CN" dirty="0" lang="en-US"/>
          </a:p>
        </p:txBody>
      </p:sp>
      <p:sp>
        <p:nvSpPr>
          <p:cNvPr id="1048664" name="Title 1"/>
          <p:cNvSpPr txBox="1"/>
          <p:nvPr/>
        </p:nvSpPr>
        <p:spPr>
          <a:xfrm>
            <a:off x="0" y="1672979"/>
            <a:ext cx="4679299" cy="4923015"/>
          </a:xfrm>
          <a:prstGeom prst="rect"/>
        </p:spPr>
        <p:txBody>
          <a:bodyPr anchor="t" bIns="45720" lIns="91440" rIns="91440" rtlCol="0" tIns="45720" vert="horz">
            <a:noAutofit/>
          </a:bodyPr>
          <a:p>
            <a:pPr indent="0" lvl="0" marL="0">
              <a:lnSpc>
                <a:spcPct val="90000"/>
              </a:lnSpc>
              <a:spcBef>
                <a:spcPct val="0"/>
              </a:spcBef>
              <a:buNone/>
            </a:pPr>
          </a:p>
          <a:p>
            <a:pPr indent="0" lvl="0" marL="0">
              <a:lnSpc>
                <a:spcPct val="90000"/>
              </a:lnSpc>
              <a:spcBef>
                <a:spcPct val="0"/>
              </a:spcBef>
              <a:buNone/>
            </a:pPr>
            <a:r>
              <a:rPr b="1" dirty="0" sz="2800" lang="en-US" smtClean="0">
                <a:solidFill>
                  <a:srgbClr val="000080"/>
                </a:solidFill>
              </a:rPr>
              <a:t>Software Glitch</a:t>
            </a:r>
            <a:r>
              <a:rPr b="1" dirty="0" sz="2800" lang="en-US" smtClean="0">
                <a:solidFill>
                  <a:srgbClr val="000080"/>
                </a:solidFill>
              </a:rPr>
              <a:t>e</a:t>
            </a:r>
            <a:r>
              <a:rPr b="1" dirty="0" sz="2800" lang="en-US" smtClean="0">
                <a:solidFill>
                  <a:srgbClr val="000080"/>
                </a:solidFill>
              </a:rPr>
              <a:t>s</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Hardware Problem</a:t>
            </a:r>
            <a:r>
              <a:rPr b="1" dirty="0" sz="2800" lang="en-US" smtClean="0">
                <a:solidFill>
                  <a:srgbClr val="000080"/>
                </a:solidFill>
              </a:rPr>
              <a:t>s</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Network and Connectivit</a:t>
            </a:r>
            <a:r>
              <a:rPr b="1" dirty="0" sz="2800" lang="en-US" smtClean="0">
                <a:solidFill>
                  <a:srgbClr val="000080"/>
                </a:solidFill>
              </a:rPr>
              <a:t>y</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Storage Issues</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Physical Damage</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Battery Problems</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Security and Malware</a:t>
            </a:r>
            <a:endParaRPr>
              <a:solidFill>
                <a:srgbClr val="000080"/>
              </a:solidFill>
            </a:endParaRPr>
          </a:p>
          <a:p>
            <a:pPr indent="0" lvl="0" marL="0">
              <a:lnSpc>
                <a:spcPct val="90000"/>
              </a:lnSpc>
              <a:spcBef>
                <a:spcPct val="0"/>
              </a:spcBef>
              <a:buNone/>
            </a:pPr>
            <a:endParaRPr>
              <a:solidFill>
                <a:srgbClr val="000080"/>
              </a:solidFill>
            </a:endParaRPr>
          </a:p>
          <a:p>
            <a:pPr indent="0" lvl="0" marL="0">
              <a:lnSpc>
                <a:spcPct val="90000"/>
              </a:lnSpc>
              <a:spcBef>
                <a:spcPct val="0"/>
              </a:spcBef>
              <a:buNone/>
            </a:pPr>
            <a:r>
              <a:rPr b="1" dirty="0" sz="2800" lang="en-US" smtClean="0">
                <a:solidFill>
                  <a:srgbClr val="000080"/>
                </a:solidFill>
              </a:rPr>
              <a:t>Updates and Compatibility</a:t>
            </a:r>
            <a:endParaRPr>
              <a:solidFill>
                <a:srgbClr val="000080"/>
              </a:solidFill>
            </a:endParaRPr>
          </a:p>
        </p:txBody>
      </p:sp>
      <p:pic>
        <p:nvPicPr>
          <p:cNvPr id="2097157" name=""/>
          <p:cNvPicPr>
            <a:picLocks/>
          </p:cNvPicPr>
          <p:nvPr/>
        </p:nvPicPr>
        <p:blipFill>
          <a:blip xmlns:r="http://schemas.openxmlformats.org/officeDocument/2006/relationships" r:embed="rId1"/>
          <a:stretch>
            <a:fillRect/>
          </a:stretch>
        </p:blipFill>
        <p:spPr>
          <a:xfrm rot="0">
            <a:off x="4335499" y="137334"/>
            <a:ext cx="7492150" cy="6583330"/>
          </a:xfrm>
          <a:prstGeom prst="rect"/>
        </p:spPr>
      </p:pic>
    </p:spTree>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5" name="Title 1"/>
          <p:cNvSpPr>
            <a:spLocks noGrp="1"/>
          </p:cNvSpPr>
          <p:nvPr>
            <p:ph type="title"/>
          </p:nvPr>
        </p:nvSpPr>
        <p:spPr>
          <a:xfrm>
            <a:off x="581709" y="462231"/>
            <a:ext cx="3471676" cy="1418998"/>
          </a:xfrm>
        </p:spPr>
        <p:txBody>
          <a:bodyPr/>
          <a:p>
            <a:r>
              <a:rPr dirty="0" lang="en-US" smtClean="0">
                <a:solidFill>
                  <a:schemeClr val="bg2">
                    <a:lumMod val="75000"/>
                  </a:schemeClr>
                </a:solidFill>
              </a:rPr>
              <a:t>EFFECTS:</a:t>
            </a:r>
            <a:endParaRPr dirty="0" lang="en-US">
              <a:solidFill>
                <a:schemeClr val="bg2">
                  <a:lumMod val="75000"/>
                </a:schemeClr>
              </a:solidFill>
            </a:endParaRPr>
          </a:p>
        </p:txBody>
      </p:sp>
      <p:sp>
        <p:nvSpPr>
          <p:cNvPr id="1048666" name="Footer Placeholder 3"/>
          <p:cNvSpPr>
            <a:spLocks noGrp="1"/>
          </p:cNvSpPr>
          <p:nvPr>
            <p:ph type="ftr" sz="quarter" idx="28"/>
          </p:nvPr>
        </p:nvSpPr>
        <p:spPr/>
        <p:txBody>
          <a:bodyPr/>
          <a:p>
            <a:r>
              <a:rPr dirty="0" lang="en-US" smtClean="0"/>
              <a:t> </a:t>
            </a:r>
            <a:endParaRPr dirty="0" lang="en-US"/>
          </a:p>
        </p:txBody>
      </p:sp>
      <p:sp>
        <p:nvSpPr>
          <p:cNvPr id="1048667" name="Slide Number Placeholder 4"/>
          <p:cNvSpPr>
            <a:spLocks noGrp="1"/>
          </p:cNvSpPr>
          <p:nvPr>
            <p:ph type="sldNum" sz="quarter" idx="29"/>
          </p:nvPr>
        </p:nvSpPr>
        <p:spPr/>
        <p:txBody>
          <a:bodyPr/>
          <a:p>
            <a:fld id="{47FEACEE-25B4-4A2D-B147-27296E36371D}" type="slidenum">
              <a:rPr altLang="zh-CN" lang="en-US" smtClean="0"/>
              <a:t>11</a:t>
            </a:fld>
            <a:endParaRPr altLang="zh-CN" dirty="0" lang="en-US"/>
          </a:p>
        </p:txBody>
      </p:sp>
      <p:sp>
        <p:nvSpPr>
          <p:cNvPr id="1048668" name="Title 1"/>
          <p:cNvSpPr txBox="1"/>
          <p:nvPr/>
        </p:nvSpPr>
        <p:spPr>
          <a:xfrm>
            <a:off x="693164" y="1378904"/>
            <a:ext cx="4097200" cy="4803531"/>
          </a:xfrm>
          <a:prstGeom prst="rect"/>
        </p:spPr>
        <p:txBody>
          <a:bodyPr anchor="t" bIns="45720" lIns="91440" rIns="91440" rtlCol="0" tIns="45720" vert="horz">
            <a:noAutofit/>
          </a:bodyPr>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FATIGUE</a:t>
            </a: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H</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A</a:t>
            </a:r>
            <a:r>
              <a:rPr altLang="en-US" b="1" cap="none" dirty="0" sz="2800" i="0" kern="1200" kumimoji="0" lang="en-US" noProof="0" normalizeH="0" spc="0" strike="noStrike" u="none" smtClean="0">
                <a:ln>
                  <a:noFill/>
                </a:ln>
                <a:solidFill>
                  <a:schemeClr val="accent6"/>
                </a:solidFill>
                <a:effectLst/>
                <a:latin typeface="+mj-lt"/>
                <a:ea typeface="+mj-ea"/>
                <a:cs typeface="+mj-cs"/>
              </a:rPr>
              <a:t>D</a:t>
            </a:r>
            <a:r>
              <a:rPr altLang="en-US" b="1" cap="none" dirty="0" sz="2800" i="0" kern="1200" kumimoji="0" lang="en-US" noProof="0" normalizeH="0" spc="0" strike="noStrike" u="none" smtClean="0">
                <a:ln>
                  <a:noFill/>
                </a:ln>
                <a:solidFill>
                  <a:schemeClr val="accent6"/>
                </a:solidFill>
                <a:effectLst/>
                <a:latin typeface="+mj-lt"/>
                <a:ea typeface="+mj-ea"/>
                <a:cs typeface="+mj-cs"/>
              </a:rPr>
              <a:t>A</a:t>
            </a:r>
            <a:r>
              <a:rPr altLang="en-US" b="1" cap="none" dirty="0" sz="2800" i="0" kern="1200" kumimoji="0" lang="en-US" noProof="0" normalizeH="0" spc="0" strike="noStrike" u="none" smtClean="0">
                <a:ln>
                  <a:noFill/>
                </a:ln>
                <a:solidFill>
                  <a:schemeClr val="accent6"/>
                </a:solidFill>
                <a:effectLst/>
                <a:latin typeface="+mj-lt"/>
                <a:ea typeface="+mj-ea"/>
                <a:cs typeface="+mj-cs"/>
              </a:rPr>
              <a:t>C</a:t>
            </a:r>
            <a:r>
              <a:rPr altLang="en-US" b="1" cap="none" dirty="0" sz="2800" i="0" kern="1200" kumimoji="0" lang="en-US" noProof="0" normalizeH="0" spc="0" strike="noStrike" u="none" smtClean="0">
                <a:ln>
                  <a:noFill/>
                </a:ln>
                <a:solidFill>
                  <a:schemeClr val="accent6"/>
                </a:solidFill>
                <a:effectLst/>
                <a:latin typeface="+mj-lt"/>
                <a:ea typeface="+mj-ea"/>
                <a:cs typeface="+mj-cs"/>
              </a:rPr>
              <a:t>H</a:t>
            </a:r>
            <a:r>
              <a:rPr altLang="en-US" b="1" cap="none" dirty="0" sz="2800" i="0" kern="1200" kumimoji="0" lang="en-US" noProof="0" normalizeH="0" spc="0" strike="noStrike" u="none" smtClean="0">
                <a:ln>
                  <a:noFill/>
                </a:ln>
                <a:solidFill>
                  <a:schemeClr val="accent6"/>
                </a:solidFill>
                <a:effectLst/>
                <a:latin typeface="+mj-lt"/>
                <a:ea typeface="+mj-ea"/>
                <a:cs typeface="+mj-cs"/>
              </a:rPr>
              <a:t>E</a:t>
            </a: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M</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M</a:t>
            </a:r>
            <a:r>
              <a:rPr altLang="en-US" b="1" cap="none" dirty="0" sz="2800" i="0" kern="1200" kumimoji="0" lang="en-US" noProof="0" normalizeH="0" spc="0" strike="noStrike" u="none" smtClean="0">
                <a:ln>
                  <a:noFill/>
                </a:ln>
                <a:solidFill>
                  <a:schemeClr val="accent6"/>
                </a:solidFill>
                <a:effectLst/>
                <a:latin typeface="+mj-lt"/>
                <a:ea typeface="+mj-ea"/>
                <a:cs typeface="+mj-cs"/>
              </a:rPr>
              <a:t>O</a:t>
            </a:r>
            <a:r>
              <a:rPr altLang="en-US" b="1" cap="none" dirty="0" sz="2800" i="0" kern="1200" kumimoji="0" lang="en-US" noProof="0" normalizeH="0" spc="0" strike="noStrike" u="none" smtClean="0">
                <a:ln>
                  <a:noFill/>
                </a:ln>
                <a:solidFill>
                  <a:schemeClr val="accent6"/>
                </a:solidFill>
                <a:effectLst/>
                <a:latin typeface="+mj-lt"/>
                <a:ea typeface="+mj-ea"/>
                <a:cs typeface="+mj-cs"/>
              </a:rPr>
              <a:t>R</a:t>
            </a:r>
            <a:r>
              <a:rPr altLang="en-US" b="1" cap="none" dirty="0" sz="2800" i="0" kern="1200" kumimoji="0" lang="en-US" noProof="0" normalizeH="0" spc="0" strike="noStrike" u="none" smtClean="0">
                <a:ln>
                  <a:noFill/>
                </a:ln>
                <a:solidFill>
                  <a:schemeClr val="accent6"/>
                </a:solidFill>
                <a:effectLst/>
                <a:latin typeface="+mj-lt"/>
                <a:ea typeface="+mj-ea"/>
                <a:cs typeface="+mj-cs"/>
              </a:rPr>
              <a:t>Y</a:t>
            </a:r>
            <a:r>
              <a:rPr altLang="en-US" b="1" cap="none" dirty="0" sz="2800" i="0" kern="1200" kumimoji="0" lang="en-US" noProof="0" normalizeH="0" spc="0" strike="noStrike" u="none" smtClean="0">
                <a:ln>
                  <a:noFill/>
                </a:ln>
                <a:solidFill>
                  <a:schemeClr val="accent6"/>
                </a:solidFill>
                <a:effectLst/>
                <a:latin typeface="+mj-lt"/>
                <a:ea typeface="+mj-ea"/>
                <a:cs typeface="+mj-cs"/>
              </a:rPr>
              <a:t> </a:t>
            </a:r>
            <a:r>
              <a:rPr altLang="en-US" b="1" cap="none" dirty="0" sz="2800" i="0" kern="1200" kumimoji="0" lang="en-US" noProof="0" normalizeH="0" spc="0" strike="noStrike" u="none" smtClean="0">
                <a:ln>
                  <a:noFill/>
                </a:ln>
                <a:solidFill>
                  <a:schemeClr val="accent6"/>
                </a:solidFill>
                <a:effectLst/>
                <a:latin typeface="+mj-lt"/>
                <a:ea typeface="+mj-ea"/>
                <a:cs typeface="+mj-cs"/>
              </a:rPr>
              <a:t>L</a:t>
            </a:r>
            <a:r>
              <a:rPr altLang="en-US" b="1" cap="none" dirty="0" sz="2800" i="0" kern="1200" kumimoji="0" lang="en-US" noProof="0" normalizeH="0" spc="0" strike="noStrike" u="none" smtClean="0">
                <a:ln>
                  <a:noFill/>
                </a:ln>
                <a:solidFill>
                  <a:schemeClr val="accent6"/>
                </a:solidFill>
                <a:effectLst/>
                <a:latin typeface="+mj-lt"/>
                <a:ea typeface="+mj-ea"/>
                <a:cs typeface="+mj-cs"/>
              </a:rPr>
              <a:t>O</a:t>
            </a:r>
            <a:r>
              <a:rPr altLang="en-US" b="1" cap="none" dirty="0" sz="2800" i="0" kern="1200" kumimoji="0" lang="en-US" noProof="0" normalizeH="0" spc="0" strike="noStrike" u="none" smtClean="0">
                <a:ln>
                  <a:noFill/>
                </a:ln>
                <a:solidFill>
                  <a:schemeClr val="accent6"/>
                </a:solidFill>
                <a:effectLst/>
                <a:latin typeface="+mj-lt"/>
                <a:ea typeface="+mj-ea"/>
                <a:cs typeface="+mj-cs"/>
              </a:rPr>
              <a:t>S</a:t>
            </a:r>
            <a:r>
              <a:rPr altLang="en-US" b="1" cap="none" dirty="0" sz="2800" i="0" kern="1200" kumimoji="0" lang="en-US" noProof="0" normalizeH="0" spc="0" strike="noStrike" u="none" smtClean="0">
                <a:ln>
                  <a:noFill/>
                </a:ln>
                <a:solidFill>
                  <a:schemeClr val="accent6"/>
                </a:solidFill>
                <a:effectLst/>
                <a:latin typeface="+mj-lt"/>
                <a:ea typeface="+mj-ea"/>
                <a:cs typeface="+mj-cs"/>
              </a:rPr>
              <a:t>S</a:t>
            </a: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L</a:t>
            </a:r>
            <a:r>
              <a:rPr altLang="en-US" b="1" cap="none" dirty="0" sz="2800" i="0" kern="1200" kumimoji="0" lang="en-US" noProof="0" normalizeH="0" spc="0" strike="noStrike" u="none" smtClean="0">
                <a:ln>
                  <a:noFill/>
                </a:ln>
                <a:solidFill>
                  <a:schemeClr val="accent6"/>
                </a:solidFill>
                <a:effectLst/>
                <a:latin typeface="+mj-lt"/>
                <a:ea typeface="+mj-ea"/>
                <a:cs typeface="+mj-cs"/>
              </a:rPr>
              <a:t>O</a:t>
            </a:r>
            <a:r>
              <a:rPr altLang="en-US" b="1" cap="none" dirty="0" sz="2800" i="0" kern="1200" kumimoji="0" lang="en-US" noProof="0" normalizeH="0" spc="0" strike="noStrike" u="none" smtClean="0">
                <a:ln>
                  <a:noFill/>
                </a:ln>
                <a:solidFill>
                  <a:schemeClr val="accent6"/>
                </a:solidFill>
                <a:effectLst/>
                <a:latin typeface="+mj-lt"/>
                <a:ea typeface="+mj-ea"/>
                <a:cs typeface="+mj-cs"/>
              </a:rPr>
              <a:t>S</a:t>
            </a:r>
            <a:r>
              <a:rPr altLang="en-US" b="1" cap="none" dirty="0" sz="2800" i="0" kern="1200" kumimoji="0" lang="en-US" noProof="0" normalizeH="0" spc="0" strike="noStrike" u="none" smtClean="0">
                <a:ln>
                  <a:noFill/>
                </a:ln>
                <a:solidFill>
                  <a:schemeClr val="accent6"/>
                </a:solidFill>
                <a:effectLst/>
                <a:latin typeface="+mj-lt"/>
                <a:ea typeface="+mj-ea"/>
                <a:cs typeface="+mj-cs"/>
              </a:rPr>
              <a:t>S</a:t>
            </a:r>
            <a:r>
              <a:rPr altLang="en-US" b="1" cap="none" dirty="0" sz="2800" i="0" kern="1200" kumimoji="0" lang="en-US" noProof="0" normalizeH="0" spc="0" strike="noStrike" u="none" smtClean="0">
                <a:ln>
                  <a:noFill/>
                </a:ln>
                <a:solidFill>
                  <a:schemeClr val="accent6"/>
                </a:solidFill>
                <a:effectLst/>
                <a:latin typeface="+mj-lt"/>
                <a:ea typeface="+mj-ea"/>
                <a:cs typeface="+mj-cs"/>
              </a:rPr>
              <a:t> </a:t>
            </a:r>
            <a:r>
              <a:rPr altLang="en-US" b="1" cap="none" dirty="0" sz="2800" i="0" kern="1200" kumimoji="0" lang="en-US" noProof="0" normalizeH="0" spc="0" strike="noStrike" u="none" smtClean="0">
                <a:ln>
                  <a:noFill/>
                </a:ln>
                <a:solidFill>
                  <a:schemeClr val="accent6"/>
                </a:solidFill>
                <a:effectLst/>
                <a:latin typeface="+mj-lt"/>
                <a:ea typeface="+mj-ea"/>
                <a:cs typeface="+mj-cs"/>
              </a:rPr>
              <a:t>O</a:t>
            </a:r>
            <a:r>
              <a:rPr altLang="en-US" b="1" cap="none" dirty="0" sz="2800" i="0" kern="1200" kumimoji="0" lang="en-US" noProof="0" normalizeH="0" spc="0" strike="noStrike" u="none" smtClean="0">
                <a:ln>
                  <a:noFill/>
                </a:ln>
                <a:solidFill>
                  <a:schemeClr val="accent6"/>
                </a:solidFill>
                <a:effectLst/>
                <a:latin typeface="+mj-lt"/>
                <a:ea typeface="+mj-ea"/>
                <a:cs typeface="+mj-cs"/>
              </a:rPr>
              <a:t>F</a:t>
            </a:r>
            <a:r>
              <a:rPr altLang="en-US" b="1" cap="none" dirty="0" sz="2800" i="0" kern="1200" kumimoji="0" lang="en-US" noProof="0" normalizeH="0" spc="0" strike="noStrike" u="none" smtClean="0">
                <a:ln>
                  <a:noFill/>
                </a:ln>
                <a:solidFill>
                  <a:schemeClr val="accent6"/>
                </a:solidFill>
                <a:effectLst/>
                <a:latin typeface="+mj-lt"/>
                <a:ea typeface="+mj-ea"/>
                <a:cs typeface="+mj-cs"/>
              </a:rPr>
              <a:t> </a:t>
            </a:r>
            <a:r>
              <a:rPr altLang="en-US" b="1" cap="none" dirty="0" sz="2800" i="0" kern="1200" kumimoji="0" lang="en-US" noProof="0" normalizeH="0" spc="0" strike="noStrike" u="none" smtClean="0">
                <a:ln>
                  <a:noFill/>
                </a:ln>
                <a:solidFill>
                  <a:schemeClr val="accent6"/>
                </a:solidFill>
                <a:effectLst/>
                <a:latin typeface="+mj-lt"/>
                <a:ea typeface="+mj-ea"/>
                <a:cs typeface="+mj-cs"/>
              </a:rPr>
              <a:t>S</a:t>
            </a:r>
            <a:r>
              <a:rPr altLang="en-US" b="1" cap="none" dirty="0" sz="2800" i="0" kern="1200" kumimoji="0" lang="en-US" noProof="0" normalizeH="0" spc="0" strike="noStrike" u="none" smtClean="0">
                <a:ln>
                  <a:noFill/>
                </a:ln>
                <a:solidFill>
                  <a:schemeClr val="accent6"/>
                </a:solidFill>
                <a:effectLst/>
                <a:latin typeface="+mj-lt"/>
                <a:ea typeface="+mj-ea"/>
                <a:cs typeface="+mj-cs"/>
              </a:rPr>
              <a:t>L</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P</a:t>
            </a: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A</a:t>
            </a:r>
            <a:r>
              <a:rPr altLang="en-US" b="1" cap="none" dirty="0" sz="2800" i="0" kern="1200" kumimoji="0" lang="en-US" noProof="0" normalizeH="0" spc="0" strike="noStrike" u="none" smtClean="0">
                <a:ln>
                  <a:noFill/>
                </a:ln>
                <a:solidFill>
                  <a:schemeClr val="accent6"/>
                </a:solidFill>
                <a:effectLst/>
                <a:latin typeface="+mj-lt"/>
                <a:ea typeface="+mj-ea"/>
                <a:cs typeface="+mj-cs"/>
              </a:rPr>
              <a:t>F</a:t>
            </a:r>
            <a:r>
              <a:rPr altLang="en-US" b="1" cap="none" dirty="0" sz="2800" i="0" kern="1200" kumimoji="0" lang="en-US" noProof="0" normalizeH="0" spc="0" strike="noStrike" u="none" smtClean="0">
                <a:ln>
                  <a:noFill/>
                </a:ln>
                <a:solidFill>
                  <a:schemeClr val="accent6"/>
                </a:solidFill>
                <a:effectLst/>
                <a:latin typeface="+mj-lt"/>
                <a:ea typeface="+mj-ea"/>
                <a:cs typeface="+mj-cs"/>
              </a:rPr>
              <a:t>F</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C</a:t>
            </a:r>
            <a:r>
              <a:rPr altLang="en-US" b="1" cap="none" dirty="0" sz="2800" i="0" kern="1200" kumimoji="0" lang="en-US" noProof="0" normalizeH="0" spc="0" strike="noStrike" u="none" smtClean="0">
                <a:ln>
                  <a:noFill/>
                </a:ln>
                <a:solidFill>
                  <a:schemeClr val="accent6"/>
                </a:solidFill>
                <a:effectLst/>
                <a:latin typeface="+mj-lt"/>
                <a:ea typeface="+mj-ea"/>
                <a:cs typeface="+mj-cs"/>
              </a:rPr>
              <a:t>T</a:t>
            </a:r>
            <a:r>
              <a:rPr altLang="en-US" b="1" cap="none" dirty="0" sz="2800" i="0" kern="1200" kumimoji="0" lang="en-US" noProof="0" normalizeH="0" spc="0" strike="noStrike" u="none" smtClean="0">
                <a:ln>
                  <a:noFill/>
                </a:ln>
                <a:solidFill>
                  <a:schemeClr val="accent6"/>
                </a:solidFill>
                <a:effectLst/>
                <a:latin typeface="+mj-lt"/>
                <a:ea typeface="+mj-ea"/>
                <a:cs typeface="+mj-cs"/>
              </a:rPr>
              <a:t>I</a:t>
            </a:r>
            <a:r>
              <a:rPr altLang="en-US" b="1" cap="none" dirty="0" sz="2800" i="0" kern="1200" kumimoji="0" lang="en-US" noProof="0" normalizeH="0" spc="0" strike="noStrike" u="none" smtClean="0">
                <a:ln>
                  <a:noFill/>
                </a:ln>
                <a:solidFill>
                  <a:schemeClr val="accent6"/>
                </a:solidFill>
                <a:effectLst/>
                <a:latin typeface="+mj-lt"/>
                <a:ea typeface="+mj-ea"/>
                <a:cs typeface="+mj-cs"/>
              </a:rPr>
              <a:t>NG</a:t>
            </a:r>
            <a:r>
              <a:rPr altLang="en-US" b="1" cap="none" dirty="0" sz="2800" i="0" kern="1200" kumimoji="0" lang="en-US" noProof="0" normalizeH="0" spc="0" strike="noStrike" u="none" smtClean="0">
                <a:ln>
                  <a:noFill/>
                </a:ln>
                <a:solidFill>
                  <a:schemeClr val="accent6"/>
                </a:solidFill>
                <a:effectLst/>
                <a:latin typeface="+mj-lt"/>
                <a:ea typeface="+mj-ea"/>
                <a:cs typeface="+mj-cs"/>
              </a:rPr>
              <a:t> </a:t>
            </a:r>
            <a:r>
              <a:rPr altLang="en-US" b="1" cap="none" dirty="0" sz="2800" i="0" kern="1200" kumimoji="0" lang="en-US" noProof="0" normalizeH="0" spc="0" strike="noStrike" u="none" smtClean="0">
                <a:ln>
                  <a:noFill/>
                </a:ln>
                <a:solidFill>
                  <a:schemeClr val="accent6"/>
                </a:solidFill>
                <a:effectLst/>
                <a:latin typeface="+mj-lt"/>
                <a:ea typeface="+mj-ea"/>
                <a:cs typeface="+mj-cs"/>
              </a:rPr>
              <a:t>B</a:t>
            </a:r>
            <a:r>
              <a:rPr altLang="en-US" b="1" cap="none" dirty="0" sz="2800" i="0" kern="1200" kumimoji="0" lang="en-US" noProof="0" normalizeH="0" spc="0" strike="noStrike" u="none" smtClean="0">
                <a:ln>
                  <a:noFill/>
                </a:ln>
                <a:solidFill>
                  <a:schemeClr val="accent6"/>
                </a:solidFill>
                <a:effectLst/>
                <a:latin typeface="+mj-lt"/>
                <a:ea typeface="+mj-ea"/>
                <a:cs typeface="+mj-cs"/>
              </a:rPr>
              <a:t>R</a:t>
            </a:r>
            <a:r>
              <a:rPr altLang="en-US" b="1" cap="none" dirty="0" sz="2800" i="0" kern="1200" kumimoji="0" lang="en-US" noProof="0" normalizeH="0" spc="0" strike="noStrike" u="none" smtClean="0">
                <a:ln>
                  <a:noFill/>
                </a:ln>
                <a:solidFill>
                  <a:schemeClr val="accent6"/>
                </a:solidFill>
                <a:effectLst/>
                <a:latin typeface="+mj-lt"/>
                <a:ea typeface="+mj-ea"/>
                <a:cs typeface="+mj-cs"/>
              </a:rPr>
              <a:t>A</a:t>
            </a:r>
            <a:r>
              <a:rPr altLang="en-US" b="1" cap="none" dirty="0" sz="2800" i="0" kern="1200" kumimoji="0" lang="en-US" noProof="0" normalizeH="0" spc="0" strike="noStrike" u="none" smtClean="0">
                <a:ln>
                  <a:noFill/>
                </a:ln>
                <a:solidFill>
                  <a:schemeClr val="accent6"/>
                </a:solidFill>
                <a:effectLst/>
                <a:latin typeface="+mj-lt"/>
                <a:ea typeface="+mj-ea"/>
                <a:cs typeface="+mj-cs"/>
              </a:rPr>
              <a:t>I</a:t>
            </a:r>
            <a:r>
              <a:rPr altLang="en-US" b="1" cap="none" dirty="0" sz="2800" i="0" kern="1200" kumimoji="0" lang="en-US" noProof="0" normalizeH="0" spc="0" strike="noStrike" u="none" smtClean="0">
                <a:ln>
                  <a:noFill/>
                </a:ln>
                <a:solidFill>
                  <a:schemeClr val="accent6"/>
                </a:solidFill>
                <a:effectLst/>
                <a:latin typeface="+mj-lt"/>
                <a:ea typeface="+mj-ea"/>
                <a:cs typeface="+mj-cs"/>
              </a:rPr>
              <a:t>N</a:t>
            </a: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endParaRPr altLang="en-US" lang="zh-CN"/>
          </a:p>
          <a:p>
            <a:pPr algn="l" defTabSz="914400" eaLnBrk="1" fontAlgn="auto" hangingPunct="1" indent="0" latinLnBrk="0" lvl="0" marL="0" marR="0" rtl="0">
              <a:lnSpc>
                <a:spcPct val="90000"/>
              </a:lnSpc>
              <a:spcBef>
                <a:spcPct val="0"/>
              </a:spcBef>
              <a:spcAft>
                <a:spcPts val="0"/>
              </a:spcAft>
              <a:buClrTx/>
              <a:buSzTx/>
              <a:buFont typeface="Arial" pitchFamily="34" charset="0"/>
              <a:buChar char="•"/>
            </a:pPr>
            <a:r>
              <a:rPr altLang="en-US" b="1" cap="none" dirty="0" sz="2800" i="0" kern="1200" kumimoji="0" lang="en-US" noProof="0" normalizeH="0" spc="0" strike="noStrike" u="none" smtClean="0">
                <a:ln>
                  <a:noFill/>
                </a:ln>
                <a:solidFill>
                  <a:schemeClr val="accent6"/>
                </a:solidFill>
                <a:effectLst/>
                <a:latin typeface="+mj-lt"/>
                <a:ea typeface="+mj-ea"/>
                <a:cs typeface="+mj-cs"/>
              </a:rPr>
              <a:t>RINGING</a:t>
            </a:r>
            <a:r>
              <a:rPr altLang="en-US" b="1" cap="none" dirty="0" sz="2800" i="0" kern="1200" kumimoji="0" lang="en-US" noProof="0" normalizeH="0" spc="0" strike="noStrike" u="none" smtClean="0">
                <a:ln>
                  <a:noFill/>
                </a:ln>
                <a:solidFill>
                  <a:schemeClr val="accent6"/>
                </a:solidFill>
                <a:effectLst/>
                <a:latin typeface="+mj-lt"/>
                <a:ea typeface="+mj-ea"/>
                <a:cs typeface="+mj-cs"/>
              </a:rPr>
              <a:t> </a:t>
            </a:r>
            <a:r>
              <a:rPr altLang="en-US" b="1" cap="none" dirty="0" sz="2800" i="0" kern="1200" kumimoji="0" lang="en-US" noProof="0" normalizeH="0" spc="0" strike="noStrike" u="none" smtClean="0">
                <a:ln>
                  <a:noFill/>
                </a:ln>
                <a:solidFill>
                  <a:schemeClr val="accent6"/>
                </a:solidFill>
                <a:effectLst/>
                <a:latin typeface="+mj-lt"/>
                <a:ea typeface="+mj-ea"/>
                <a:cs typeface="+mj-cs"/>
              </a:rPr>
              <a:t>E</a:t>
            </a:r>
            <a:r>
              <a:rPr altLang="en-US" b="1" cap="none" dirty="0" sz="2800" i="0" kern="1200" kumimoji="0" lang="en-US" noProof="0" normalizeH="0" spc="0" strike="noStrike" u="none" smtClean="0">
                <a:ln>
                  <a:noFill/>
                </a:ln>
                <a:solidFill>
                  <a:schemeClr val="accent6"/>
                </a:solidFill>
                <a:effectLst/>
                <a:latin typeface="+mj-lt"/>
                <a:ea typeface="+mj-ea"/>
                <a:cs typeface="+mj-cs"/>
              </a:rPr>
              <a:t>A</a:t>
            </a:r>
            <a:r>
              <a:rPr altLang="en-US" b="1" cap="none" dirty="0" sz="2800" i="0" kern="1200" kumimoji="0" lang="en-US" noProof="0" normalizeH="0" spc="0" strike="noStrike" u="none" smtClean="0">
                <a:ln>
                  <a:noFill/>
                </a:ln>
                <a:solidFill>
                  <a:schemeClr val="accent6"/>
                </a:solidFill>
                <a:effectLst/>
                <a:latin typeface="+mj-lt"/>
                <a:ea typeface="+mj-ea"/>
                <a:cs typeface="+mj-cs"/>
              </a:rPr>
              <a:t>R</a:t>
            </a:r>
            <a:r>
              <a:rPr altLang="en-US" b="1" cap="none" dirty="0" sz="2800" i="0" kern="1200" kumimoji="0" lang="en-US" noProof="0" normalizeH="0" spc="0" strike="noStrike" u="none" smtClean="0">
                <a:ln>
                  <a:noFill/>
                </a:ln>
                <a:solidFill>
                  <a:schemeClr val="accent6"/>
                </a:solidFill>
                <a:effectLst/>
                <a:latin typeface="+mj-lt"/>
                <a:ea typeface="+mj-ea"/>
                <a:cs typeface="+mj-cs"/>
              </a:rPr>
              <a:t>S</a:t>
            </a:r>
            <a:endParaRPr altLang="en-US" lang="zh-CN"/>
          </a:p>
        </p:txBody>
      </p:sp>
      <p:pic>
        <p:nvPicPr>
          <p:cNvPr id="2097158" name=""/>
          <p:cNvPicPr>
            <a:picLocks/>
          </p:cNvPicPr>
          <p:nvPr/>
        </p:nvPicPr>
        <p:blipFill>
          <a:blip xmlns:r="http://schemas.openxmlformats.org/officeDocument/2006/relationships" r:embed="rId1"/>
          <a:stretch>
            <a:fillRect/>
          </a:stretch>
        </p:blipFill>
        <p:spPr>
          <a:xfrm rot="0">
            <a:off x="4361879" y="462230"/>
            <a:ext cx="7747153" cy="6233904"/>
          </a:xfrm>
          <a:prstGeom prst="rect"/>
        </p:spPr>
      </p:pic>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905" name=""/>
          <p:cNvSpPr>
            <a:spLocks noGrp="1"/>
          </p:cNvSpPr>
          <p:nvPr>
            <p:ph type="title"/>
          </p:nvPr>
        </p:nvSpPr>
        <p:spPr/>
        <p:txBody>
          <a:bodyPr/>
          <a:p>
            <a:r>
              <a:rPr lang="en-US"/>
              <a:t>Advan</a:t>
            </a:r>
            <a:r>
              <a:rPr lang="en-US"/>
              <a:t>t</a:t>
            </a:r>
            <a:r>
              <a:rPr lang="en-US"/>
              <a:t>a</a:t>
            </a:r>
            <a:r>
              <a:rPr lang="en-US"/>
              <a:t>g</a:t>
            </a:r>
            <a:r>
              <a:rPr lang="en-US"/>
              <a:t>e</a:t>
            </a:r>
            <a:r>
              <a:rPr lang="en-US"/>
              <a:t>s</a:t>
            </a:r>
            <a:r>
              <a:rPr lang="en-US"/>
              <a:t> </a:t>
            </a:r>
            <a:r>
              <a:rPr lang="en-US"/>
              <a:t>o</a:t>
            </a:r>
            <a:r>
              <a:rPr lang="en-US"/>
              <a:t>f</a:t>
            </a:r>
            <a:r>
              <a:rPr lang="en-US"/>
              <a:t> </a:t>
            </a:r>
            <a:r>
              <a:rPr lang="en-US"/>
              <a:t>m</a:t>
            </a:r>
            <a:r>
              <a:rPr lang="en-US"/>
              <a:t>o</a:t>
            </a:r>
            <a:r>
              <a:rPr lang="en-US"/>
              <a:t>b</a:t>
            </a:r>
            <a:r>
              <a:rPr lang="en-US"/>
              <a:t>i</a:t>
            </a:r>
            <a:r>
              <a:rPr lang="en-US"/>
              <a:t>l</a:t>
            </a:r>
            <a:r>
              <a:rPr lang="en-US"/>
              <a:t>e</a:t>
            </a:r>
            <a:r>
              <a:rPr lang="en-US"/>
              <a:t> </a:t>
            </a:r>
            <a:r>
              <a:rPr lang="en-US"/>
              <a:t>p</a:t>
            </a:r>
            <a:r>
              <a:rPr lang="en-US"/>
              <a:t>h</a:t>
            </a:r>
            <a:r>
              <a:rPr lang="en-US"/>
              <a:t>o</a:t>
            </a:r>
            <a:r>
              <a:rPr lang="en-US"/>
              <a:t>n</a:t>
            </a:r>
            <a:r>
              <a:rPr lang="en-US"/>
              <a:t>e</a:t>
            </a:r>
            <a:r>
              <a:rPr lang="en-US"/>
              <a:t> </a:t>
            </a:r>
            <a:r>
              <a:rPr lang="en-US"/>
              <a:t>u</a:t>
            </a:r>
            <a:r>
              <a:rPr lang="en-US"/>
              <a:t>s</a:t>
            </a:r>
            <a:r>
              <a:rPr lang="en-US"/>
              <a:t>a</a:t>
            </a:r>
            <a:r>
              <a:rPr lang="en-US"/>
              <a:t>g</a:t>
            </a:r>
            <a:r>
              <a:rPr lang="en-US"/>
              <a:t>e</a:t>
            </a:r>
            <a:r>
              <a:rPr lang="en-US"/>
              <a:t>:</a:t>
            </a:r>
            <a:endParaRPr lang="en-IN"/>
          </a:p>
        </p:txBody>
      </p:sp>
      <p:sp>
        <p:nvSpPr>
          <p:cNvPr id="1048907"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908"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12</a:t>
            </a:fld>
            <a:endParaRPr altLang="zh-CN" dirty="0" lang="en-US"/>
          </a:p>
        </p:txBody>
      </p:sp>
      <p:pic>
        <p:nvPicPr>
          <p:cNvPr id="2097180" name=""/>
          <p:cNvPicPr>
            <a:picLocks/>
          </p:cNvPicPr>
          <p:nvPr/>
        </p:nvPicPr>
        <p:blipFill>
          <a:blip xmlns:r="http://schemas.openxmlformats.org/officeDocument/2006/relationships" r:embed="rId1"/>
          <a:stretch>
            <a:fillRect/>
          </a:stretch>
        </p:blipFill>
        <p:spPr>
          <a:xfrm rot="0">
            <a:off x="4599432" y="1599509"/>
            <a:ext cx="7375123" cy="4983535"/>
          </a:xfrm>
          <a:prstGeom prst="rect"/>
        </p:spPr>
      </p:pic>
      <p:sp>
        <p:nvSpPr>
          <p:cNvPr id="1048909" name=""/>
          <p:cNvSpPr txBox="1"/>
          <p:nvPr/>
        </p:nvSpPr>
        <p:spPr>
          <a:xfrm>
            <a:off x="288580" y="1823809"/>
            <a:ext cx="4000000" cy="4892040"/>
          </a:xfrm>
          <a:prstGeom prst="rect"/>
        </p:spPr>
        <p:txBody>
          <a:bodyPr rtlCol="0" wrap="square">
            <a:spAutoFit/>
          </a:bodyPr>
          <a:p>
            <a:r>
              <a:rPr b="1" sz="1800" lang="en-US">
                <a:solidFill>
                  <a:srgbClr val="000000"/>
                </a:solidFill>
              </a:rPr>
              <a:t>Communication. Mobile phones have eased the communication between people</a:t>
            </a:r>
            <a:r>
              <a:rPr b="1" sz="1800" lang="en-US">
                <a:solidFill>
                  <a:srgbClr val="000000"/>
                </a:solidFill>
              </a:rPr>
              <a:t>.</a:t>
            </a:r>
            <a:r>
              <a:rPr b="1" sz="1800" lang="en-US">
                <a:solidFill>
                  <a:srgbClr val="000000"/>
                </a:solidFill>
              </a:rPr>
              <a:t> </a:t>
            </a:r>
            <a:endParaRPr b="1" sz="1600" lang="en-IN">
              <a:solidFill>
                <a:srgbClr val="000000"/>
              </a:solidFill>
            </a:endParaRPr>
          </a:p>
          <a:p>
            <a:endParaRPr b="1" sz="1600" lang="en-IN">
              <a:solidFill>
                <a:srgbClr val="000000"/>
              </a:solidFill>
            </a:endParaRPr>
          </a:p>
          <a:p>
            <a:r>
              <a:rPr b="1" sz="1800" lang="en-US">
                <a:solidFill>
                  <a:srgbClr val="000000"/>
                </a:solidFill>
              </a:rPr>
              <a:t>Compact Size. One of the biggest advantages of cell phones is their compact size. </a:t>
            </a:r>
            <a:endParaRPr b="1" sz="1600" lang="en-IN">
              <a:solidFill>
                <a:srgbClr val="000000"/>
              </a:solidFill>
            </a:endParaRPr>
          </a:p>
          <a:p>
            <a:endParaRPr b="1" sz="1600" lang="en-IN">
              <a:solidFill>
                <a:srgbClr val="000000"/>
              </a:solidFill>
            </a:endParaRPr>
          </a:p>
          <a:p>
            <a:r>
              <a:rPr b="1" sz="1800" lang="en-US">
                <a:solidFill>
                  <a:srgbClr val="000000"/>
                </a:solidFill>
              </a:rPr>
              <a:t>Photo and Video Sharing. .</a:t>
            </a:r>
            <a:endParaRPr b="1" sz="1600" lang="en-IN">
              <a:solidFill>
                <a:srgbClr val="000000"/>
              </a:solidFill>
            </a:endParaRPr>
          </a:p>
          <a:p>
            <a:endParaRPr b="1" sz="1600" lang="en-IN">
              <a:solidFill>
                <a:srgbClr val="000000"/>
              </a:solidFill>
            </a:endParaRPr>
          </a:p>
          <a:p>
            <a:r>
              <a:rPr b="1" sz="1800" lang="en-US">
                <a:solidFill>
                  <a:srgbClr val="000000"/>
                </a:solidFill>
              </a:rPr>
              <a:t>Texting. </a:t>
            </a:r>
            <a:endParaRPr b="1" sz="1600" lang="en-IN">
              <a:solidFill>
                <a:srgbClr val="000000"/>
              </a:solidFill>
            </a:endParaRPr>
          </a:p>
          <a:p>
            <a:endParaRPr b="1" sz="1600" lang="en-IN">
              <a:solidFill>
                <a:srgbClr val="000000"/>
              </a:solidFill>
            </a:endParaRPr>
          </a:p>
          <a:p>
            <a:r>
              <a:rPr b="1" sz="1800" lang="en-US">
                <a:solidFill>
                  <a:srgbClr val="000000"/>
                </a:solidFill>
              </a:rPr>
              <a:t>Entertainment. </a:t>
            </a:r>
            <a:endParaRPr b="1" sz="1600" lang="en-IN">
              <a:solidFill>
                <a:srgbClr val="000000"/>
              </a:solidFill>
            </a:endParaRPr>
          </a:p>
          <a:p>
            <a:endParaRPr b="1" sz="1600" lang="en-IN">
              <a:solidFill>
                <a:srgbClr val="000000"/>
              </a:solidFill>
            </a:endParaRPr>
          </a:p>
          <a:p>
            <a:r>
              <a:rPr b="1" sz="1800" lang="en-US">
                <a:solidFill>
                  <a:srgbClr val="000000"/>
                </a:solidFill>
              </a:rPr>
              <a:t>Reminders, Alerts, and Notes. </a:t>
            </a:r>
            <a:endParaRPr b="1" sz="1600" lang="en-IN">
              <a:solidFill>
                <a:srgbClr val="000000"/>
              </a:solidFill>
            </a:endParaRPr>
          </a:p>
          <a:p>
            <a:endParaRPr b="1" sz="1600" lang="en-IN">
              <a:solidFill>
                <a:srgbClr val="000000"/>
              </a:solidFill>
            </a:endParaRPr>
          </a:p>
          <a:p>
            <a:r>
              <a:rPr b="1" sz="1800" lang="en-US">
                <a:solidFill>
                  <a:srgbClr val="000000"/>
                </a:solidFill>
              </a:rPr>
              <a:t>Travel Purposes. </a:t>
            </a:r>
            <a:endParaRPr b="1" sz="1600" lang="en-IN">
              <a:solidFill>
                <a:srgbClr val="000000"/>
              </a:solidFill>
            </a:endParaRPr>
          </a:p>
          <a:p>
            <a:endParaRPr b="1"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910" name=""/>
          <p:cNvSpPr>
            <a:spLocks noGrp="1"/>
          </p:cNvSpPr>
          <p:nvPr>
            <p:ph type="title"/>
          </p:nvPr>
        </p:nvSpPr>
        <p:spPr>
          <a:xfrm>
            <a:off x="0" y="0"/>
            <a:ext cx="10889796" cy="1418998"/>
          </a:xfrm>
        </p:spPr>
        <p:txBody>
          <a:bodyPr/>
          <a:p>
            <a:r>
              <a:rPr lang="en-US"/>
              <a:t>Instant transfers.</a:t>
            </a:r>
            <a:br>
              <a:rPr lang="en-US"/>
            </a:br>
            <a:br>
              <a:rPr lang="en-US"/>
            </a:br>
            <a:r>
              <a:rPr lang="en-US"/>
              <a:t>Convenient and simple</a:t>
            </a:r>
            <a:br>
              <a:rPr lang="en-US"/>
            </a:br>
            <a:br>
              <a:rPr lang="en-US"/>
            </a:br>
            <a:r>
              <a:rPr lang="en-US"/>
              <a:t>No bank details required during payment</a:t>
            </a:r>
            <a:br>
              <a:rPr lang="en-US"/>
            </a:br>
            <a:r>
              <a:rPr lang="en-US"/>
              <a:t>Secure transactions.</a:t>
            </a:r>
            <a:endParaRPr lang="en-IN"/>
          </a:p>
        </p:txBody>
      </p:sp>
      <p:sp>
        <p:nvSpPr>
          <p:cNvPr id="1048912"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913"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13</a:t>
            </a:fld>
            <a:endParaRPr altLang="zh-CN" dirty="0" lang="en-US"/>
          </a:p>
        </p:txBody>
      </p:sp>
      <p:pic>
        <p:nvPicPr>
          <p:cNvPr id="2097181" name=""/>
          <p:cNvPicPr>
            <a:picLocks/>
          </p:cNvPicPr>
          <p:nvPr/>
        </p:nvPicPr>
        <p:blipFill>
          <a:blip xmlns:r="http://schemas.openxmlformats.org/officeDocument/2006/relationships" r:embed="rId1"/>
          <a:stretch>
            <a:fillRect/>
          </a:stretch>
        </p:blipFill>
        <p:spPr>
          <a:xfrm rot="0">
            <a:off x="5928443" y="3241283"/>
            <a:ext cx="6029450" cy="334176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916"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917"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14</a:t>
            </a:fld>
            <a:endParaRPr altLang="zh-CN" dirty="0" lang="en-US"/>
          </a:p>
        </p:txBody>
      </p:sp>
      <p:pic>
        <p:nvPicPr>
          <p:cNvPr id="2097183" name=""/>
          <p:cNvPicPr>
            <a:picLocks/>
          </p:cNvPicPr>
          <p:nvPr/>
        </p:nvPicPr>
        <p:blipFill>
          <a:blip xmlns:r="http://schemas.openxmlformats.org/officeDocument/2006/relationships" r:embed="rId1"/>
          <a:stretch>
            <a:fillRect/>
          </a:stretch>
        </p:blipFill>
        <p:spPr>
          <a:xfrm rot="0">
            <a:off x="940406" y="811168"/>
            <a:ext cx="10256581" cy="577187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9" name="Title 1"/>
          <p:cNvSpPr>
            <a:spLocks noGrp="1"/>
          </p:cNvSpPr>
          <p:nvPr>
            <p:ph type="title"/>
          </p:nvPr>
        </p:nvSpPr>
        <p:spPr/>
        <p:txBody>
          <a:bodyPr/>
          <a:p>
            <a:r>
              <a:rPr dirty="0" lang="en-US" smtClean="0"/>
              <a:t>Analysis of </a:t>
            </a:r>
            <a:r>
              <a:rPr dirty="0" lang="en-US" smtClean="0"/>
              <a:t>Mobile</a:t>
            </a:r>
            <a:r>
              <a:rPr dirty="0" lang="en-US" smtClean="0"/>
              <a:t> </a:t>
            </a:r>
            <a:r>
              <a:rPr dirty="0" lang="en-US" smtClean="0"/>
              <a:t>P</a:t>
            </a:r>
            <a:r>
              <a:rPr dirty="0" lang="en-US" smtClean="0"/>
              <a:t>h</a:t>
            </a:r>
            <a:r>
              <a:rPr dirty="0" lang="en-US" smtClean="0"/>
              <a:t>o</a:t>
            </a:r>
            <a:r>
              <a:rPr dirty="0" lang="en-US" smtClean="0"/>
              <a:t>n</a:t>
            </a:r>
            <a:r>
              <a:rPr dirty="0" lang="en-US" smtClean="0"/>
              <a:t>e</a:t>
            </a:r>
            <a:r>
              <a:rPr dirty="0" lang="en-US" smtClean="0"/>
              <a:t>s</a:t>
            </a:r>
            <a:r>
              <a:rPr dirty="0" lang="en-US" smtClean="0"/>
              <a:t>:</a:t>
            </a:r>
            <a:endParaRPr dirty="0" lang="en-US"/>
          </a:p>
        </p:txBody>
      </p:sp>
      <p:sp>
        <p:nvSpPr>
          <p:cNvPr id="1048670" name=""/>
          <p:cNvSpPr/>
          <p:nvPr/>
        </p:nvSpPr>
        <p:spPr>
          <a:xfrm>
            <a:off x="1616712" y="1744436"/>
            <a:ext cx="3048000" cy="3427297"/>
          </a:xfrm>
          <a:prstGeom prst="star32"/>
          <a:solidFill>
            <a:srgbClr val="FFFFFF"/>
          </a:solidFill>
          <a:ln w="25400">
            <a:solidFill>
              <a:srgbClr val="3893E0"/>
            </a:solidFill>
          </a:ln>
        </p:spPr>
        <p:txBody>
          <a:bodyPr anchor="ctr"/>
          <a:p>
            <a:pPr algn="ctr"/>
            <a:r>
              <a:rPr sz="2400" lang="en-US"/>
              <a:t>A</a:t>
            </a:r>
            <a:r>
              <a:rPr sz="2400" lang="en-US"/>
              <a:t>N</a:t>
            </a:r>
            <a:r>
              <a:rPr sz="2400" lang="en-US"/>
              <a:t>A</a:t>
            </a:r>
            <a:r>
              <a:rPr sz="2400" lang="en-US"/>
              <a:t>L</a:t>
            </a:r>
            <a:r>
              <a:rPr sz="2400" lang="en-US"/>
              <a:t>YSIS</a:t>
            </a:r>
            <a:endParaRPr lang="en-IN"/>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1" name="Footer Placeholder 3"/>
          <p:cNvSpPr>
            <a:spLocks noGrp="1"/>
          </p:cNvSpPr>
          <p:nvPr>
            <p:ph type="ftr" sz="quarter" idx="28"/>
          </p:nvPr>
        </p:nvSpPr>
        <p:spPr/>
        <p:txBody>
          <a:bodyPr/>
          <a:p>
            <a:r>
              <a:rPr dirty="0" lang="en-US" smtClean="0"/>
              <a:t> </a:t>
            </a:r>
            <a:endParaRPr dirty="0" lang="en-US"/>
          </a:p>
        </p:txBody>
      </p:sp>
      <p:sp>
        <p:nvSpPr>
          <p:cNvPr id="1048672" name="Slide Number Placeholder 4"/>
          <p:cNvSpPr>
            <a:spLocks noGrp="1"/>
          </p:cNvSpPr>
          <p:nvPr>
            <p:ph type="sldNum" sz="quarter" idx="29"/>
          </p:nvPr>
        </p:nvSpPr>
        <p:spPr/>
        <p:txBody>
          <a:bodyPr/>
          <a:p>
            <a:fld id="{47FEACEE-25B4-4A2D-B147-27296E36371D}" type="slidenum">
              <a:rPr altLang="zh-CN" lang="en-US" smtClean="0"/>
              <a:t>16</a:t>
            </a:fld>
            <a:endParaRPr altLang="zh-CN" dirty="0" lang="en-US"/>
          </a:p>
        </p:txBody>
      </p:sp>
      <p:pic>
        <p:nvPicPr>
          <p:cNvPr id="2097159" name=""/>
          <p:cNvPicPr>
            <a:picLocks/>
          </p:cNvPicPr>
          <p:nvPr/>
        </p:nvPicPr>
        <p:blipFill>
          <a:blip xmlns:r="http://schemas.openxmlformats.org/officeDocument/2006/relationships" r:embed="rId1"/>
          <a:srcRect l="-5318" t="36428" r="-4278" b="38960"/>
          <a:stretch>
            <a:fillRect/>
          </a:stretch>
        </p:blipFill>
        <p:spPr>
          <a:xfrm rot="0">
            <a:off x="52808" y="331957"/>
            <a:ext cx="7208859" cy="4431137"/>
          </a:xfrm>
          <a:prstGeom prst="rect"/>
        </p:spPr>
      </p:pic>
      <p:sp>
        <p:nvSpPr>
          <p:cNvPr id="1048673" name=""/>
          <p:cNvSpPr txBox="1"/>
          <p:nvPr/>
        </p:nvSpPr>
        <p:spPr>
          <a:xfrm>
            <a:off x="732866" y="5235237"/>
            <a:ext cx="5848742" cy="510540"/>
          </a:xfrm>
          <a:prstGeom prst="rect"/>
          <a:solidFill>
            <a:srgbClr val="02A5E3"/>
          </a:solidFill>
        </p:spPr>
        <p:txBody>
          <a:bodyPr rtlCol="0" wrap="square">
            <a:spAutoFit/>
          </a:bodyPr>
          <a:p>
            <a:r>
              <a:rPr b="1" sz="2800" lang="en-US">
                <a:solidFill>
                  <a:srgbClr val="000000"/>
                </a:solidFill>
              </a:rPr>
              <a:t>Countries</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mobile</a:t>
            </a:r>
            <a:r>
              <a:rPr b="1" sz="2800" lang="en-US">
                <a:solidFill>
                  <a:srgbClr val="000000"/>
                </a:solidFill>
              </a:rPr>
              <a:t> </a:t>
            </a:r>
            <a:r>
              <a:rPr b="1" sz="2800" lang="en-US">
                <a:solidFill>
                  <a:srgbClr val="000000"/>
                </a:solidFill>
              </a:rPr>
              <a:t>p</a:t>
            </a:r>
            <a:r>
              <a:rPr b="1" sz="2800" lang="en-US">
                <a:solidFill>
                  <a:srgbClr val="000000"/>
                </a:solidFill>
              </a:rPr>
              <a:t>h</a:t>
            </a:r>
            <a:r>
              <a:rPr b="1" sz="2800" lang="en-US">
                <a:solidFill>
                  <a:srgbClr val="000000"/>
                </a:solidFill>
              </a:rPr>
              <a:t>o</a:t>
            </a:r>
            <a:r>
              <a:rPr b="1" sz="2800" lang="en-US">
                <a:solidFill>
                  <a:srgbClr val="000000"/>
                </a:solidFill>
              </a:rPr>
              <a:t>n</a:t>
            </a:r>
            <a:r>
              <a:rPr b="1" sz="2800" lang="en-US">
                <a:solidFill>
                  <a:srgbClr val="000000"/>
                </a:solidFill>
              </a:rPr>
              <a:t>e</a:t>
            </a:r>
            <a:r>
              <a:rPr b="1" sz="2800" lang="en-US">
                <a:solidFill>
                  <a:srgbClr val="000000"/>
                </a:solidFill>
              </a:rPr>
              <a:t>s</a:t>
            </a:r>
            <a:endParaRPr b="1" sz="2800" lang="en-IN">
              <a:solidFill>
                <a:srgbClr val="000000"/>
              </a:solidFill>
            </a:endParaRPr>
          </a:p>
        </p:txBody>
      </p:sp>
    </p:spTree>
  </p:cSld>
  <p:clrMapOvr>
    <a:masterClrMapping/>
  </p:clrMapOvr>
  <p:transition>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74" name="Footer Placeholder 3"/>
          <p:cNvSpPr>
            <a:spLocks noGrp="1"/>
          </p:cNvSpPr>
          <p:nvPr>
            <p:ph type="ftr" sz="quarter" idx="28"/>
          </p:nvPr>
        </p:nvSpPr>
        <p:spPr/>
        <p:txBody>
          <a:bodyPr/>
          <a:p>
            <a:r>
              <a:rPr dirty="0" lang="en-US" smtClean="0"/>
              <a:t> </a:t>
            </a:r>
            <a:endParaRPr dirty="0" lang="en-US"/>
          </a:p>
        </p:txBody>
      </p:sp>
      <p:sp>
        <p:nvSpPr>
          <p:cNvPr id="1048675" name="Slide Number Placeholder 4"/>
          <p:cNvSpPr>
            <a:spLocks noGrp="1"/>
          </p:cNvSpPr>
          <p:nvPr>
            <p:ph type="sldNum" sz="quarter" idx="29"/>
          </p:nvPr>
        </p:nvSpPr>
        <p:spPr/>
        <p:txBody>
          <a:bodyPr/>
          <a:p>
            <a:fld id="{47FEACEE-25B4-4A2D-B147-27296E36371D}" type="slidenum">
              <a:rPr altLang="zh-CN" lang="en-US" smtClean="0"/>
              <a:t>17</a:t>
            </a:fld>
            <a:endParaRPr altLang="zh-CN" dirty="0" lang="en-US"/>
          </a:p>
        </p:txBody>
      </p:sp>
      <p:pic>
        <p:nvPicPr>
          <p:cNvPr id="2097160" name=""/>
          <p:cNvPicPr>
            <a:picLocks/>
          </p:cNvPicPr>
          <p:nvPr/>
        </p:nvPicPr>
        <p:blipFill>
          <a:blip xmlns:r="http://schemas.openxmlformats.org/officeDocument/2006/relationships" r:embed="rId1"/>
          <a:stretch>
            <a:fillRect/>
          </a:stretch>
        </p:blipFill>
        <p:spPr>
          <a:xfrm rot="0">
            <a:off x="135277" y="40136"/>
            <a:ext cx="11588839" cy="6691918"/>
          </a:xfrm>
          <a:prstGeom prst="rect"/>
        </p:spPr>
      </p:pic>
    </p:spTree>
  </p:cSld>
  <p:clrMapOvr>
    <a:masterClrMapping/>
  </p:clrMapOvr>
  <p:transition>
    <p:plu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6" name="Title 1"/>
          <p:cNvSpPr>
            <a:spLocks noGrp="1"/>
          </p:cNvSpPr>
          <p:nvPr>
            <p:ph type="title"/>
          </p:nvPr>
        </p:nvSpPr>
        <p:spPr>
          <a:xfrm>
            <a:off x="368489" y="4747626"/>
            <a:ext cx="10837094" cy="2181684"/>
          </a:xfrm>
        </p:spPr>
        <p:txBody>
          <a:bodyPr/>
          <a:p>
            <a:r>
              <a:rPr b="1" dirty="0" sz="4800" lang="en-US" smtClean="0">
                <a:solidFill>
                  <a:srgbClr val="993300"/>
                </a:solidFill>
              </a:rPr>
              <a:t>T</a:t>
            </a:r>
            <a:r>
              <a:rPr b="1" dirty="0" sz="4800" lang="en-US" smtClean="0">
                <a:solidFill>
                  <a:srgbClr val="993300"/>
                </a:solidFill>
              </a:rPr>
              <a:t>h</a:t>
            </a:r>
            <a:r>
              <a:rPr b="1" dirty="0" sz="4800" lang="en-US" smtClean="0">
                <a:solidFill>
                  <a:srgbClr val="993300"/>
                </a:solidFill>
              </a:rPr>
              <a:t>e</a:t>
            </a:r>
            <a:r>
              <a:rPr b="1" dirty="0" sz="4800" lang="en-US" smtClean="0">
                <a:solidFill>
                  <a:srgbClr val="993300"/>
                </a:solidFill>
              </a:rPr>
              <a:t> </a:t>
            </a:r>
            <a:r>
              <a:rPr b="1" dirty="0" sz="4800" lang="en-US" smtClean="0">
                <a:solidFill>
                  <a:srgbClr val="993300"/>
                </a:solidFill>
              </a:rPr>
              <a:t>t</a:t>
            </a:r>
            <a:r>
              <a:rPr b="1" dirty="0" sz="4800" lang="en-US" smtClean="0">
                <a:solidFill>
                  <a:srgbClr val="993300"/>
                </a:solidFill>
              </a:rPr>
              <a:t>o</a:t>
            </a:r>
            <a:r>
              <a:rPr b="1" dirty="0" sz="4800" lang="en-US" smtClean="0">
                <a:solidFill>
                  <a:srgbClr val="993300"/>
                </a:solidFill>
              </a:rPr>
              <a:t>t</a:t>
            </a:r>
            <a:r>
              <a:rPr b="1" dirty="0" sz="4800" lang="en-US" smtClean="0">
                <a:solidFill>
                  <a:srgbClr val="993300"/>
                </a:solidFill>
              </a:rPr>
              <a:t>a</a:t>
            </a:r>
            <a:r>
              <a:rPr b="1" dirty="0" sz="4800" lang="en-US" smtClean="0">
                <a:solidFill>
                  <a:srgbClr val="993300"/>
                </a:solidFill>
              </a:rPr>
              <a:t>l</a:t>
            </a:r>
            <a:r>
              <a:rPr b="1" dirty="0" sz="4800" lang="en-US" smtClean="0">
                <a:solidFill>
                  <a:srgbClr val="993300"/>
                </a:solidFill>
              </a:rPr>
              <a:t> </a:t>
            </a:r>
            <a:r>
              <a:rPr b="1" dirty="0" sz="4800" lang="en-US" smtClean="0">
                <a:solidFill>
                  <a:srgbClr val="993300"/>
                </a:solidFill>
              </a:rPr>
              <a:t>n</a:t>
            </a:r>
            <a:r>
              <a:rPr b="1" dirty="0" sz="4800" lang="en-US" smtClean="0">
                <a:solidFill>
                  <a:srgbClr val="993300"/>
                </a:solidFill>
              </a:rPr>
              <a:t>u</a:t>
            </a:r>
            <a:r>
              <a:rPr b="1" dirty="0" sz="4800" lang="en-US" smtClean="0">
                <a:solidFill>
                  <a:srgbClr val="993300"/>
                </a:solidFill>
              </a:rPr>
              <a:t>m</a:t>
            </a:r>
            <a:r>
              <a:rPr b="1" dirty="0" sz="4800" lang="en-US" smtClean="0">
                <a:solidFill>
                  <a:srgbClr val="993300"/>
                </a:solidFill>
              </a:rPr>
              <a:t>ber</a:t>
            </a:r>
            <a:r>
              <a:rPr b="1" dirty="0" sz="4800" lang="en-US" smtClean="0">
                <a:solidFill>
                  <a:srgbClr val="993300"/>
                </a:solidFill>
              </a:rPr>
              <a:t> </a:t>
            </a:r>
            <a:r>
              <a:rPr b="1" dirty="0" sz="4800" lang="en-US" smtClean="0">
                <a:solidFill>
                  <a:srgbClr val="993300"/>
                </a:solidFill>
              </a:rPr>
              <a:t>o</a:t>
            </a:r>
            <a:r>
              <a:rPr b="1" dirty="0" sz="4800" lang="en-US" smtClean="0">
                <a:solidFill>
                  <a:srgbClr val="993300"/>
                </a:solidFill>
              </a:rPr>
              <a:t>f</a:t>
            </a:r>
            <a:r>
              <a:rPr b="1" dirty="0" sz="4800" lang="en-US" smtClean="0">
                <a:solidFill>
                  <a:srgbClr val="993300"/>
                </a:solidFill>
              </a:rPr>
              <a:t> </a:t>
            </a:r>
            <a:r>
              <a:rPr b="1" dirty="0" sz="4800" lang="en-US" smtClean="0">
                <a:solidFill>
                  <a:srgbClr val="993300"/>
                </a:solidFill>
              </a:rPr>
              <a:t>m</a:t>
            </a:r>
            <a:r>
              <a:rPr b="1" dirty="0" sz="4800" lang="en-US" smtClean="0">
                <a:solidFill>
                  <a:srgbClr val="993300"/>
                </a:solidFill>
              </a:rPr>
              <a:t>o</a:t>
            </a:r>
            <a:r>
              <a:rPr b="1" dirty="0" sz="4800" lang="en-US" smtClean="0">
                <a:solidFill>
                  <a:srgbClr val="993300"/>
                </a:solidFill>
              </a:rPr>
              <a:t>b</a:t>
            </a:r>
            <a:r>
              <a:rPr b="1" dirty="0" sz="4800" lang="en-US" smtClean="0">
                <a:solidFill>
                  <a:srgbClr val="993300"/>
                </a:solidFill>
              </a:rPr>
              <a:t>i</a:t>
            </a:r>
            <a:r>
              <a:rPr b="1" dirty="0" sz="4800" lang="en-US" smtClean="0">
                <a:solidFill>
                  <a:srgbClr val="993300"/>
                </a:solidFill>
              </a:rPr>
              <a:t>l</a:t>
            </a:r>
            <a:r>
              <a:rPr b="1" dirty="0" sz="4800" lang="en-US" smtClean="0">
                <a:solidFill>
                  <a:srgbClr val="993300"/>
                </a:solidFill>
              </a:rPr>
              <a:t>e</a:t>
            </a:r>
            <a:r>
              <a:rPr b="1" dirty="0" sz="4800" lang="en-US" smtClean="0">
                <a:solidFill>
                  <a:srgbClr val="993300"/>
                </a:solidFill>
              </a:rPr>
              <a:t> </a:t>
            </a:r>
            <a:r>
              <a:rPr b="1" dirty="0" sz="4800" lang="en-US" smtClean="0">
                <a:solidFill>
                  <a:srgbClr val="993300"/>
                </a:solidFill>
              </a:rPr>
              <a:t> </a:t>
            </a:r>
            <a:r>
              <a:rPr b="1" dirty="0" sz="4800" lang="en-US" smtClean="0">
                <a:solidFill>
                  <a:srgbClr val="993300"/>
                </a:solidFill>
              </a:rPr>
              <a:t>p</a:t>
            </a:r>
            <a:r>
              <a:rPr b="1" dirty="0" sz="4800" lang="en-US" smtClean="0">
                <a:solidFill>
                  <a:srgbClr val="993300"/>
                </a:solidFill>
              </a:rPr>
              <a:t>h</a:t>
            </a:r>
            <a:r>
              <a:rPr b="1" dirty="0" sz="4800" lang="en-US" smtClean="0">
                <a:solidFill>
                  <a:srgbClr val="993300"/>
                </a:solidFill>
              </a:rPr>
              <a:t>o</a:t>
            </a:r>
            <a:r>
              <a:rPr b="1" dirty="0" sz="4800" lang="en-US" smtClean="0">
                <a:solidFill>
                  <a:srgbClr val="993300"/>
                </a:solidFill>
              </a:rPr>
              <a:t>n</a:t>
            </a:r>
            <a:r>
              <a:rPr b="1" dirty="0" sz="4800" lang="en-US" smtClean="0">
                <a:solidFill>
                  <a:srgbClr val="993300"/>
                </a:solidFill>
              </a:rPr>
              <a:t>e</a:t>
            </a:r>
            <a:r>
              <a:rPr b="1" dirty="0" sz="4800" lang="en-US" smtClean="0">
                <a:solidFill>
                  <a:srgbClr val="993300"/>
                </a:solidFill>
              </a:rPr>
              <a:t>s</a:t>
            </a:r>
            <a:r>
              <a:rPr b="1" dirty="0" sz="4800" lang="en-US" smtClean="0">
                <a:solidFill>
                  <a:srgbClr val="993300"/>
                </a:solidFill>
              </a:rPr>
              <a:t> </a:t>
            </a:r>
            <a:r>
              <a:rPr b="1" dirty="0" sz="4800" lang="en-US" smtClean="0">
                <a:solidFill>
                  <a:srgbClr val="993300"/>
                </a:solidFill>
              </a:rPr>
              <a:t>u</a:t>
            </a:r>
            <a:r>
              <a:rPr b="1" dirty="0" sz="4800" lang="en-US" smtClean="0">
                <a:solidFill>
                  <a:srgbClr val="993300"/>
                </a:solidFill>
              </a:rPr>
              <a:t>s</a:t>
            </a:r>
            <a:r>
              <a:rPr b="1" dirty="0" sz="4800" lang="en-US" smtClean="0">
                <a:solidFill>
                  <a:srgbClr val="993300"/>
                </a:solidFill>
              </a:rPr>
              <a:t>e</a:t>
            </a:r>
            <a:r>
              <a:rPr b="1" dirty="0" sz="4800" lang="en-US" smtClean="0">
                <a:solidFill>
                  <a:srgbClr val="993300"/>
                </a:solidFill>
              </a:rPr>
              <a:t>d</a:t>
            </a:r>
            <a:r>
              <a:rPr b="1" dirty="0" sz="4800" lang="en-US" smtClean="0">
                <a:solidFill>
                  <a:srgbClr val="993300"/>
                </a:solidFill>
              </a:rPr>
              <a:t> </a:t>
            </a:r>
            <a:r>
              <a:rPr b="1" dirty="0" sz="4800" lang="en-US" smtClean="0">
                <a:solidFill>
                  <a:srgbClr val="993300"/>
                </a:solidFill>
              </a:rPr>
              <a:t>b</a:t>
            </a:r>
            <a:r>
              <a:rPr b="1" dirty="0" sz="4800" lang="en-US" smtClean="0">
                <a:solidFill>
                  <a:srgbClr val="993300"/>
                </a:solidFill>
              </a:rPr>
              <a:t>y</a:t>
            </a:r>
            <a:r>
              <a:rPr b="1" dirty="0" sz="4800" lang="en-US" smtClean="0">
                <a:solidFill>
                  <a:srgbClr val="993300"/>
                </a:solidFill>
              </a:rPr>
              <a:t> </a:t>
            </a:r>
            <a:r>
              <a:rPr b="1" dirty="0" sz="4800" lang="en-US" smtClean="0">
                <a:solidFill>
                  <a:srgbClr val="993300"/>
                </a:solidFill>
              </a:rPr>
              <a:t>b</a:t>
            </a:r>
            <a:r>
              <a:rPr b="1" dirty="0" sz="4800" lang="en-US" smtClean="0">
                <a:solidFill>
                  <a:srgbClr val="993300"/>
                </a:solidFill>
              </a:rPr>
              <a:t>o</a:t>
            </a:r>
            <a:r>
              <a:rPr b="1" dirty="0" sz="4800" lang="en-US" smtClean="0">
                <a:solidFill>
                  <a:srgbClr val="993300"/>
                </a:solidFill>
              </a:rPr>
              <a:t>t</a:t>
            </a:r>
            <a:r>
              <a:rPr b="1" dirty="0" sz="4800" lang="en-US" smtClean="0">
                <a:solidFill>
                  <a:srgbClr val="993300"/>
                </a:solidFill>
              </a:rPr>
              <a:t>h</a:t>
            </a:r>
            <a:r>
              <a:rPr b="1" dirty="0" sz="4800" lang="en-US" smtClean="0">
                <a:solidFill>
                  <a:srgbClr val="993300"/>
                </a:solidFill>
              </a:rPr>
              <a:t> </a:t>
            </a:r>
            <a:r>
              <a:rPr b="1" dirty="0" sz="4800" lang="en-US" smtClean="0">
                <a:solidFill>
                  <a:srgbClr val="993300"/>
                </a:solidFill>
              </a:rPr>
              <a:t>m</a:t>
            </a:r>
            <a:r>
              <a:rPr b="1" dirty="0" sz="4800" lang="en-US" smtClean="0">
                <a:solidFill>
                  <a:srgbClr val="993300"/>
                </a:solidFill>
              </a:rPr>
              <a:t>a</a:t>
            </a:r>
            <a:r>
              <a:rPr b="1" dirty="0" sz="4800" lang="en-US" smtClean="0">
                <a:solidFill>
                  <a:srgbClr val="993300"/>
                </a:solidFill>
              </a:rPr>
              <a:t>l</a:t>
            </a:r>
            <a:r>
              <a:rPr b="1" dirty="0" sz="4800" lang="en-US" smtClean="0">
                <a:solidFill>
                  <a:srgbClr val="993300"/>
                </a:solidFill>
              </a:rPr>
              <a:t>e</a:t>
            </a:r>
            <a:r>
              <a:rPr b="1" dirty="0" sz="4800" lang="en-US" smtClean="0">
                <a:solidFill>
                  <a:srgbClr val="993300"/>
                </a:solidFill>
              </a:rPr>
              <a:t> </a:t>
            </a:r>
            <a:r>
              <a:rPr b="1" dirty="0" sz="4800" lang="en-US" smtClean="0">
                <a:solidFill>
                  <a:srgbClr val="993300"/>
                </a:solidFill>
              </a:rPr>
              <a:t>a</a:t>
            </a:r>
            <a:r>
              <a:rPr b="1" dirty="0" sz="4800" lang="en-US" smtClean="0">
                <a:solidFill>
                  <a:srgbClr val="993300"/>
                </a:solidFill>
              </a:rPr>
              <a:t>n</a:t>
            </a:r>
            <a:r>
              <a:rPr b="1" dirty="0" sz="4800" lang="en-US" smtClean="0">
                <a:solidFill>
                  <a:srgbClr val="993300"/>
                </a:solidFill>
              </a:rPr>
              <a:t>d</a:t>
            </a:r>
            <a:r>
              <a:rPr b="1" dirty="0" sz="4800" lang="en-US" smtClean="0">
                <a:solidFill>
                  <a:srgbClr val="993300"/>
                </a:solidFill>
              </a:rPr>
              <a:t> </a:t>
            </a:r>
            <a:r>
              <a:rPr b="1" dirty="0" sz="4800" lang="en-US" smtClean="0">
                <a:solidFill>
                  <a:srgbClr val="993300"/>
                </a:solidFill>
              </a:rPr>
              <a:t>f</a:t>
            </a:r>
            <a:r>
              <a:rPr b="1" dirty="0" sz="4800" lang="en-US" smtClean="0">
                <a:solidFill>
                  <a:srgbClr val="993300"/>
                </a:solidFill>
              </a:rPr>
              <a:t>e</a:t>
            </a:r>
            <a:r>
              <a:rPr b="1" dirty="0" sz="4800" lang="en-US" smtClean="0">
                <a:solidFill>
                  <a:srgbClr val="993300"/>
                </a:solidFill>
              </a:rPr>
              <a:t>m</a:t>
            </a:r>
            <a:r>
              <a:rPr b="1" dirty="0" sz="4800" lang="en-US" smtClean="0">
                <a:solidFill>
                  <a:srgbClr val="993300"/>
                </a:solidFill>
              </a:rPr>
              <a:t>a</a:t>
            </a:r>
            <a:r>
              <a:rPr b="1" dirty="0" sz="4800" lang="en-US" smtClean="0">
                <a:solidFill>
                  <a:srgbClr val="993300"/>
                </a:solidFill>
              </a:rPr>
              <a:t>l</a:t>
            </a:r>
            <a:r>
              <a:rPr b="1" dirty="0" sz="4800" lang="en-US" smtClean="0">
                <a:solidFill>
                  <a:srgbClr val="993300"/>
                </a:solidFill>
              </a:rPr>
              <a:t>e</a:t>
            </a:r>
            <a:endParaRPr b="1" dirty="0" sz="1600" lang="en-US">
              <a:solidFill>
                <a:srgbClr val="993300"/>
              </a:solidFill>
            </a:endParaRPr>
          </a:p>
        </p:txBody>
      </p:sp>
      <p:sp>
        <p:nvSpPr>
          <p:cNvPr id="1048677" name="Footer Placeholder 3"/>
          <p:cNvSpPr>
            <a:spLocks noGrp="1"/>
          </p:cNvSpPr>
          <p:nvPr>
            <p:ph type="ftr" sz="quarter" idx="28"/>
          </p:nvPr>
        </p:nvSpPr>
        <p:spPr/>
        <p:txBody>
          <a:bodyPr/>
          <a:p>
            <a:r>
              <a:rPr dirty="0" lang="en-US" smtClean="0"/>
              <a:t> </a:t>
            </a:r>
            <a:endParaRPr dirty="0" lang="en-US"/>
          </a:p>
        </p:txBody>
      </p:sp>
      <p:sp>
        <p:nvSpPr>
          <p:cNvPr id="1048678" name="Slide Number Placeholder 4"/>
          <p:cNvSpPr>
            <a:spLocks noGrp="1"/>
          </p:cNvSpPr>
          <p:nvPr>
            <p:ph type="sldNum" sz="quarter" idx="29"/>
          </p:nvPr>
        </p:nvSpPr>
        <p:spPr/>
        <p:txBody>
          <a:bodyPr/>
          <a:p>
            <a:fld id="{47FEACEE-25B4-4A2D-B147-27296E36371D}" type="slidenum">
              <a:rPr altLang="zh-CN" lang="en-US" smtClean="0"/>
              <a:t>18</a:t>
            </a:fld>
            <a:endParaRPr altLang="zh-CN" dirty="0" lang="en-US"/>
          </a:p>
        </p:txBody>
      </p:sp>
      <p:pic>
        <p:nvPicPr>
          <p:cNvPr id="2097161" name=""/>
          <p:cNvPicPr>
            <a:picLocks/>
          </p:cNvPicPr>
          <p:nvPr/>
        </p:nvPicPr>
        <p:blipFill>
          <a:blip xmlns:r="http://schemas.openxmlformats.org/officeDocument/2006/relationships" r:embed="rId1"/>
          <a:stretch>
            <a:fillRect/>
          </a:stretch>
        </p:blipFill>
        <p:spPr>
          <a:xfrm rot="0">
            <a:off x="0" y="0"/>
            <a:ext cx="10808134" cy="4433207"/>
          </a:xfrm>
          <a:prstGeom prst="rect"/>
        </p:spPr>
      </p:pic>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9" name="Title 1"/>
          <p:cNvSpPr>
            <a:spLocks noGrp="1"/>
          </p:cNvSpPr>
          <p:nvPr>
            <p:ph type="title"/>
          </p:nvPr>
        </p:nvSpPr>
        <p:spPr>
          <a:xfrm rot="21598660">
            <a:off x="7487279" y="237914"/>
            <a:ext cx="4113119" cy="6717748"/>
          </a:xfrm>
        </p:spPr>
        <p:txBody>
          <a:bodyPr/>
          <a:p>
            <a:r>
              <a:rPr dirty="0" sz="1600" lang="en-US" smtClean="0"/>
              <a:t>In this day and age, mobile phone usage is by and large a normal facet of modern life. The Internatonal Telecommunicaton Union (ITU) estmated that in 2015 there were more than 7 billion mobile cellular subscriptons worldwide.1 It is this near ubiquity that has made the mobile phone a target of much implementaton and research in relaton to improving rural development. Mobile phones have been shown (though not uniformly) to positvely contribute in various ways to rural development, from reducing informaton asymmetry, to improving functonal networks, to increasing access to services and fnance. Yet a digital gender divide exists. When contrasted with the fact that women compromise 43% of the worlds’ agricultural labor force,2 this digital gender divide can inhibit rural development. There is substantal exploraton of the digital gender divide in the literature. However, the answers to questons regarding diferental access and use of informaton and communicaton technologies are mostly inconclusive. </a:t>
            </a:r>
            <a:endParaRPr dirty="0" sz="2000" lang="en-US"/>
          </a:p>
        </p:txBody>
      </p:sp>
      <p:sp>
        <p:nvSpPr>
          <p:cNvPr id="1048680" name="Footer Placeholder 3"/>
          <p:cNvSpPr>
            <a:spLocks noGrp="1"/>
          </p:cNvSpPr>
          <p:nvPr>
            <p:ph type="ftr" sz="quarter" idx="28"/>
          </p:nvPr>
        </p:nvSpPr>
        <p:spPr/>
        <p:txBody>
          <a:bodyPr/>
          <a:p>
            <a:r>
              <a:rPr dirty="0" lang="en-US" smtClean="0"/>
              <a:t> </a:t>
            </a:r>
            <a:endParaRPr dirty="0" lang="en-US"/>
          </a:p>
        </p:txBody>
      </p:sp>
      <p:sp>
        <p:nvSpPr>
          <p:cNvPr id="1048681" name="Slide Number Placeholder 4"/>
          <p:cNvSpPr>
            <a:spLocks noGrp="1"/>
          </p:cNvSpPr>
          <p:nvPr>
            <p:ph type="sldNum" sz="quarter" idx="29"/>
          </p:nvPr>
        </p:nvSpPr>
        <p:spPr/>
        <p:txBody>
          <a:bodyPr/>
          <a:p>
            <a:fld id="{47FEACEE-25B4-4A2D-B147-27296E36371D}" type="slidenum">
              <a:rPr altLang="zh-CN" lang="en-US" smtClean="0"/>
              <a:t>19</a:t>
            </a:fld>
            <a:endParaRPr altLang="zh-CN" dirty="0" lang="en-US"/>
          </a:p>
        </p:txBody>
      </p:sp>
      <p:pic>
        <p:nvPicPr>
          <p:cNvPr id="2097162" name=""/>
          <p:cNvPicPr>
            <a:picLocks/>
          </p:cNvPicPr>
          <p:nvPr/>
        </p:nvPicPr>
        <p:blipFill>
          <a:blip xmlns:r="http://schemas.openxmlformats.org/officeDocument/2006/relationships" r:embed="rId1"/>
          <a:srcRect l="0" t="36542" r="0" b="36380"/>
          <a:stretch>
            <a:fillRect/>
          </a:stretch>
        </p:blipFill>
        <p:spPr>
          <a:xfrm rot="0">
            <a:off x="484632" y="761852"/>
            <a:ext cx="6469036" cy="5767775"/>
          </a:xfrm>
          <a:prstGeom prst="rect"/>
        </p:spPr>
      </p:pic>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87" name="Text Placeholder 8"/>
          <p:cNvSpPr>
            <a:spLocks noGrp="1"/>
          </p:cNvSpPr>
          <p:nvPr>
            <p:ph type="body" sz="quarter" idx="28"/>
          </p:nvPr>
        </p:nvSpPr>
        <p:spPr/>
        <p:txBody>
          <a:bodyPr/>
          <a:p>
            <a:r>
              <a:rPr dirty="0" lang="en-US" smtClean="0"/>
              <a:t>                                                        </a:t>
            </a:r>
            <a:endParaRPr dirty="0" lang="en-US"/>
          </a:p>
        </p:txBody>
      </p:sp>
      <p:sp>
        <p:nvSpPr>
          <p:cNvPr id="1048588" name="Freeform: Shape 11"/>
          <p:cNvSpPr/>
          <p:nvPr/>
        </p:nvSpPr>
        <p:spPr>
          <a:xfrm>
            <a:off x="2386671" y="2213680"/>
            <a:ext cx="4915129" cy="348182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p:spPr>
        <p:style>
          <a:lnRef idx="3">
            <a:schemeClr val="lt1"/>
          </a:lnRef>
          <a:fillRef idx="1">
            <a:schemeClr val="accent3"/>
          </a:fillRef>
          <a:effectRef idx="1">
            <a:schemeClr val="accent3"/>
          </a:effectRef>
          <a:fontRef idx="minor">
            <a:schemeClr val="lt1"/>
          </a:fontRef>
        </p:style>
        <p:txBody>
          <a:bodyPr anchor="ctr" rtlCol="0"/>
          <a:p>
            <a:pPr algn="ctr" defTabSz="914400" eaLnBrk="1" fontAlgn="auto" hangingPunct="1" indent="0" latinLnBrk="0" lvl="0" marL="0" marR="0">
              <a:lnSpc>
                <a:spcPct val="100000"/>
              </a:lnSpc>
              <a:spcBef>
                <a:spcPts val="0"/>
              </a:spcBef>
              <a:spcAft>
                <a:spcPts val="0"/>
              </a:spcAft>
              <a:buClrTx/>
              <a:buSzTx/>
              <a:buFontTx/>
              <a:buNone/>
            </a:pPr>
            <a:r>
              <a:rPr baseline="0" b="0" cap="none" dirty="0" sz="1800" i="0" kern="0" kumimoji="0" lang="en-US" noProof="0" normalizeH="0" spc="0" strike="noStrike" u="none">
                <a:ln>
                  <a:noFill/>
                </a:ln>
                <a:solidFill>
                  <a:srgbClr val="000080"/>
                </a:solidFill>
                <a:effectLst/>
                <a:latin typeface="Posterama Text SemiBold"/>
                <a:ea typeface="+mn-ea"/>
                <a:cs typeface="+mn-cs"/>
              </a:rPr>
              <a:t>B</a:t>
            </a:r>
            <a:r>
              <a:rPr baseline="0" b="0" cap="none" dirty="0" sz="1800" i="0" kern="0" kumimoji="0" lang="en-US" noProof="0" normalizeH="0" spc="0" strike="noStrike" u="none">
                <a:ln>
                  <a:noFill/>
                </a:ln>
                <a:solidFill>
                  <a:srgbClr val="000080"/>
                </a:solidFill>
                <a:effectLst/>
                <a:latin typeface="Posterama Text SemiBold"/>
                <a:ea typeface="+mn-ea"/>
                <a:cs typeface="+mn-cs"/>
              </a:rPr>
              <a:t>A</a:t>
            </a:r>
            <a:r>
              <a:rPr baseline="0" b="0" cap="none" dirty="0" sz="1800" i="0" kern="0" kumimoji="0" lang="en-US" noProof="0" normalizeH="0" spc="0" strike="noStrike" u="none">
                <a:ln>
                  <a:noFill/>
                </a:ln>
                <a:solidFill>
                  <a:srgbClr val="000080"/>
                </a:solidFill>
                <a:effectLst/>
                <a:latin typeface="Posterama Text SemiBold"/>
                <a:ea typeface="+mn-ea"/>
                <a:cs typeface="+mn-cs"/>
              </a:rPr>
              <a:t>T</a:t>
            </a:r>
            <a:r>
              <a:rPr baseline="0" b="0" cap="none" dirty="0" sz="1800" i="0" kern="0" kumimoji="0" lang="en-US" noProof="0" normalizeH="0" spc="0" strike="noStrike" u="none">
                <a:ln>
                  <a:noFill/>
                </a:ln>
                <a:solidFill>
                  <a:srgbClr val="000080"/>
                </a:solidFill>
                <a:effectLst/>
                <a:latin typeface="Posterama Text SemiBold"/>
                <a:ea typeface="+mn-ea"/>
                <a:cs typeface="+mn-cs"/>
              </a:rPr>
              <a:t>C</a:t>
            </a:r>
            <a:r>
              <a:rPr baseline="0" b="0" cap="none" dirty="0" sz="1800" i="0" kern="0" kumimoji="0" lang="en-US" noProof="0" normalizeH="0" spc="0" strike="noStrike" u="none">
                <a:ln>
                  <a:noFill/>
                </a:ln>
                <a:solidFill>
                  <a:srgbClr val="000080"/>
                </a:solidFill>
                <a:effectLst/>
                <a:latin typeface="Posterama Text SemiBold"/>
                <a:ea typeface="+mn-ea"/>
                <a:cs typeface="+mn-cs"/>
              </a:rPr>
              <a:t>H</a:t>
            </a:r>
            <a:r>
              <a:rPr baseline="0" b="0" cap="none" dirty="0" sz="1800" i="0" kern="0" kumimoji="0" lang="en-US" noProof="0" normalizeH="0" spc="0" strike="noStrike" u="none">
                <a:ln>
                  <a:noFill/>
                </a:ln>
                <a:solidFill>
                  <a:srgbClr val="000080"/>
                </a:solidFill>
                <a:effectLst/>
                <a:latin typeface="Posterama Text SemiBold"/>
                <a:ea typeface="+mn-ea"/>
                <a:cs typeface="+mn-cs"/>
              </a:rPr>
              <a:t> </a:t>
            </a:r>
            <a:r>
              <a:rPr baseline="0" b="0" cap="none" dirty="0" sz="1800" i="0" kern="0" kumimoji="0" lang="en-US" noProof="0" normalizeH="0" spc="0" strike="noStrike" u="none">
                <a:ln>
                  <a:noFill/>
                </a:ln>
                <a:solidFill>
                  <a:srgbClr val="000080"/>
                </a:solidFill>
                <a:effectLst/>
                <a:latin typeface="Posterama Text SemiBold"/>
                <a:ea typeface="+mn-ea"/>
                <a:cs typeface="+mn-cs"/>
              </a:rPr>
              <a:t>N</a:t>
            </a:r>
            <a:r>
              <a:rPr baseline="0" b="0" cap="none" dirty="0" sz="1800" i="0" kern="0" kumimoji="0" lang="en-US" noProof="0" normalizeH="0" spc="0" strike="noStrike" u="none">
                <a:ln>
                  <a:noFill/>
                </a:ln>
                <a:solidFill>
                  <a:srgbClr val="000080"/>
                </a:solidFill>
                <a:effectLst/>
                <a:latin typeface="Posterama Text SemiBold"/>
                <a:ea typeface="+mn-ea"/>
                <a:cs typeface="+mn-cs"/>
              </a:rPr>
              <a:t>O</a:t>
            </a:r>
            <a:r>
              <a:rPr baseline="0" b="0" cap="none" dirty="0" sz="1800" i="0" kern="0" kumimoji="0" lang="en-US" noProof="0" normalizeH="0" spc="0" strike="noStrike" u="none">
                <a:ln>
                  <a:noFill/>
                </a:ln>
                <a:solidFill>
                  <a:srgbClr val="000080"/>
                </a:solidFill>
                <a:effectLst/>
                <a:latin typeface="Posterama Text SemiBold"/>
                <a:ea typeface="+mn-ea"/>
                <a:cs typeface="+mn-cs"/>
              </a:rPr>
              <a:t>:</a:t>
            </a:r>
            <a:r>
              <a:rPr baseline="0" b="0" cap="none" dirty="0" sz="1800" i="0" kern="0" kumimoji="0" lang="en-US" noProof="0" normalizeH="0" spc="0" strike="noStrike" u="none">
                <a:ln>
                  <a:noFill/>
                </a:ln>
                <a:solidFill>
                  <a:srgbClr val="000080"/>
                </a:solidFill>
                <a:effectLst/>
                <a:latin typeface="Posterama Text SemiBold"/>
                <a:ea typeface="+mn-ea"/>
                <a:cs typeface="+mn-cs"/>
              </a:rPr>
              <a:t>9</a:t>
            </a:r>
            <a:endParaRPr baseline="0" b="0" cap="none" dirty="0" sz="1800" i="0" kern="0" kumimoji="0" lang="en-US" noProof="0" normalizeH="0" spc="0" strike="noStrike" u="none">
              <a:ln>
                <a:noFill/>
              </a:ln>
              <a:solidFill>
                <a:srgbClr val="000080"/>
              </a:solidFill>
              <a:effectLst/>
              <a:uLnTx/>
              <a:uFillTx/>
              <a:latin typeface="Posterama Text SemiBold"/>
              <a:ea typeface="+mn-ea"/>
              <a:cs typeface="+mn-cs"/>
            </a:endParaRPr>
          </a:p>
        </p:txBody>
      </p:sp>
      <p:sp>
        <p:nvSpPr>
          <p:cNvPr id="1048589" name=""/>
          <p:cNvSpPr txBox="1"/>
          <p:nvPr/>
        </p:nvSpPr>
        <p:spPr>
          <a:xfrm>
            <a:off x="501325" y="1284040"/>
            <a:ext cx="8163781" cy="929641"/>
          </a:xfrm>
          <a:prstGeom prst="rect"/>
        </p:spPr>
        <p:txBody>
          <a:bodyPr rtlCol="0" wrap="square">
            <a:spAutoFit/>
          </a:bodyPr>
          <a:p>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L</a:t>
            </a:r>
            <a:r>
              <a:rPr sz="2800" lang="en-US">
                <a:solidFill>
                  <a:srgbClr val="000000"/>
                </a:solidFill>
              </a:rPr>
              <a:t>E</a:t>
            </a:r>
            <a:r>
              <a:rPr sz="2800" lang="en-US">
                <a:solidFill>
                  <a:srgbClr val="000000"/>
                </a:solidFill>
              </a:rPr>
              <a:t>:</a:t>
            </a:r>
            <a:r>
              <a:rPr sz="2800" lang="en-US">
                <a:solidFill>
                  <a:srgbClr val="000000"/>
                </a:solidFill>
              </a:rPr>
              <a:t>BUILDING</a:t>
            </a:r>
            <a:r>
              <a:rPr sz="2800" lang="en-US">
                <a:solidFill>
                  <a:srgbClr val="000000"/>
                </a:solidFill>
              </a:rPr>
              <a:t> </a:t>
            </a:r>
            <a:r>
              <a:rPr sz="2800" lang="en-US">
                <a:solidFill>
                  <a:srgbClr val="000000"/>
                </a:solidFill>
              </a:rPr>
              <a:t>DIGITAL</a:t>
            </a:r>
            <a:r>
              <a:rPr sz="2800" lang="en-US">
                <a:solidFill>
                  <a:srgbClr val="000000"/>
                </a:solidFill>
              </a:rPr>
              <a:t> </a:t>
            </a:r>
            <a:r>
              <a:rPr sz="2800" lang="en-US">
                <a:solidFill>
                  <a:srgbClr val="000000"/>
                </a:solidFill>
              </a:rPr>
              <a:t>SKILLS</a:t>
            </a:r>
            <a:r>
              <a:rPr sz="2800" lang="en-US">
                <a:solidFill>
                  <a:srgbClr val="000000"/>
                </a:solidFill>
              </a:rPr>
              <a:t> </a:t>
            </a:r>
            <a:r>
              <a:rPr sz="2800" lang="en-US">
                <a:solidFill>
                  <a:srgbClr val="000000"/>
                </a:solidFill>
              </a:rPr>
              <a:t>FOR</a:t>
            </a:r>
            <a:r>
              <a:rPr sz="2800" lang="en-US">
                <a:solidFill>
                  <a:srgbClr val="000000"/>
                </a:solidFill>
              </a:rPr>
              <a:t> </a:t>
            </a:r>
            <a:r>
              <a:rPr sz="2800" lang="en-US">
                <a:solidFill>
                  <a:srgbClr val="000000"/>
                </a:solidFill>
              </a:rPr>
              <a:t>RURAL</a:t>
            </a:r>
            <a:r>
              <a:rPr sz="2800" lang="en-US">
                <a:solidFill>
                  <a:srgbClr val="000000"/>
                </a:solidFill>
              </a:rPr>
              <a:t> </a:t>
            </a:r>
            <a:r>
              <a:rPr sz="2800" lang="en-US">
                <a:solidFill>
                  <a:srgbClr val="000000"/>
                </a:solidFill>
              </a:rPr>
              <a:t>EMPOWERMENT</a:t>
            </a:r>
            <a:endParaRPr sz="2800" lang="en-IN">
              <a:solidFill>
                <a:srgbClr val="000000"/>
              </a:solidFill>
            </a:endParaRPr>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82" name="Title 1"/>
          <p:cNvSpPr>
            <a:spLocks noGrp="1"/>
          </p:cNvSpPr>
          <p:nvPr>
            <p:ph type="title"/>
          </p:nvPr>
        </p:nvSpPr>
        <p:spPr>
          <a:xfrm>
            <a:off x="8154251" y="2003517"/>
            <a:ext cx="4037749" cy="3510844"/>
          </a:xfrm>
        </p:spPr>
        <p:txBody>
          <a:bodyPr/>
          <a:p>
            <a:r>
              <a:rPr dirty="0" sz="3600" lang="en-US" smtClean="0"/>
              <a:t>T</a:t>
            </a:r>
            <a:r>
              <a:rPr dirty="0" sz="3600" lang="en-US" smtClean="0"/>
              <a:t>h</a:t>
            </a:r>
            <a:r>
              <a:rPr dirty="0" sz="3600" lang="en-US" smtClean="0"/>
              <a:t>e</a:t>
            </a:r>
            <a:r>
              <a:rPr dirty="0" sz="3600" lang="en-US" smtClean="0"/>
              <a:t> </a:t>
            </a:r>
            <a:r>
              <a:rPr dirty="0" sz="3600" lang="en-US" smtClean="0"/>
              <a:t>u</a:t>
            </a:r>
            <a:r>
              <a:rPr dirty="0" sz="3600" lang="en-US" smtClean="0"/>
              <a:t>s</a:t>
            </a:r>
            <a:r>
              <a:rPr dirty="0" sz="3600" lang="en-US" smtClean="0"/>
              <a:t>a</a:t>
            </a:r>
            <a:r>
              <a:rPr dirty="0" sz="3600" lang="en-US" smtClean="0"/>
              <a:t>g</a:t>
            </a:r>
            <a:r>
              <a:rPr dirty="0" sz="3600" lang="en-US" smtClean="0"/>
              <a:t>e</a:t>
            </a:r>
            <a:r>
              <a:rPr dirty="0" sz="3600" lang="en-US" smtClean="0"/>
              <a:t> </a:t>
            </a:r>
            <a:r>
              <a:rPr dirty="0" sz="3600" lang="en-US" smtClean="0"/>
              <a:t>o</a:t>
            </a:r>
            <a:r>
              <a:rPr dirty="0" sz="3600" lang="en-US" smtClean="0"/>
              <a:t>f</a:t>
            </a:r>
            <a:r>
              <a:rPr dirty="0" sz="3600" lang="en-US" smtClean="0"/>
              <a:t> </a:t>
            </a:r>
            <a:r>
              <a:rPr dirty="0" sz="3600" lang="en-US" smtClean="0"/>
              <a:t>mobile</a:t>
            </a:r>
            <a:r>
              <a:rPr dirty="0" sz="3600" lang="en-US" smtClean="0"/>
              <a:t> </a:t>
            </a:r>
            <a:r>
              <a:rPr dirty="0" sz="3600" lang="en-US" smtClean="0"/>
              <a:t>p</a:t>
            </a:r>
            <a:r>
              <a:rPr dirty="0" sz="3600" lang="en-US" smtClean="0"/>
              <a:t>h</a:t>
            </a:r>
            <a:r>
              <a:rPr dirty="0" sz="3600" lang="en-US" smtClean="0"/>
              <a:t>o</a:t>
            </a:r>
            <a:r>
              <a:rPr dirty="0" sz="3600" lang="en-US" smtClean="0"/>
              <a:t>n</a:t>
            </a:r>
            <a:r>
              <a:rPr dirty="0" sz="3600" lang="en-US" smtClean="0"/>
              <a:t>e</a:t>
            </a:r>
            <a:r>
              <a:rPr dirty="0" sz="3600" lang="en-US" smtClean="0"/>
              <a:t>s</a:t>
            </a:r>
            <a:r>
              <a:rPr dirty="0" sz="3600" lang="en-US" smtClean="0"/>
              <a:t> </a:t>
            </a:r>
            <a:r>
              <a:rPr dirty="0" sz="3600" lang="en-US" smtClean="0"/>
              <a:t>b</a:t>
            </a:r>
            <a:r>
              <a:rPr dirty="0" sz="3600" lang="en-US" smtClean="0"/>
              <a:t>y</a:t>
            </a:r>
            <a:r>
              <a:rPr dirty="0" sz="3600" lang="en-US" smtClean="0"/>
              <a:t> </a:t>
            </a:r>
            <a:r>
              <a:rPr dirty="0" sz="3600" lang="en-US" smtClean="0"/>
              <a:t>a</a:t>
            </a:r>
            <a:r>
              <a:rPr dirty="0" sz="3600" lang="en-US" smtClean="0"/>
              <a:t>g</a:t>
            </a:r>
            <a:r>
              <a:rPr dirty="0" sz="3600" lang="en-US" smtClean="0"/>
              <a:t>e</a:t>
            </a:r>
            <a:r>
              <a:rPr dirty="0" sz="3600" lang="en-US" smtClean="0"/>
              <a:t> </a:t>
            </a:r>
            <a:r>
              <a:rPr dirty="0" sz="3600" lang="en-US" smtClean="0"/>
              <a:t>g</a:t>
            </a:r>
            <a:r>
              <a:rPr dirty="0" sz="3600" lang="en-US" smtClean="0"/>
              <a:t>r</a:t>
            </a:r>
            <a:r>
              <a:rPr dirty="0" sz="3600" lang="en-US" smtClean="0"/>
              <a:t>o</a:t>
            </a:r>
            <a:r>
              <a:rPr dirty="0" sz="3600" lang="en-US" smtClean="0"/>
              <a:t>u</a:t>
            </a:r>
            <a:r>
              <a:rPr dirty="0" sz="3600" lang="en-US" smtClean="0"/>
              <a:t>p</a:t>
            </a:r>
            <a:r>
              <a:rPr dirty="0" sz="3600" lang="en-US" smtClean="0"/>
              <a:t>s</a:t>
            </a:r>
            <a:r>
              <a:rPr dirty="0" sz="3600" lang="en-US" smtClean="0"/>
              <a:t> </a:t>
            </a:r>
            <a:r>
              <a:rPr dirty="0" sz="3600" lang="en-US" smtClean="0"/>
              <a:t>u</a:t>
            </a:r>
            <a:r>
              <a:rPr dirty="0" sz="3600" lang="en-US" smtClean="0"/>
              <a:t>p</a:t>
            </a:r>
            <a:r>
              <a:rPr dirty="0" sz="3600" lang="en-US" smtClean="0"/>
              <a:t>t</a:t>
            </a:r>
            <a:r>
              <a:rPr dirty="0" sz="3600" lang="en-US" smtClean="0"/>
              <a:t>o</a:t>
            </a:r>
            <a:r>
              <a:rPr dirty="0" sz="3600" lang="en-US" smtClean="0"/>
              <a:t> </a:t>
            </a:r>
            <a:r>
              <a:rPr dirty="0" sz="3600" lang="en-US" smtClean="0"/>
              <a:t>2</a:t>
            </a:r>
            <a:r>
              <a:rPr dirty="0" sz="3600" lang="en-US" smtClean="0"/>
              <a:t>5</a:t>
            </a:r>
            <a:r>
              <a:rPr dirty="0" sz="3600" lang="en-US" smtClean="0"/>
              <a:t> </a:t>
            </a:r>
            <a:r>
              <a:rPr dirty="0" sz="3600" lang="en-US" smtClean="0"/>
              <a:t>years</a:t>
            </a:r>
            <a:endParaRPr dirty="0" sz="2800" lang="en-US"/>
          </a:p>
        </p:txBody>
      </p:sp>
      <p:sp>
        <p:nvSpPr>
          <p:cNvPr id="1048683" name="Footer Placeholder 3"/>
          <p:cNvSpPr>
            <a:spLocks noGrp="1"/>
          </p:cNvSpPr>
          <p:nvPr>
            <p:ph type="ftr" sz="quarter" idx="28"/>
          </p:nvPr>
        </p:nvSpPr>
        <p:spPr/>
        <p:txBody>
          <a:bodyPr/>
          <a:p>
            <a:r>
              <a:rPr dirty="0" lang="en-US" smtClean="0"/>
              <a:t> </a:t>
            </a:r>
            <a:endParaRPr dirty="0" lang="en-US"/>
          </a:p>
        </p:txBody>
      </p:sp>
      <p:sp>
        <p:nvSpPr>
          <p:cNvPr id="1048684" name="Slide Number Placeholder 4"/>
          <p:cNvSpPr>
            <a:spLocks noGrp="1"/>
          </p:cNvSpPr>
          <p:nvPr>
            <p:ph type="sldNum" sz="quarter" idx="29"/>
          </p:nvPr>
        </p:nvSpPr>
        <p:spPr/>
        <p:txBody>
          <a:bodyPr/>
          <a:p>
            <a:fld id="{47FEACEE-25B4-4A2D-B147-27296E36371D}" type="slidenum">
              <a:rPr altLang="zh-CN" lang="en-US" smtClean="0"/>
              <a:t>20</a:t>
            </a:fld>
            <a:endParaRPr altLang="zh-CN" dirty="0" lang="en-US"/>
          </a:p>
        </p:txBody>
      </p:sp>
      <p:pic>
        <p:nvPicPr>
          <p:cNvPr id="2097163" name=""/>
          <p:cNvPicPr>
            <a:picLocks/>
          </p:cNvPicPr>
          <p:nvPr/>
        </p:nvPicPr>
        <p:blipFill>
          <a:blip xmlns:r="http://schemas.openxmlformats.org/officeDocument/2006/relationships" r:embed="rId1"/>
          <a:stretch>
            <a:fillRect/>
          </a:stretch>
        </p:blipFill>
        <p:spPr>
          <a:xfrm rot="0">
            <a:off x="614011" y="1379963"/>
            <a:ext cx="7124433" cy="4344788"/>
          </a:xfrm>
          <a:prstGeom prst="rect"/>
        </p:spPr>
      </p:pic>
    </p:spTree>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89" name=""/>
          <p:cNvSpPr>
            <a:spLocks noGrp="1"/>
          </p:cNvSpPr>
          <p:nvPr>
            <p:ph type="title"/>
          </p:nvPr>
        </p:nvSpPr>
        <p:spPr>
          <a:xfrm>
            <a:off x="322400" y="0"/>
            <a:ext cx="10871769" cy="6025331"/>
          </a:xfrm>
        </p:spPr>
        <p:txBody>
          <a:bodyPr/>
          <a:p>
            <a:r>
              <a:rPr sz="7200" lang="en-US"/>
              <a:t>T</a:t>
            </a:r>
            <a:r>
              <a:rPr sz="7200" lang="en-US"/>
              <a:t>h</a:t>
            </a:r>
            <a:r>
              <a:rPr sz="7200" lang="en-US"/>
              <a:t>e</a:t>
            </a:r>
            <a:r>
              <a:rPr sz="7200" lang="en-US"/>
              <a:t> </a:t>
            </a:r>
            <a:r>
              <a:rPr sz="7200" lang="en-US"/>
              <a:t>d</a:t>
            </a:r>
            <a:r>
              <a:rPr sz="7200" lang="en-US"/>
              <a:t>e</a:t>
            </a:r>
            <a:r>
              <a:rPr sz="7200" lang="en-US"/>
              <a:t>c</a:t>
            </a:r>
            <a:r>
              <a:rPr sz="7200" lang="en-US"/>
              <a:t>a</a:t>
            </a:r>
            <a:r>
              <a:rPr sz="7200" lang="en-US"/>
              <a:t>d</a:t>
            </a:r>
            <a:r>
              <a:rPr sz="7200" lang="en-US"/>
              <a:t>e</a:t>
            </a:r>
            <a:r>
              <a:rPr sz="7200" lang="en-US"/>
              <a:t> </a:t>
            </a:r>
            <a:r>
              <a:rPr sz="7200" lang="en-US"/>
              <a:t>g</a:t>
            </a:r>
            <a:r>
              <a:rPr sz="7200" lang="en-US"/>
              <a:t>r</a:t>
            </a:r>
            <a:r>
              <a:rPr sz="7200" lang="en-US"/>
              <a:t>o</a:t>
            </a:r>
            <a:r>
              <a:rPr sz="7200" lang="en-US"/>
              <a:t>w</a:t>
            </a:r>
            <a:r>
              <a:rPr sz="7200" lang="en-US"/>
              <a:t>t</a:t>
            </a:r>
            <a:r>
              <a:rPr sz="7200" lang="en-US"/>
              <a:t>h</a:t>
            </a:r>
            <a:r>
              <a:rPr sz="7200" lang="en-US"/>
              <a:t> </a:t>
            </a:r>
            <a:r>
              <a:rPr sz="7200" lang="en-US"/>
              <a:t>o</a:t>
            </a:r>
            <a:r>
              <a:rPr sz="7200" lang="en-US"/>
              <a:t>f</a:t>
            </a:r>
            <a:r>
              <a:rPr sz="7200" lang="en-US"/>
              <a:t> </a:t>
            </a:r>
            <a:r>
              <a:rPr sz="7200" lang="en-US"/>
              <a:t>u</a:t>
            </a:r>
            <a:r>
              <a:rPr sz="7200" lang="en-US"/>
              <a:t>s</a:t>
            </a:r>
            <a:r>
              <a:rPr sz="7200" lang="en-US"/>
              <a:t>a</a:t>
            </a:r>
            <a:r>
              <a:rPr sz="7200" lang="en-US"/>
              <a:t>g</a:t>
            </a:r>
            <a:r>
              <a:rPr sz="7200" lang="en-US"/>
              <a:t>e</a:t>
            </a:r>
            <a:r>
              <a:rPr sz="7200" lang="en-US"/>
              <a:t> </a:t>
            </a:r>
            <a:r>
              <a:rPr sz="7200" lang="en-US"/>
              <a:t>m</a:t>
            </a:r>
            <a:r>
              <a:rPr sz="7200" lang="en-US"/>
              <a:t>o</a:t>
            </a:r>
            <a:r>
              <a:rPr sz="7200" lang="en-US"/>
              <a:t>b</a:t>
            </a:r>
            <a:r>
              <a:rPr sz="7200" lang="en-US"/>
              <a:t>i</a:t>
            </a:r>
            <a:r>
              <a:rPr sz="7200" lang="en-US"/>
              <a:t>l</a:t>
            </a:r>
            <a:r>
              <a:rPr sz="7200" lang="en-US"/>
              <a:t>e</a:t>
            </a:r>
            <a:r>
              <a:rPr sz="7200" lang="en-US"/>
              <a:t> </a:t>
            </a:r>
            <a:r>
              <a:rPr sz="7200" lang="en-US"/>
              <a:t>p</a:t>
            </a:r>
            <a:r>
              <a:rPr sz="7200" lang="en-US"/>
              <a:t>h</a:t>
            </a:r>
            <a:r>
              <a:rPr sz="7200" lang="en-US"/>
              <a:t>o</a:t>
            </a:r>
            <a:r>
              <a:rPr sz="7200" lang="en-US"/>
              <a:t>n</a:t>
            </a:r>
            <a:r>
              <a:rPr sz="7200" lang="en-US"/>
              <a:t>e</a:t>
            </a:r>
            <a:r>
              <a:rPr sz="7200" lang="en-US"/>
              <a:t>s</a:t>
            </a:r>
            <a:r>
              <a:rPr sz="7200" lang="en-US"/>
              <a:t> </a:t>
            </a:r>
            <a:r>
              <a:rPr sz="7200" lang="en-US"/>
              <a:t>from</a:t>
            </a:r>
            <a:r>
              <a:rPr sz="7200" lang="en-US"/>
              <a:t> </a:t>
            </a:r>
            <a:r>
              <a:rPr sz="7200" lang="en-US"/>
              <a:t>t</a:t>
            </a:r>
            <a:r>
              <a:rPr sz="7200" lang="en-US"/>
              <a:t>h</a:t>
            </a:r>
            <a:r>
              <a:rPr sz="7200" lang="en-US"/>
              <a:t>e</a:t>
            </a:r>
            <a:r>
              <a:rPr sz="7200" lang="en-US"/>
              <a:t> </a:t>
            </a:r>
            <a:r>
              <a:rPr sz="7200" lang="en-US"/>
              <a:t>year</a:t>
            </a:r>
            <a:r>
              <a:rPr sz="7200" lang="en-US"/>
              <a:t> </a:t>
            </a:r>
            <a:r>
              <a:rPr sz="7200" lang="en-US"/>
              <a:t>1</a:t>
            </a:r>
            <a:r>
              <a:rPr sz="7200" lang="en-US"/>
              <a:t>9</a:t>
            </a:r>
            <a:r>
              <a:rPr sz="7200" lang="en-US"/>
              <a:t>8</a:t>
            </a:r>
            <a:r>
              <a:rPr sz="7200" lang="en-US"/>
              <a:t>0</a:t>
            </a:r>
            <a:r>
              <a:rPr sz="7200" lang="en-US"/>
              <a:t> </a:t>
            </a:r>
            <a:r>
              <a:rPr sz="7200" lang="en-US"/>
              <a:t>t</a:t>
            </a:r>
            <a:r>
              <a:rPr sz="7200" lang="en-US"/>
              <a:t>o</a:t>
            </a:r>
            <a:r>
              <a:rPr sz="7200" lang="en-US"/>
              <a:t> </a:t>
            </a:r>
            <a:r>
              <a:rPr sz="7200" lang="en-US"/>
              <a:t>a</a:t>
            </a:r>
            <a:r>
              <a:rPr sz="7200" lang="en-US"/>
              <a:t>n</a:t>
            </a:r>
            <a:r>
              <a:rPr sz="7200" lang="en-US"/>
              <a:t>d</a:t>
            </a:r>
            <a:r>
              <a:rPr sz="7200" lang="en-US"/>
              <a:t> </a:t>
            </a:r>
            <a:r>
              <a:rPr sz="7200" lang="en-US"/>
              <a:t>t</a:t>
            </a:r>
            <a:r>
              <a:rPr sz="7200" lang="en-US"/>
              <a:t>h</a:t>
            </a:r>
            <a:r>
              <a:rPr sz="7200" lang="en-US"/>
              <a:t>e</a:t>
            </a:r>
            <a:r>
              <a:rPr sz="7200" lang="en-US"/>
              <a:t> </a:t>
            </a:r>
            <a:r>
              <a:rPr sz="7200" lang="en-US"/>
              <a:t>u</a:t>
            </a:r>
            <a:r>
              <a:rPr sz="7200" lang="en-US"/>
              <a:t>p</a:t>
            </a:r>
            <a:r>
              <a:rPr sz="7200" lang="en-US"/>
              <a:t>c</a:t>
            </a:r>
            <a:r>
              <a:rPr sz="7200" lang="en-US"/>
              <a:t>o</a:t>
            </a:r>
            <a:r>
              <a:rPr sz="7200" lang="en-US"/>
              <a:t>m</a:t>
            </a:r>
            <a:r>
              <a:rPr sz="7200" lang="en-US"/>
              <a:t>ing</a:t>
            </a:r>
            <a:r>
              <a:rPr sz="7200" lang="en-US"/>
              <a:t> </a:t>
            </a:r>
            <a:r>
              <a:rPr sz="7200" lang="en-US"/>
              <a:t>y</a:t>
            </a:r>
            <a:r>
              <a:rPr sz="7200" lang="en-US"/>
              <a:t>e</a:t>
            </a:r>
            <a:r>
              <a:rPr sz="7200" lang="en-US"/>
              <a:t>a</a:t>
            </a:r>
            <a:r>
              <a:rPr sz="7200" lang="en-US"/>
              <a:t>r</a:t>
            </a:r>
            <a:r>
              <a:rPr sz="7200" lang="en-US"/>
              <a:t> </a:t>
            </a:r>
            <a:r>
              <a:rPr sz="7200" lang="en-US"/>
              <a:t>2</a:t>
            </a:r>
            <a:r>
              <a:rPr sz="7200" lang="en-US"/>
              <a:t>0</a:t>
            </a:r>
            <a:r>
              <a:rPr sz="7200" lang="en-US"/>
              <a:t>2</a:t>
            </a:r>
            <a:r>
              <a:rPr sz="7200" lang="en-US"/>
              <a:t>5</a:t>
            </a:r>
            <a:r>
              <a:rPr sz="7200" lang="en-US"/>
              <a:t> </a:t>
            </a:r>
            <a:endParaRPr lang="en-IN"/>
          </a:p>
        </p:txBody>
      </p:sp>
      <p:sp>
        <p:nvSpPr>
          <p:cNvPr id="1048690" name=""/>
          <p:cNvSpPr>
            <a:spLocks noGrp="1"/>
          </p:cNvSpPr>
          <p:nvPr>
            <p:ph type="ftr" sz="quarter" idx="28"/>
          </p:nvPr>
        </p:nvSpPr>
        <p:spPr/>
        <p:txBody>
          <a:bodyPr/>
          <a:lstStyle>
            <a:lvl1pPr>
              <a:defRPr>
                <a:solidFill>
                  <a:schemeClr val="accent6"/>
                </a:solidFill>
              </a:defRPr>
            </a:lvl1pPr>
          </a:lstStyle>
          <a:p>
            <a:r>
              <a:rPr lang="en-US"/>
              <a:t>Presentation title</a:t>
            </a:r>
            <a:endParaRPr dirty="0" lang="en-US"/>
          </a:p>
        </p:txBody>
      </p:sp>
      <p:sp>
        <p:nvSpPr>
          <p:cNvPr id="1048691" name=""/>
          <p:cNvSpPr>
            <a:spLocks noGrp="1"/>
          </p:cNvSpPr>
          <p:nvPr>
            <p:ph type="sldNum" sz="quarter" idx="29"/>
          </p:nvPr>
        </p:nvSpPr>
        <p:spPr/>
        <p:txBody>
          <a:bodyPr/>
          <a:lstStyle>
            <a:lvl1pPr>
              <a:defRPr>
                <a:solidFill>
                  <a:schemeClr val="accent6"/>
                </a:solidFill>
              </a:defRPr>
            </a:lvl1pPr>
          </a:lstStyle>
          <a:p>
            <a:fld id="{47FEACEE-25B4-4A2D-B147-27296E36371D}" type="slidenum">
              <a:rPr altLang="zh-CN" lang="en-US" smtClean="0"/>
              <a:t>21</a:t>
            </a:fld>
            <a:endParaRPr altLang="zh-CN" dirty="0" lang="en-US"/>
          </a:p>
        </p:txBody>
      </p:sp>
      <p:sp>
        <p:nvSpPr>
          <p:cNvPr id="1048692" name=""/>
          <p:cNvSpPr/>
          <p:nvPr/>
        </p:nvSpPr>
        <p:spPr>
          <a:xfrm>
            <a:off x="8375465" y="5059045"/>
            <a:ext cx="3048000" cy="1524000"/>
          </a:xfrm>
          <a:prstGeom prst="rightArrow"/>
          <a:solidFill>
            <a:srgbClr val="279C64"/>
          </a:solidFill>
          <a:ln w="25400">
            <a:solidFill>
              <a:srgbClr val="1C7D4E"/>
            </a:solidFill>
          </a:ln>
        </p:spPr>
        <p:txBody>
          <a:bodyPr anchor="ctr"/>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93" name="Footer Placeholder 3"/>
          <p:cNvSpPr>
            <a:spLocks noGrp="1"/>
          </p:cNvSpPr>
          <p:nvPr>
            <p:ph type="ftr" sz="quarter" idx="28"/>
          </p:nvPr>
        </p:nvSpPr>
        <p:spPr/>
        <p:txBody>
          <a:bodyPr/>
          <a:p>
            <a:r>
              <a:rPr dirty="0" lang="en-US" smtClean="0"/>
              <a:t> </a:t>
            </a:r>
            <a:endParaRPr dirty="0" lang="en-US"/>
          </a:p>
        </p:txBody>
      </p:sp>
      <p:sp>
        <p:nvSpPr>
          <p:cNvPr id="1048694" name="Slide Number Placeholder 4"/>
          <p:cNvSpPr>
            <a:spLocks noGrp="1"/>
          </p:cNvSpPr>
          <p:nvPr>
            <p:ph type="sldNum" sz="quarter" idx="29"/>
          </p:nvPr>
        </p:nvSpPr>
        <p:spPr/>
        <p:txBody>
          <a:bodyPr/>
          <a:p>
            <a:fld id="{47FEACEE-25B4-4A2D-B147-27296E36371D}" type="slidenum">
              <a:rPr altLang="zh-CN" lang="en-US" smtClean="0"/>
              <a:t>22</a:t>
            </a:fld>
            <a:endParaRPr altLang="zh-CN" dirty="0" lang="en-US"/>
          </a:p>
        </p:txBody>
      </p:sp>
      <p:pic>
        <p:nvPicPr>
          <p:cNvPr id="2097164" name=""/>
          <p:cNvPicPr>
            <a:picLocks/>
          </p:cNvPicPr>
          <p:nvPr/>
        </p:nvPicPr>
        <p:blipFill>
          <a:blip xmlns:r="http://schemas.openxmlformats.org/officeDocument/2006/relationships" r:embed="rId1"/>
          <a:stretch>
            <a:fillRect/>
          </a:stretch>
        </p:blipFill>
        <p:spPr>
          <a:xfrm rot="0">
            <a:off x="12326" y="95027"/>
            <a:ext cx="12297988" cy="6546693"/>
          </a:xfrm>
          <a:prstGeom prst="rect"/>
        </p:spPr>
      </p:pic>
    </p:spTree>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95" name="Title 1"/>
          <p:cNvSpPr>
            <a:spLocks noGrp="1"/>
          </p:cNvSpPr>
          <p:nvPr>
            <p:ph type="title"/>
          </p:nvPr>
        </p:nvSpPr>
        <p:spPr>
          <a:xfrm>
            <a:off x="1351503" y="1244438"/>
            <a:ext cx="10137555" cy="4265954"/>
          </a:xfrm>
          <a:solidFill>
            <a:srgbClr val="99CCFF"/>
          </a:solidFill>
          <a:ln>
            <a:solidFill>
              <a:srgbClr val="FFC000"/>
            </a:solidFill>
            <a:prstDash val="solid"/>
          </a:ln>
        </p:spPr>
        <p:txBody>
          <a:bodyPr/>
          <a:p>
            <a:r>
              <a:rPr dirty="0" sz="11500" lang="en-US" smtClean="0"/>
              <a:t>Short – Term Solutions</a:t>
            </a:r>
            <a:endParaRPr dirty="0" lang="en-US"/>
          </a:p>
        </p:txBody>
      </p:sp>
      <p:sp>
        <p:nvSpPr>
          <p:cNvPr id="1048696" name="Hexagon 9"/>
          <p:cNvSpPr/>
          <p:nvPr/>
        </p:nvSpPr>
        <p:spPr>
          <a:xfrm rot="16200000">
            <a:off x="8934739" y="1319281"/>
            <a:ext cx="1050877" cy="955344"/>
          </a:xfrm>
          <a:prstGeom prst="hexagon"/>
        </p:spPr>
        <p:style>
          <a:lnRef idx="1">
            <a:schemeClr val="accent4"/>
          </a:lnRef>
          <a:fillRef idx="2">
            <a:schemeClr val="accent4"/>
          </a:fillRef>
          <a:effectRef idx="1">
            <a:schemeClr val="accent4"/>
          </a:effectRef>
          <a:fontRef idx="minor">
            <a:schemeClr val="dk1"/>
          </a:fontRef>
        </p:style>
        <p:txBody>
          <a:bodyPr anchor="ctr" rtlCol="0"/>
          <a:p>
            <a:pPr algn="ctr"/>
            <a:endParaRPr lang="en-US"/>
          </a:p>
        </p:txBody>
      </p:sp>
    </p:spTree>
  </p:cSld>
  <p:clrMapOvr>
    <a:masterClrMapping/>
  </p:clrMapOvr>
  <p:transition>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01" name=""/>
          <p:cNvSpPr>
            <a:spLocks noGrp="1"/>
          </p:cNvSpPr>
          <p:nvPr>
            <p:ph type="chart" sz="quarter" idx="27" hasCustomPrompt="1"/>
          </p:nvPr>
        </p:nvSpPr>
        <p:spPr>
          <a:xfrm>
            <a:off x="587829" y="1622510"/>
            <a:ext cx="10889796" cy="4155757"/>
          </a:xfrm>
        </p:spPr>
        <p:txBody>
          <a:bodyPr/>
          <a:p>
            <a:pPr algn="l"/>
            <a:r>
              <a:rPr sz="2400" lang="en-US"/>
              <a:t>The rural economy, however, continues to be an informal one, largely cash-oriented with unstructured cash flows. Most of the rural working population is typically the “Earn and Pay” segment, largely excluded from formal employment opportunities and predictable cash flows.</a:t>
            </a:r>
            <a:endParaRPr sz="2800" lang="en-IN"/>
          </a:p>
          <a:p>
            <a:pPr algn="l"/>
            <a:r>
              <a:rPr sz="2400" lang="en-US"/>
              <a:t>They earn their livelihood in cash and therefore prefer to spend and discharge their liabilities in cash itself. Moreover, given the lack of adequate banking facilities in rural areas, cash continues to be the preferred mode of transaction.</a:t>
            </a:r>
            <a:endParaRPr sz="2800" lang="en-IN"/>
          </a:p>
          <a:p>
            <a:pPr algn="l"/>
            <a:r>
              <a:rPr sz="2400" lang="en-US"/>
              <a:t>Things are changing on the ground. Once predominantly agrarian, the rural economy is getting increasingly more diversified, with the non-agricultural sector contributing to about two-thirds of household incomes.</a:t>
            </a:r>
            <a:endParaRPr sz="2800" lang="en-IN"/>
          </a:p>
          <a:p>
            <a:pPr algn="l"/>
            <a:r>
              <a:rPr sz="2400" lang="en-US"/>
              <a:t>Additionally, those living in rural India are no longer as isolated from their urban counterparts as before, thanks to improved internet access. There is a whole generation of mobile-first rural Indians who have leapfrogged generations of technologies to the mobile phone.</a:t>
            </a:r>
            <a:endParaRPr sz="2800" lang="en-IN"/>
          </a:p>
          <a:p>
            <a:endParaRPr lang="en-IN"/>
          </a:p>
        </p:txBody>
      </p:sp>
      <p:sp>
        <p:nvSpPr>
          <p:cNvPr id="1048702" name=""/>
          <p:cNvSpPr>
            <a:spLocks noGrp="1"/>
          </p:cNvSpPr>
          <p:nvPr>
            <p:ph type="ftr" sz="quarter" idx="28"/>
          </p:nvPr>
        </p:nvSpPr>
        <p:spPr/>
        <p:txBody>
          <a:bodyPr/>
          <a:lstStyle>
            <a:lvl1pPr>
              <a:defRPr>
                <a:solidFill>
                  <a:schemeClr val="accent6"/>
                </a:solidFill>
              </a:defRPr>
            </a:lvl1pPr>
          </a:lstStyle>
          <a:p>
            <a:r>
              <a:rPr lang="en-US"/>
              <a:t>Presentation title</a:t>
            </a:r>
            <a:endParaRPr dirty="0" lang="en-US"/>
          </a:p>
        </p:txBody>
      </p:sp>
      <p:sp>
        <p:nvSpPr>
          <p:cNvPr id="1048703" name=""/>
          <p:cNvSpPr>
            <a:spLocks noGrp="1"/>
          </p:cNvSpPr>
          <p:nvPr>
            <p:ph type="sldNum" sz="quarter" idx="29"/>
          </p:nvPr>
        </p:nvSpPr>
        <p:spPr/>
        <p:txBody>
          <a:bodyPr/>
          <a:lstStyle>
            <a:lvl1pPr>
              <a:defRPr>
                <a:solidFill>
                  <a:schemeClr val="accent6"/>
                </a:solidFill>
              </a:defRPr>
            </a:lvl1pPr>
          </a:lstStyle>
          <a:p>
            <a:fld id="{47FEACEE-25B4-4A2D-B147-27296E36371D}" type="slidenum">
              <a:rPr altLang="zh-CN" lang="en-US" smtClean="0"/>
              <a:t>24</a:t>
            </a:fld>
            <a:endParaRPr altLang="zh-CN"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04" name="Footer Placeholder 3"/>
          <p:cNvSpPr>
            <a:spLocks noGrp="1"/>
          </p:cNvSpPr>
          <p:nvPr>
            <p:ph type="ftr" sz="quarter" idx="30"/>
          </p:nvPr>
        </p:nvSpPr>
        <p:spPr/>
        <p:txBody>
          <a:bodyPr/>
          <a:p>
            <a:r>
              <a:rPr dirty="0" lang="en-US" noProof="0" smtClean="0"/>
              <a:t> </a:t>
            </a:r>
            <a:endParaRPr dirty="0" lang="en-US" noProof="0"/>
          </a:p>
        </p:txBody>
      </p:sp>
      <p:sp>
        <p:nvSpPr>
          <p:cNvPr id="1048705" name="Slide Number Placeholder 4"/>
          <p:cNvSpPr>
            <a:spLocks noGrp="1"/>
          </p:cNvSpPr>
          <p:nvPr>
            <p:ph type="sldNum" sz="quarter" idx="31"/>
          </p:nvPr>
        </p:nvSpPr>
        <p:spPr/>
        <p:txBody>
          <a:bodyPr/>
          <a:p>
            <a:fld id="{47FEACEE-25B4-4A2D-B147-27296E36371D}" type="slidenum">
              <a:rPr altLang="zh-CN" lang="en-US" noProof="0" smtClean="0"/>
              <a:t>25</a:t>
            </a:fld>
            <a:endParaRPr altLang="zh-CN" dirty="0" lang="en-US" noProof="0"/>
          </a:p>
        </p:txBody>
      </p:sp>
      <p:pic>
        <p:nvPicPr>
          <p:cNvPr id="2097166" name=""/>
          <p:cNvPicPr>
            <a:picLocks/>
          </p:cNvPicPr>
          <p:nvPr/>
        </p:nvPicPr>
        <p:blipFill>
          <a:blip xmlns:r="http://schemas.openxmlformats.org/officeDocument/2006/relationships" r:embed="rId1"/>
          <a:stretch>
            <a:fillRect/>
          </a:stretch>
        </p:blipFill>
        <p:spPr>
          <a:xfrm rot="0">
            <a:off x="0" y="36610"/>
            <a:ext cx="6770226" cy="6912185"/>
          </a:xfrm>
          <a:prstGeom prst="rect"/>
        </p:spPr>
      </p:pic>
      <p:sp>
        <p:nvSpPr>
          <p:cNvPr id="1048706" name=""/>
          <p:cNvSpPr txBox="1"/>
          <p:nvPr/>
        </p:nvSpPr>
        <p:spPr>
          <a:xfrm>
            <a:off x="6770226" y="2116345"/>
            <a:ext cx="4931119" cy="3952241"/>
          </a:xfrm>
          <a:prstGeom prst="rect"/>
        </p:spPr>
        <p:txBody>
          <a:bodyPr rtlCol="0" wrap="square">
            <a:spAutoFit/>
          </a:bodyPr>
          <a:p>
            <a:r>
              <a:rPr b="1" sz="3200" lang="en-US">
                <a:solidFill>
                  <a:srgbClr val="000000"/>
                </a:solidFill>
              </a:rPr>
              <a:t>Sometimes</a:t>
            </a:r>
            <a:r>
              <a:rPr b="1" sz="3200" lang="en-US">
                <a:solidFill>
                  <a:srgbClr val="000000"/>
                </a:solidFill>
              </a:rPr>
              <a:t> </a:t>
            </a:r>
            <a:r>
              <a:rPr b="1" sz="3200" lang="en-US">
                <a:solidFill>
                  <a:srgbClr val="000000"/>
                </a:solidFill>
              </a:rPr>
              <a:t>u</a:t>
            </a:r>
            <a:r>
              <a:rPr b="1" sz="3200" lang="en-US">
                <a:solidFill>
                  <a:srgbClr val="000000"/>
                </a:solidFill>
              </a:rPr>
              <a:t>s</a:t>
            </a:r>
            <a:r>
              <a:rPr b="1" sz="3200" lang="en-US">
                <a:solidFill>
                  <a:srgbClr val="000000"/>
                </a:solidFill>
              </a:rPr>
              <a:t>a</a:t>
            </a:r>
            <a:r>
              <a:rPr b="1" sz="3200" lang="en-US">
                <a:solidFill>
                  <a:srgbClr val="000000"/>
                </a:solidFill>
              </a:rPr>
              <a:t>g</a:t>
            </a:r>
            <a:r>
              <a:rPr b="1" sz="3200" lang="en-US">
                <a:solidFill>
                  <a:srgbClr val="000000"/>
                </a:solidFill>
              </a:rPr>
              <a:t>e</a:t>
            </a:r>
            <a:r>
              <a:rPr b="1" sz="3200" lang="en-US">
                <a:solidFill>
                  <a:srgbClr val="000000"/>
                </a:solidFill>
              </a:rPr>
              <a:t> </a:t>
            </a:r>
            <a:r>
              <a:rPr b="1" sz="3200" lang="en-US">
                <a:solidFill>
                  <a:srgbClr val="000000"/>
                </a:solidFill>
              </a:rPr>
              <a:t>of</a:t>
            </a:r>
            <a:r>
              <a:rPr b="1" sz="3200" lang="en-US">
                <a:solidFill>
                  <a:srgbClr val="000000"/>
                </a:solidFill>
              </a:rPr>
              <a:t> </a:t>
            </a:r>
            <a:r>
              <a:rPr b="1" sz="3200" lang="en-US">
                <a:solidFill>
                  <a:srgbClr val="000000"/>
                </a:solidFill>
              </a:rPr>
              <a:t>m</a:t>
            </a:r>
            <a:r>
              <a:rPr b="1" sz="3200" lang="en-US">
                <a:solidFill>
                  <a:srgbClr val="000000"/>
                </a:solidFill>
              </a:rPr>
              <a:t>o</a:t>
            </a:r>
            <a:r>
              <a:rPr b="1" sz="3200" lang="en-US">
                <a:solidFill>
                  <a:srgbClr val="000000"/>
                </a:solidFill>
              </a:rPr>
              <a:t>b</a:t>
            </a:r>
            <a:r>
              <a:rPr b="1" sz="3200" lang="en-US">
                <a:solidFill>
                  <a:srgbClr val="000000"/>
                </a:solidFill>
              </a:rPr>
              <a:t>i</a:t>
            </a:r>
            <a:r>
              <a:rPr b="1" sz="3200" lang="en-US">
                <a:solidFill>
                  <a:srgbClr val="000000"/>
                </a:solidFill>
              </a:rPr>
              <a:t>l</a:t>
            </a:r>
            <a:r>
              <a:rPr b="1" sz="3200" lang="en-US">
                <a:solidFill>
                  <a:srgbClr val="000000"/>
                </a:solidFill>
              </a:rPr>
              <a:t>e</a:t>
            </a:r>
            <a:r>
              <a:rPr b="1" sz="3200" lang="en-US">
                <a:solidFill>
                  <a:srgbClr val="000000"/>
                </a:solidFill>
              </a:rPr>
              <a:t> </a:t>
            </a:r>
            <a:r>
              <a:rPr b="1" sz="3200" lang="en-US">
                <a:solidFill>
                  <a:srgbClr val="000000"/>
                </a:solidFill>
              </a:rPr>
              <a:t>phones</a:t>
            </a:r>
            <a:r>
              <a:rPr b="1" sz="3200" lang="en-US">
                <a:solidFill>
                  <a:srgbClr val="000000"/>
                </a:solidFill>
              </a:rPr>
              <a:t> </a:t>
            </a:r>
            <a:r>
              <a:rPr b="1" sz="3200" lang="en-US">
                <a:solidFill>
                  <a:srgbClr val="000000"/>
                </a:solidFill>
              </a:rPr>
              <a:t>m</a:t>
            </a:r>
            <a:r>
              <a:rPr b="1" sz="3200" lang="en-US">
                <a:solidFill>
                  <a:srgbClr val="000000"/>
                </a:solidFill>
              </a:rPr>
              <a:t>a</a:t>
            </a:r>
            <a:r>
              <a:rPr b="1" sz="3200" lang="en-US">
                <a:solidFill>
                  <a:srgbClr val="000000"/>
                </a:solidFill>
              </a:rPr>
              <a:t>y</a:t>
            </a:r>
            <a:r>
              <a:rPr b="1" sz="3200" lang="en-US">
                <a:solidFill>
                  <a:srgbClr val="000000"/>
                </a:solidFill>
              </a:rPr>
              <a:t> </a:t>
            </a:r>
            <a:r>
              <a:rPr b="1" sz="3200" lang="en-US">
                <a:solidFill>
                  <a:srgbClr val="000000"/>
                </a:solidFill>
              </a:rPr>
              <a:t>c</a:t>
            </a:r>
            <a:r>
              <a:rPr b="1" sz="3200" lang="en-US">
                <a:solidFill>
                  <a:srgbClr val="000000"/>
                </a:solidFill>
              </a:rPr>
              <a:t>a</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 </a:t>
            </a:r>
            <a:r>
              <a:rPr b="1" sz="3200" lang="en-US">
                <a:solidFill>
                  <a:srgbClr val="000000"/>
                </a:solidFill>
              </a:rPr>
              <a:t>t</a:t>
            </a:r>
            <a:r>
              <a:rPr b="1" sz="3200" lang="en-US">
                <a:solidFill>
                  <a:srgbClr val="000000"/>
                </a:solidFill>
              </a:rPr>
              <a:t>o</a:t>
            </a:r>
            <a:r>
              <a:rPr b="1" sz="3200" lang="en-US">
                <a:solidFill>
                  <a:srgbClr val="000000"/>
                </a:solidFill>
              </a:rPr>
              <a:t> </a:t>
            </a:r>
            <a:r>
              <a:rPr b="1" sz="3200" lang="en-US">
                <a:solidFill>
                  <a:srgbClr val="000000"/>
                </a:solidFill>
              </a:rPr>
              <a:t>s</a:t>
            </a:r>
            <a:r>
              <a:rPr b="1" sz="3200" lang="en-US">
                <a:solidFill>
                  <a:srgbClr val="000000"/>
                </a:solidFill>
              </a:rPr>
              <a:t>e</a:t>
            </a:r>
            <a:r>
              <a:rPr b="1" sz="3200" lang="en-US">
                <a:solidFill>
                  <a:srgbClr val="000000"/>
                </a:solidFill>
              </a:rPr>
              <a:t>v</a:t>
            </a:r>
            <a:r>
              <a:rPr b="1" sz="3200" lang="en-US">
                <a:solidFill>
                  <a:srgbClr val="000000"/>
                </a:solidFill>
              </a:rPr>
              <a:t>e</a:t>
            </a:r>
            <a:r>
              <a:rPr b="1" sz="3200" lang="en-US">
                <a:solidFill>
                  <a:srgbClr val="000000"/>
                </a:solidFill>
              </a:rPr>
              <a:t>r</a:t>
            </a:r>
            <a:r>
              <a:rPr b="1" sz="3200" lang="en-US">
                <a:solidFill>
                  <a:srgbClr val="000000"/>
                </a:solidFill>
              </a:rPr>
              <a:t>e</a:t>
            </a:r>
            <a:r>
              <a:rPr b="1" sz="3200" lang="en-US">
                <a:solidFill>
                  <a:srgbClr val="000000"/>
                </a:solidFill>
              </a:rPr>
              <a:t> </a:t>
            </a:r>
            <a:r>
              <a:rPr b="1" sz="3200" lang="en-US">
                <a:solidFill>
                  <a:srgbClr val="000000"/>
                </a:solidFill>
              </a:rPr>
              <a:t>p</a:t>
            </a:r>
            <a:r>
              <a:rPr b="1" sz="3200" lang="en-US">
                <a:solidFill>
                  <a:srgbClr val="000000"/>
                </a:solidFill>
              </a:rPr>
              <a:t>r</a:t>
            </a:r>
            <a:r>
              <a:rPr b="1" sz="3200" lang="en-US">
                <a:solidFill>
                  <a:srgbClr val="000000"/>
                </a:solidFill>
              </a:rPr>
              <a:t>o</a:t>
            </a:r>
            <a:r>
              <a:rPr b="1" sz="3200" lang="en-US">
                <a:solidFill>
                  <a:srgbClr val="000000"/>
                </a:solidFill>
              </a:rPr>
              <a:t>b</a:t>
            </a:r>
            <a:r>
              <a:rPr b="1" sz="3200" lang="en-US">
                <a:solidFill>
                  <a:srgbClr val="000000"/>
                </a:solidFill>
              </a:rPr>
              <a:t>l</a:t>
            </a:r>
            <a:r>
              <a:rPr b="1" sz="3200" lang="en-US">
                <a:solidFill>
                  <a:srgbClr val="000000"/>
                </a:solidFill>
              </a:rPr>
              <a:t>e</a:t>
            </a:r>
            <a:r>
              <a:rPr b="1" sz="3200" lang="en-US">
                <a:solidFill>
                  <a:srgbClr val="000000"/>
                </a:solidFill>
              </a:rPr>
              <a:t>m</a:t>
            </a:r>
            <a:r>
              <a:rPr b="1" sz="3200" lang="en-US">
                <a:solidFill>
                  <a:srgbClr val="000000"/>
                </a:solidFill>
              </a:rPr>
              <a:t>s</a:t>
            </a:r>
            <a:r>
              <a:rPr b="1" sz="3200" lang="en-US">
                <a:solidFill>
                  <a:srgbClr val="000000"/>
                </a:solidFill>
              </a:rPr>
              <a:t> </a:t>
            </a:r>
            <a:r>
              <a:rPr b="1" sz="3200" lang="en-US">
                <a:solidFill>
                  <a:srgbClr val="000000"/>
                </a:solidFill>
              </a:rPr>
              <a:t>like</a:t>
            </a:r>
            <a:r>
              <a:rPr b="1" sz="3200" lang="en-US">
                <a:solidFill>
                  <a:srgbClr val="000000"/>
                </a:solidFill>
              </a:rPr>
              <a:t> </a:t>
            </a:r>
            <a:r>
              <a:rPr b="1" sz="3200" lang="en-US">
                <a:solidFill>
                  <a:srgbClr val="000000"/>
                </a:solidFill>
              </a:rPr>
              <a:t>a</a:t>
            </a:r>
            <a:r>
              <a:rPr b="1" sz="3200" lang="en-US">
                <a:solidFill>
                  <a:srgbClr val="000000"/>
                </a:solidFill>
              </a:rPr>
              <a:t>d</a:t>
            </a:r>
            <a:r>
              <a:rPr b="1" sz="3200" lang="en-US">
                <a:solidFill>
                  <a:srgbClr val="000000"/>
                </a:solidFill>
              </a:rPr>
              <a:t>d</a:t>
            </a:r>
            <a:r>
              <a:rPr b="1" sz="3200" lang="en-US">
                <a:solidFill>
                  <a:srgbClr val="000000"/>
                </a:solidFill>
              </a:rPr>
              <a:t>i</a:t>
            </a:r>
            <a:r>
              <a:rPr b="1" sz="3200" lang="en-US">
                <a:solidFill>
                  <a:srgbClr val="000000"/>
                </a:solidFill>
              </a:rPr>
              <a:t>c</a:t>
            </a:r>
            <a:r>
              <a:rPr b="1" sz="3200" lang="en-US">
                <a:solidFill>
                  <a:srgbClr val="000000"/>
                </a:solidFill>
              </a:rPr>
              <a:t>t</a:t>
            </a:r>
            <a:r>
              <a:rPr b="1" sz="3200" lang="en-US">
                <a:solidFill>
                  <a:srgbClr val="000000"/>
                </a:solidFill>
              </a:rPr>
              <a:t>i</a:t>
            </a:r>
            <a:r>
              <a:rPr b="1" sz="3200" lang="en-US">
                <a:solidFill>
                  <a:srgbClr val="000000"/>
                </a:solidFill>
              </a:rPr>
              <a:t>on</a:t>
            </a:r>
            <a:r>
              <a:rPr b="1" sz="3200" lang="en-US">
                <a:solidFill>
                  <a:srgbClr val="000000"/>
                </a:solidFill>
              </a:rPr>
              <a:t>,</a:t>
            </a:r>
            <a:r>
              <a:rPr b="1" sz="3200" lang="en-US">
                <a:solidFill>
                  <a:srgbClr val="000000"/>
                </a:solidFill>
              </a:rPr>
              <a:t> </a:t>
            </a:r>
            <a:r>
              <a:rPr b="1" sz="3200" lang="en-US">
                <a:solidFill>
                  <a:srgbClr val="000000"/>
                </a:solidFill>
              </a:rPr>
              <a:t>v</a:t>
            </a:r>
            <a:r>
              <a:rPr b="1" sz="3200" lang="en-US">
                <a:solidFill>
                  <a:srgbClr val="000000"/>
                </a:solidFill>
              </a:rPr>
              <a:t>i</a:t>
            </a:r>
            <a:r>
              <a:rPr b="1" sz="3200" lang="en-US">
                <a:solidFill>
                  <a:srgbClr val="000000"/>
                </a:solidFill>
              </a:rPr>
              <a:t>r</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s</a:t>
            </a:r>
            <a:r>
              <a:rPr b="1" sz="3200" lang="en-US">
                <a:solidFill>
                  <a:srgbClr val="000000"/>
                </a:solidFill>
              </a:rPr>
              <a:t> </a:t>
            </a:r>
            <a:r>
              <a:rPr b="1" sz="3200" lang="en-US">
                <a:solidFill>
                  <a:srgbClr val="000000"/>
                </a:solidFill>
              </a:rPr>
              <a:t>,</a:t>
            </a:r>
            <a:r>
              <a:rPr b="1" sz="3200" lang="en-US">
                <a:solidFill>
                  <a:srgbClr val="000000"/>
                </a:solidFill>
              </a:rPr>
              <a:t>u</a:t>
            </a:r>
            <a:r>
              <a:rPr b="1" sz="3200" lang="en-US">
                <a:solidFill>
                  <a:srgbClr val="000000"/>
                </a:solidFill>
              </a:rPr>
              <a:t>s</a:t>
            </a:r>
            <a:r>
              <a:rPr b="1" sz="3200" lang="en-US">
                <a:solidFill>
                  <a:srgbClr val="000000"/>
                </a:solidFill>
              </a:rPr>
              <a:t>i</a:t>
            </a:r>
            <a:r>
              <a:rPr b="1" sz="3200" lang="en-US">
                <a:solidFill>
                  <a:srgbClr val="000000"/>
                </a:solidFill>
              </a:rPr>
              <a:t>n</a:t>
            </a:r>
            <a:r>
              <a:rPr b="1" sz="3200" lang="en-US">
                <a:solidFill>
                  <a:srgbClr val="000000"/>
                </a:solidFill>
              </a:rPr>
              <a:t>g</a:t>
            </a:r>
            <a:r>
              <a:rPr b="1" sz="3200" lang="en-US">
                <a:solidFill>
                  <a:srgbClr val="000000"/>
                </a:solidFill>
              </a:rPr>
              <a:t> </a:t>
            </a:r>
            <a:r>
              <a:rPr b="1" sz="3200" lang="en-US">
                <a:solidFill>
                  <a:srgbClr val="000000"/>
                </a:solidFill>
              </a:rPr>
              <a:t>m</a:t>
            </a:r>
            <a:r>
              <a:rPr b="1" sz="3200" lang="en-US">
                <a:solidFill>
                  <a:srgbClr val="000000"/>
                </a:solidFill>
              </a:rPr>
              <a:t>o</a:t>
            </a:r>
            <a:r>
              <a:rPr b="1" sz="3200" lang="en-US">
                <a:solidFill>
                  <a:srgbClr val="000000"/>
                </a:solidFill>
              </a:rPr>
              <a:t>b</a:t>
            </a:r>
            <a:r>
              <a:rPr b="1" sz="3200" lang="en-US">
                <a:solidFill>
                  <a:srgbClr val="000000"/>
                </a:solidFill>
              </a:rPr>
              <a:t>i</a:t>
            </a:r>
            <a:r>
              <a:rPr b="1" sz="3200" lang="en-US">
                <a:solidFill>
                  <a:srgbClr val="000000"/>
                </a:solidFill>
              </a:rPr>
              <a:t>l</a:t>
            </a:r>
            <a:r>
              <a:rPr b="1" sz="3200" lang="en-US">
                <a:solidFill>
                  <a:srgbClr val="000000"/>
                </a:solidFill>
              </a:rPr>
              <a:t>e</a:t>
            </a:r>
            <a:r>
              <a:rPr b="1" sz="3200" lang="en-US">
                <a:solidFill>
                  <a:srgbClr val="000000"/>
                </a:solidFill>
              </a:rPr>
              <a:t> </a:t>
            </a:r>
            <a:r>
              <a:rPr b="1" sz="3200" lang="en-US">
                <a:solidFill>
                  <a:srgbClr val="000000"/>
                </a:solidFill>
              </a:rPr>
              <a:t>p</a:t>
            </a:r>
            <a:r>
              <a:rPr b="1" sz="3200" lang="en-US">
                <a:solidFill>
                  <a:srgbClr val="000000"/>
                </a:solidFill>
              </a:rPr>
              <a:t>h</a:t>
            </a:r>
            <a:r>
              <a:rPr b="1" sz="3200" lang="en-US">
                <a:solidFill>
                  <a:srgbClr val="000000"/>
                </a:solidFill>
              </a:rPr>
              <a:t>o</a:t>
            </a:r>
            <a:r>
              <a:rPr b="1" sz="3200" lang="en-US">
                <a:solidFill>
                  <a:srgbClr val="000000"/>
                </a:solidFill>
              </a:rPr>
              <a:t>n</a:t>
            </a:r>
            <a:r>
              <a:rPr b="1" sz="3200" lang="en-US">
                <a:solidFill>
                  <a:srgbClr val="000000"/>
                </a:solidFill>
              </a:rPr>
              <a:t>e</a:t>
            </a:r>
            <a:r>
              <a:rPr b="1" sz="3200" lang="en-US">
                <a:solidFill>
                  <a:srgbClr val="000000"/>
                </a:solidFill>
              </a:rPr>
              <a:t>s</a:t>
            </a:r>
            <a:r>
              <a:rPr b="1" sz="3200" lang="en-US">
                <a:solidFill>
                  <a:srgbClr val="000000"/>
                </a:solidFill>
              </a:rPr>
              <a:t> </a:t>
            </a:r>
            <a:r>
              <a:rPr b="1" sz="3200" lang="en-US">
                <a:solidFill>
                  <a:srgbClr val="000000"/>
                </a:solidFill>
              </a:rPr>
              <a:t>w</a:t>
            </a:r>
            <a:r>
              <a:rPr b="1" sz="3200" lang="en-US">
                <a:solidFill>
                  <a:srgbClr val="000000"/>
                </a:solidFill>
              </a:rPr>
              <a:t>h</a:t>
            </a:r>
            <a:r>
              <a:rPr b="1" sz="3200" lang="en-US">
                <a:solidFill>
                  <a:srgbClr val="000000"/>
                </a:solidFill>
              </a:rPr>
              <a:t>i</a:t>
            </a:r>
            <a:r>
              <a:rPr b="1" sz="3200" lang="en-US">
                <a:solidFill>
                  <a:srgbClr val="000000"/>
                </a:solidFill>
              </a:rPr>
              <a:t>l</a:t>
            </a:r>
            <a:r>
              <a:rPr b="1" sz="3200" lang="en-US">
                <a:solidFill>
                  <a:srgbClr val="000000"/>
                </a:solidFill>
              </a:rPr>
              <a:t>e</a:t>
            </a:r>
            <a:r>
              <a:rPr b="1" sz="3200" lang="en-US">
                <a:solidFill>
                  <a:srgbClr val="000000"/>
                </a:solidFill>
              </a:rPr>
              <a:t> </a:t>
            </a:r>
            <a:r>
              <a:rPr b="1" sz="3200" lang="en-US">
                <a:solidFill>
                  <a:srgbClr val="000000"/>
                </a:solidFill>
              </a:rPr>
              <a:t>b</a:t>
            </a:r>
            <a:r>
              <a:rPr b="1" sz="3200" lang="en-US">
                <a:solidFill>
                  <a:srgbClr val="000000"/>
                </a:solidFill>
              </a:rPr>
              <a:t>a</a:t>
            </a:r>
            <a:r>
              <a:rPr b="1" sz="3200" lang="en-US">
                <a:solidFill>
                  <a:srgbClr val="000000"/>
                </a:solidFill>
              </a:rPr>
              <a:t>t</a:t>
            </a:r>
            <a:r>
              <a:rPr b="1" sz="3200" lang="en-US">
                <a:solidFill>
                  <a:srgbClr val="000000"/>
                </a:solidFill>
              </a:rPr>
              <a:t>t</a:t>
            </a:r>
            <a:r>
              <a:rPr b="1" sz="3200" lang="en-US">
                <a:solidFill>
                  <a:srgbClr val="000000"/>
                </a:solidFill>
              </a:rPr>
              <a:t>e</a:t>
            </a:r>
            <a:r>
              <a:rPr b="1" sz="3200" lang="en-US">
                <a:solidFill>
                  <a:srgbClr val="000000"/>
                </a:solidFill>
              </a:rPr>
              <a:t>r</a:t>
            </a:r>
            <a:r>
              <a:rPr b="1" sz="3200" lang="en-US">
                <a:solidFill>
                  <a:srgbClr val="000000"/>
                </a:solidFill>
              </a:rPr>
              <a:t> </a:t>
            </a:r>
            <a:r>
              <a:rPr b="1" sz="3200" lang="en-US">
                <a:solidFill>
                  <a:srgbClr val="000000"/>
                </a:solidFill>
              </a:rPr>
              <a:t>i</a:t>
            </a:r>
            <a:r>
              <a:rPr b="1" sz="3200" lang="en-US">
                <a:solidFill>
                  <a:srgbClr val="000000"/>
                </a:solidFill>
              </a:rPr>
              <a:t>s</a:t>
            </a:r>
            <a:r>
              <a:rPr b="1" sz="3200" lang="en-US">
                <a:solidFill>
                  <a:srgbClr val="000000"/>
                </a:solidFill>
              </a:rPr>
              <a:t> </a:t>
            </a:r>
            <a:r>
              <a:rPr b="1" sz="3200" lang="en-US">
                <a:solidFill>
                  <a:srgbClr val="000000"/>
                </a:solidFill>
              </a:rPr>
              <a:t>l</a:t>
            </a:r>
            <a:r>
              <a:rPr b="1" sz="3200" lang="en-US">
                <a:solidFill>
                  <a:srgbClr val="000000"/>
                </a:solidFill>
              </a:rPr>
              <a:t>o</a:t>
            </a:r>
            <a:r>
              <a:rPr b="1" sz="3200" lang="en-US">
                <a:solidFill>
                  <a:srgbClr val="000000"/>
                </a:solidFill>
              </a:rPr>
              <a:t>w</a:t>
            </a:r>
            <a:r>
              <a:rPr b="1" sz="3200" lang="en-US">
                <a:solidFill>
                  <a:srgbClr val="000000"/>
                </a:solidFill>
              </a:rPr>
              <a:t> </a:t>
            </a:r>
            <a:r>
              <a:rPr b="1" sz="3200" lang="en-US">
                <a:solidFill>
                  <a:srgbClr val="000000"/>
                </a:solidFill>
              </a:rPr>
              <a:t>i</a:t>
            </a:r>
            <a:r>
              <a:rPr b="1" sz="3200" lang="en-US">
                <a:solidFill>
                  <a:srgbClr val="000000"/>
                </a:solidFill>
              </a:rPr>
              <a:t>t</a:t>
            </a:r>
            <a:r>
              <a:rPr b="1" sz="3200" lang="en-US">
                <a:solidFill>
                  <a:srgbClr val="000000"/>
                </a:solidFill>
              </a:rPr>
              <a:t> </a:t>
            </a:r>
            <a:r>
              <a:rPr b="1" sz="3200" lang="en-US">
                <a:solidFill>
                  <a:srgbClr val="000000"/>
                </a:solidFill>
              </a:rPr>
              <a:t>m</a:t>
            </a:r>
            <a:r>
              <a:rPr b="1" sz="3200" lang="en-US">
                <a:solidFill>
                  <a:srgbClr val="000000"/>
                </a:solidFill>
              </a:rPr>
              <a:t>a</a:t>
            </a:r>
            <a:r>
              <a:rPr b="1" sz="3200" lang="en-US">
                <a:solidFill>
                  <a:srgbClr val="000000"/>
                </a:solidFill>
              </a:rPr>
              <a:t>y</a:t>
            </a:r>
            <a:r>
              <a:rPr b="1" sz="3200" lang="en-US">
                <a:solidFill>
                  <a:srgbClr val="000000"/>
                </a:solidFill>
              </a:rPr>
              <a:t> </a:t>
            </a:r>
            <a:r>
              <a:rPr b="1" sz="3200" lang="en-US">
                <a:solidFill>
                  <a:srgbClr val="000000"/>
                </a:solidFill>
              </a:rPr>
              <a:t>c</a:t>
            </a:r>
            <a:r>
              <a:rPr b="1" sz="3200" lang="en-US">
                <a:solidFill>
                  <a:srgbClr val="000000"/>
                </a:solidFill>
              </a:rPr>
              <a:t>a</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s</a:t>
            </a:r>
            <a:r>
              <a:rPr b="1" sz="3200" lang="en-US">
                <a:solidFill>
                  <a:srgbClr val="000000"/>
                </a:solidFill>
              </a:rPr>
              <a:t> </a:t>
            </a:r>
            <a:r>
              <a:rPr b="1" sz="3200" lang="en-US">
                <a:solidFill>
                  <a:srgbClr val="000000"/>
                </a:solidFill>
              </a:rPr>
              <a:t>t</a:t>
            </a:r>
            <a:r>
              <a:rPr b="1" sz="3200" lang="en-US">
                <a:solidFill>
                  <a:srgbClr val="000000"/>
                </a:solidFill>
              </a:rPr>
              <a:t>o</a:t>
            </a:r>
            <a:r>
              <a:rPr b="1" sz="3200" lang="en-US">
                <a:solidFill>
                  <a:srgbClr val="000000"/>
                </a:solidFill>
              </a:rPr>
              <a:t> </a:t>
            </a:r>
            <a:r>
              <a:rPr b="1" sz="3200" lang="en-US">
                <a:solidFill>
                  <a:srgbClr val="000000"/>
                </a:solidFill>
              </a:rPr>
              <a:t>blasting</a:t>
            </a:r>
            <a:r>
              <a:rPr b="1" sz="3200" lang="en-US">
                <a:solidFill>
                  <a:srgbClr val="000000"/>
                </a:solidFill>
              </a:rPr>
              <a:t> </a:t>
            </a:r>
            <a:r>
              <a:rPr b="1" sz="3200" lang="en-US">
                <a:solidFill>
                  <a:srgbClr val="000000"/>
                </a:solidFill>
              </a:rPr>
              <a:t>o</a:t>
            </a:r>
            <a:r>
              <a:rPr b="1" sz="3200" lang="en-US">
                <a:solidFill>
                  <a:srgbClr val="000000"/>
                </a:solidFill>
              </a:rPr>
              <a:t>f</a:t>
            </a:r>
            <a:r>
              <a:rPr b="1" sz="3200" lang="en-US">
                <a:solidFill>
                  <a:srgbClr val="000000"/>
                </a:solidFill>
              </a:rPr>
              <a:t> </a:t>
            </a:r>
            <a:r>
              <a:rPr b="1" sz="3200" lang="en-US">
                <a:solidFill>
                  <a:srgbClr val="000000"/>
                </a:solidFill>
              </a:rPr>
              <a:t>m</a:t>
            </a:r>
            <a:r>
              <a:rPr b="1" sz="3200" lang="en-US">
                <a:solidFill>
                  <a:srgbClr val="000000"/>
                </a:solidFill>
              </a:rPr>
              <a:t>o</a:t>
            </a:r>
            <a:r>
              <a:rPr b="1" sz="3200" lang="en-US">
                <a:solidFill>
                  <a:srgbClr val="000000"/>
                </a:solidFill>
              </a:rPr>
              <a:t>b</a:t>
            </a:r>
            <a:r>
              <a:rPr b="1" sz="3200" lang="en-US">
                <a:solidFill>
                  <a:srgbClr val="000000"/>
                </a:solidFill>
              </a:rPr>
              <a:t>i</a:t>
            </a:r>
            <a:r>
              <a:rPr b="1" sz="3200" lang="en-US">
                <a:solidFill>
                  <a:srgbClr val="000000"/>
                </a:solidFill>
              </a:rPr>
              <a:t>l</a:t>
            </a:r>
            <a:r>
              <a:rPr b="1" sz="3200" lang="en-US">
                <a:solidFill>
                  <a:srgbClr val="000000"/>
                </a:solidFill>
              </a:rPr>
              <a:t>e</a:t>
            </a:r>
            <a:r>
              <a:rPr b="1" sz="3200" lang="en-US">
                <a:solidFill>
                  <a:srgbClr val="000000"/>
                </a:solidFill>
              </a:rPr>
              <a:t> </a:t>
            </a:r>
            <a:r>
              <a:rPr b="1" sz="3200" lang="en-US">
                <a:solidFill>
                  <a:srgbClr val="000000"/>
                </a:solidFill>
              </a:rPr>
              <a:t>p</a:t>
            </a:r>
            <a:r>
              <a:rPr b="1" sz="3200" lang="en-US">
                <a:solidFill>
                  <a:srgbClr val="000000"/>
                </a:solidFill>
              </a:rPr>
              <a:t>h</a:t>
            </a:r>
            <a:r>
              <a:rPr b="1" sz="3200" lang="en-US">
                <a:solidFill>
                  <a:srgbClr val="000000"/>
                </a:solidFill>
              </a:rPr>
              <a:t>o</a:t>
            </a:r>
            <a:r>
              <a:rPr b="1" sz="3200" lang="en-US">
                <a:solidFill>
                  <a:srgbClr val="000000"/>
                </a:solidFill>
              </a:rPr>
              <a:t>n</a:t>
            </a:r>
            <a:r>
              <a:rPr b="1" sz="3200" lang="en-US">
                <a:solidFill>
                  <a:srgbClr val="000000"/>
                </a:solidFill>
              </a:rPr>
              <a:t>e</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e</a:t>
            </a:r>
            <a:r>
              <a:rPr b="1" sz="3200" lang="en-US">
                <a:solidFill>
                  <a:srgbClr val="000000"/>
                </a:solidFill>
              </a:rPr>
              <a:t>t</a:t>
            </a:r>
            <a:r>
              <a:rPr b="1" sz="3200" lang="en-US">
                <a:solidFill>
                  <a:srgbClr val="000000"/>
                </a:solidFill>
              </a:rPr>
              <a:t>c</a:t>
            </a:r>
            <a:endParaRPr b="1" sz="2800" lang="en-IN">
              <a:solidFill>
                <a:srgbClr val="000000"/>
              </a:solidFill>
            </a:endParaRPr>
          </a:p>
        </p:txBody>
      </p:sp>
    </p:spTree>
  </p:cSld>
  <p:clrMapOvr>
    <a:masterClrMapping/>
  </p:clrMapOvr>
  <p:transition>
    <p:strips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707" name="Footer Placeholder 3"/>
          <p:cNvSpPr>
            <a:spLocks noGrp="1"/>
          </p:cNvSpPr>
          <p:nvPr>
            <p:ph type="ftr" sz="quarter" idx="30"/>
          </p:nvPr>
        </p:nvSpPr>
        <p:spPr/>
        <p:txBody>
          <a:bodyPr/>
          <a:p>
            <a:r>
              <a:rPr dirty="0" lang="en-US" noProof="0" smtClean="0"/>
              <a:t> </a:t>
            </a:r>
            <a:endParaRPr dirty="0" lang="en-US" noProof="0"/>
          </a:p>
        </p:txBody>
      </p:sp>
      <p:sp>
        <p:nvSpPr>
          <p:cNvPr id="1048708" name="Slide Number Placeholder 4"/>
          <p:cNvSpPr>
            <a:spLocks noGrp="1"/>
          </p:cNvSpPr>
          <p:nvPr>
            <p:ph type="sldNum" sz="quarter" idx="31"/>
          </p:nvPr>
        </p:nvSpPr>
        <p:spPr/>
        <p:txBody>
          <a:bodyPr/>
          <a:p>
            <a:fld id="{47FEACEE-25B4-4A2D-B147-27296E36371D}" type="slidenum">
              <a:rPr altLang="zh-CN" lang="en-US" noProof="0" smtClean="0"/>
              <a:t>26</a:t>
            </a:fld>
            <a:endParaRPr altLang="zh-CN" dirty="0" lang="en-US" noProof="0"/>
          </a:p>
        </p:txBody>
      </p:sp>
      <p:pic>
        <p:nvPicPr>
          <p:cNvPr id="2097167" name=""/>
          <p:cNvPicPr>
            <a:picLocks/>
          </p:cNvPicPr>
          <p:nvPr/>
        </p:nvPicPr>
        <p:blipFill>
          <a:blip xmlns:r="http://schemas.openxmlformats.org/officeDocument/2006/relationships" r:embed="rId1"/>
          <a:stretch>
            <a:fillRect/>
          </a:stretch>
        </p:blipFill>
        <p:spPr>
          <a:xfrm rot="0">
            <a:off x="484632" y="61312"/>
            <a:ext cx="6457734" cy="6521733"/>
          </a:xfrm>
          <a:prstGeom prst="rect"/>
        </p:spPr>
      </p:pic>
      <p:sp>
        <p:nvSpPr>
          <p:cNvPr id="1048709" name=""/>
          <p:cNvSpPr txBox="1"/>
          <p:nvPr/>
        </p:nvSpPr>
        <p:spPr>
          <a:xfrm>
            <a:off x="8477739" y="1091063"/>
            <a:ext cx="3414429" cy="4561840"/>
          </a:xfrm>
          <a:prstGeom prst="rect"/>
        </p:spPr>
        <p:txBody>
          <a:bodyPr rtlCol="0" wrap="square">
            <a:spAutoFit/>
          </a:bodyPr>
          <a:p>
            <a:r>
              <a:rPr sz="1400" lang="en-US">
                <a:solidFill>
                  <a:srgbClr val="000000"/>
                </a:solidFill>
              </a:rPr>
              <a:t>Most of the responses are female (50.25%) of age 18–25 (48.44%). However, respondents have used mobile phones for managing menstrual cycles and chronic/lifestyle diseases. Moreover, the degree of awareness and familiarity about the term “mobile health” was found to be more among technical students and working staff (55.17%) than medical students and health professionals (44.82%). Statistical results also revealed that awareness about the use of mobile phone for health-related components was found to be significant except for health awareness and education, and medication adherence and refilling. Further, about mobile health applications use, there exists a significant association between the study groups for the self-management applications of cancer, cholesterol, heart diseases, and stroke.</a:t>
            </a:r>
            <a:endParaRPr sz="2800" lang="en-IN">
              <a:solidFill>
                <a:srgbClr val="000000"/>
              </a:solidFill>
            </a:endParaRPr>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10" name=""/>
          <p:cNvSpPr txBox="1"/>
          <p:nvPr/>
        </p:nvSpPr>
        <p:spPr>
          <a:xfrm>
            <a:off x="1024726" y="2677160"/>
            <a:ext cx="10142546" cy="751840"/>
          </a:xfrm>
          <a:prstGeom prst="rect"/>
        </p:spPr>
        <p:txBody>
          <a:bodyPr rtlCol="0" wrap="square">
            <a:spAutoFit/>
          </a:bodyPr>
          <a:p>
            <a:r>
              <a:rPr b="1" sz="4400" lang="en-US">
                <a:solidFill>
                  <a:srgbClr val="000000"/>
                </a:solidFill>
              </a:rPr>
              <a:t>L</a:t>
            </a:r>
            <a:r>
              <a:rPr b="1" sz="4400" lang="en-US">
                <a:solidFill>
                  <a:srgbClr val="000000"/>
                </a:solidFill>
              </a:rPr>
              <a:t>O</a:t>
            </a:r>
            <a:r>
              <a:rPr b="1" sz="4400" lang="en-US">
                <a:solidFill>
                  <a:srgbClr val="000000"/>
                </a:solidFill>
              </a:rPr>
              <a:t>N</a:t>
            </a:r>
            <a:r>
              <a:rPr b="1" sz="4400" lang="en-US">
                <a:solidFill>
                  <a:srgbClr val="000000"/>
                </a:solidFill>
              </a:rPr>
              <a:t>G</a:t>
            </a:r>
            <a:r>
              <a:rPr b="1" sz="4400" lang="en-US">
                <a:solidFill>
                  <a:srgbClr val="000000"/>
                </a:solidFill>
              </a:rPr>
              <a:t> </a:t>
            </a:r>
            <a:r>
              <a:rPr b="1" sz="4400" lang="en-US">
                <a:solidFill>
                  <a:srgbClr val="000000"/>
                </a:solidFill>
              </a:rPr>
              <a:t>TERM</a:t>
            </a:r>
            <a:r>
              <a:rPr b="1" sz="4400" lang="en-US">
                <a:solidFill>
                  <a:srgbClr val="000000"/>
                </a:solidFill>
              </a:rPr>
              <a:t> </a:t>
            </a:r>
            <a:r>
              <a:rPr b="1" sz="4400" lang="en-US">
                <a:solidFill>
                  <a:srgbClr val="000000"/>
                </a:solidFill>
              </a:rPr>
              <a:t>S</a:t>
            </a:r>
            <a:r>
              <a:rPr b="1" sz="4400" lang="en-US">
                <a:solidFill>
                  <a:srgbClr val="000000"/>
                </a:solidFill>
              </a:rPr>
              <a:t>O</a:t>
            </a:r>
            <a:r>
              <a:rPr b="1" sz="4400" lang="en-US">
                <a:solidFill>
                  <a:srgbClr val="000000"/>
                </a:solidFill>
              </a:rPr>
              <a:t>L</a:t>
            </a:r>
            <a:r>
              <a:rPr b="1" sz="4400" lang="en-US">
                <a:solidFill>
                  <a:srgbClr val="000000"/>
                </a:solidFill>
              </a:rPr>
              <a:t>U</a:t>
            </a:r>
            <a:r>
              <a:rPr b="1" sz="4400" lang="en-US">
                <a:solidFill>
                  <a:srgbClr val="000000"/>
                </a:solidFill>
              </a:rPr>
              <a:t>T</a:t>
            </a:r>
            <a:r>
              <a:rPr b="1" sz="4400" lang="en-US">
                <a:solidFill>
                  <a:srgbClr val="000000"/>
                </a:solidFill>
              </a:rPr>
              <a:t>I</a:t>
            </a:r>
            <a:r>
              <a:rPr b="1" sz="4400" lang="en-US">
                <a:solidFill>
                  <a:srgbClr val="000000"/>
                </a:solidFill>
              </a:rPr>
              <a:t>ONS</a:t>
            </a:r>
            <a:r>
              <a:rPr b="1" sz="4400" lang="en-US">
                <a:solidFill>
                  <a:srgbClr val="000000"/>
                </a:solidFill>
              </a:rPr>
              <a:t>:</a:t>
            </a:r>
            <a:endParaRPr b="1" sz="2800" lang="en-IN">
              <a:solidFill>
                <a:srgbClr val="000000"/>
              </a:solidFill>
            </a:endParaRPr>
          </a:p>
        </p:txBody>
      </p:sp>
      <p:sp>
        <p:nvSpPr>
          <p:cNvPr id="1048711" name=""/>
          <p:cNvSpPr/>
          <p:nvPr/>
        </p:nvSpPr>
        <p:spPr>
          <a:xfrm>
            <a:off x="6362251" y="4991501"/>
            <a:ext cx="4805021" cy="808059"/>
          </a:xfrm>
          <a:prstGeom prst="homePlate"/>
          <a:solidFill>
            <a:srgbClr val="92D04F"/>
          </a:solidFill>
          <a:ln w="25400">
            <a:solidFill>
              <a:srgbClr val="1C7D4E"/>
            </a:solidFill>
          </a:ln>
        </p:spPr>
        <p:txBody>
          <a:bodyPr anchor="ctr"/>
          <a:p>
            <a:pPr algn="ctr"/>
            <a:endParaRPr lang="en-IN"/>
          </a:p>
        </p:txBody>
      </p:sp>
      <p:sp>
        <p:nvSpPr>
          <p:cNvPr id="1048712" name=""/>
          <p:cNvSpPr/>
          <p:nvPr/>
        </p:nvSpPr>
        <p:spPr>
          <a:xfrm>
            <a:off x="9144000" y="0"/>
            <a:ext cx="3048000" cy="3048000"/>
          </a:xfrm>
          <a:prstGeom prst="star5"/>
          <a:solidFill>
            <a:srgbClr val="92D04F"/>
          </a:solidFill>
        </p:spPr>
        <p:txBody>
          <a:bodyPr anchor="ctr"/>
          <a:p>
            <a:pPr algn="ctr"/>
            <a:endParaRPr lang="en-IN"/>
          </a:p>
        </p:txBody>
      </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13" name=""/>
          <p:cNvSpPr>
            <a:spLocks noGrp="1"/>
          </p:cNvSpPr>
          <p:nvPr>
            <p:ph type="title"/>
          </p:nvPr>
        </p:nvSpPr>
        <p:spPr/>
        <p:txBody>
          <a:bodyPr/>
          <a:p>
            <a:r>
              <a:rPr lang="en-US"/>
              <a:t>T</a:t>
            </a:r>
            <a:r>
              <a:rPr lang="en-US"/>
              <a:t>h</a:t>
            </a:r>
            <a:r>
              <a:rPr lang="en-US"/>
              <a:t>e</a:t>
            </a:r>
            <a:r>
              <a:rPr lang="en-US"/>
              <a:t>r</a:t>
            </a:r>
            <a:r>
              <a:rPr lang="en-US"/>
              <a:t>e</a:t>
            </a:r>
            <a:r>
              <a:rPr lang="en-US"/>
              <a:t> </a:t>
            </a:r>
            <a:r>
              <a:rPr lang="en-US"/>
              <a:t>a</a:t>
            </a:r>
            <a:r>
              <a:rPr lang="en-US"/>
              <a:t>r</a:t>
            </a:r>
            <a:r>
              <a:rPr lang="en-US"/>
              <a:t>e</a:t>
            </a:r>
            <a:r>
              <a:rPr lang="en-US"/>
              <a:t> </a:t>
            </a:r>
            <a:r>
              <a:rPr lang="en-US"/>
              <a:t>m</a:t>
            </a:r>
            <a:r>
              <a:rPr lang="en-US"/>
              <a:t>a</a:t>
            </a:r>
            <a:r>
              <a:rPr lang="en-US"/>
              <a:t>n</a:t>
            </a:r>
            <a:r>
              <a:rPr lang="en-US"/>
              <a:t>y</a:t>
            </a:r>
            <a:r>
              <a:rPr lang="en-US"/>
              <a:t> </a:t>
            </a:r>
            <a:r>
              <a:rPr lang="en-US"/>
              <a:t>l</a:t>
            </a:r>
            <a:r>
              <a:rPr lang="en-US"/>
              <a:t>o</a:t>
            </a:r>
            <a:r>
              <a:rPr lang="en-US"/>
              <a:t>n</a:t>
            </a:r>
            <a:r>
              <a:rPr lang="en-US"/>
              <a:t>g</a:t>
            </a:r>
            <a:r>
              <a:rPr lang="en-US"/>
              <a:t> </a:t>
            </a:r>
            <a:r>
              <a:rPr lang="en-US"/>
              <a:t>t</a:t>
            </a:r>
            <a:r>
              <a:rPr lang="en-US"/>
              <a:t>e</a:t>
            </a:r>
            <a:r>
              <a:rPr lang="en-US"/>
              <a:t>r</a:t>
            </a:r>
            <a:r>
              <a:rPr lang="en-US"/>
              <a:t>m</a:t>
            </a:r>
            <a:r>
              <a:rPr lang="en-US"/>
              <a:t> </a:t>
            </a:r>
            <a:r>
              <a:rPr lang="en-US"/>
              <a:t>s</a:t>
            </a:r>
            <a:r>
              <a:rPr lang="en-US"/>
              <a:t>o</a:t>
            </a:r>
            <a:r>
              <a:rPr lang="en-US"/>
              <a:t>l</a:t>
            </a:r>
            <a:r>
              <a:rPr lang="en-US"/>
              <a:t>u</a:t>
            </a:r>
            <a:r>
              <a:rPr lang="en-US"/>
              <a:t>tions</a:t>
            </a:r>
            <a:r>
              <a:rPr lang="en-US"/>
              <a:t> </a:t>
            </a:r>
            <a:r>
              <a:rPr lang="en-US"/>
              <a:t>f</a:t>
            </a:r>
            <a:r>
              <a:rPr lang="en-US"/>
              <a:t>o</a:t>
            </a:r>
            <a:r>
              <a:rPr lang="en-US"/>
              <a:t>r</a:t>
            </a:r>
            <a:r>
              <a:rPr lang="en-US"/>
              <a:t> </a:t>
            </a:r>
            <a:r>
              <a:rPr lang="en-US"/>
              <a:t>usage</a:t>
            </a:r>
            <a:r>
              <a:rPr lang="en-US"/>
              <a:t> </a:t>
            </a:r>
            <a:r>
              <a:rPr lang="en-US"/>
              <a:t>o</a:t>
            </a:r>
            <a:r>
              <a:rPr lang="en-US"/>
              <a:t>f</a:t>
            </a:r>
            <a:r>
              <a:rPr lang="en-US"/>
              <a:t> </a:t>
            </a:r>
            <a:r>
              <a:rPr lang="en-US"/>
              <a:t>m</a:t>
            </a:r>
            <a:r>
              <a:rPr lang="en-US"/>
              <a:t>o</a:t>
            </a:r>
            <a:r>
              <a:rPr lang="en-US"/>
              <a:t>b</a:t>
            </a:r>
            <a:r>
              <a:rPr lang="en-US"/>
              <a:t>i</a:t>
            </a:r>
            <a:r>
              <a:rPr lang="en-US"/>
              <a:t>l</a:t>
            </a:r>
            <a:r>
              <a:rPr lang="en-US"/>
              <a:t>e</a:t>
            </a:r>
            <a:r>
              <a:rPr lang="en-US"/>
              <a:t> </a:t>
            </a:r>
            <a:r>
              <a:rPr lang="en-US"/>
              <a:t>p</a:t>
            </a:r>
            <a:r>
              <a:rPr lang="en-US"/>
              <a:t>h</a:t>
            </a:r>
            <a:r>
              <a:rPr lang="en-US"/>
              <a:t>o</a:t>
            </a:r>
            <a:r>
              <a:rPr lang="en-US"/>
              <a:t>n</a:t>
            </a:r>
            <a:r>
              <a:rPr lang="en-US"/>
              <a:t>e</a:t>
            </a:r>
            <a:r>
              <a:rPr lang="en-US"/>
              <a:t>s</a:t>
            </a:r>
            <a:r>
              <a:rPr lang="en-US"/>
              <a:t> </a:t>
            </a:r>
            <a:r>
              <a:rPr lang="en-US"/>
              <a:t>.</a:t>
            </a:r>
            <a:r>
              <a:rPr lang="en-US"/>
              <a:t> </a:t>
            </a:r>
            <a:r>
              <a:rPr lang="en-US"/>
              <a:t>B</a:t>
            </a:r>
            <a:r>
              <a:rPr lang="en-US"/>
              <a:t>u</a:t>
            </a:r>
            <a:r>
              <a:rPr lang="en-US"/>
              <a:t>t</a:t>
            </a:r>
            <a:r>
              <a:rPr lang="en-US"/>
              <a:t> </a:t>
            </a:r>
            <a:r>
              <a:rPr lang="en-US"/>
              <a:t>u</a:t>
            </a:r>
            <a:r>
              <a:rPr lang="en-US"/>
              <a:t>s</a:t>
            </a:r>
            <a:r>
              <a:rPr lang="en-US"/>
              <a:t>i</a:t>
            </a:r>
            <a:r>
              <a:rPr lang="en-US"/>
              <a:t>n</a:t>
            </a:r>
            <a:r>
              <a:rPr lang="en-US"/>
              <a:t>g</a:t>
            </a:r>
            <a:r>
              <a:rPr lang="en-US"/>
              <a:t> </a:t>
            </a:r>
            <a:r>
              <a:rPr lang="en-US"/>
              <a:t>o</a:t>
            </a:r>
            <a:r>
              <a:rPr lang="en-US"/>
              <a:t>f</a:t>
            </a:r>
            <a:r>
              <a:rPr lang="en-US"/>
              <a:t> </a:t>
            </a:r>
            <a:r>
              <a:rPr lang="en-US"/>
              <a:t>mobile</a:t>
            </a:r>
            <a:r>
              <a:rPr lang="en-US"/>
              <a:t> </a:t>
            </a:r>
            <a:r>
              <a:rPr lang="en-US"/>
              <a:t>p</a:t>
            </a:r>
            <a:r>
              <a:rPr lang="en-US"/>
              <a:t>h</a:t>
            </a:r>
            <a:r>
              <a:rPr lang="en-US"/>
              <a:t>o</a:t>
            </a:r>
            <a:r>
              <a:rPr lang="en-US"/>
              <a:t>n</a:t>
            </a:r>
            <a:r>
              <a:rPr lang="en-US"/>
              <a:t>e</a:t>
            </a:r>
            <a:r>
              <a:rPr lang="en-US"/>
              <a:t>s</a:t>
            </a:r>
            <a:r>
              <a:rPr lang="en-US"/>
              <a:t> </a:t>
            </a:r>
            <a:r>
              <a:rPr lang="en-US"/>
              <a:t>i</a:t>
            </a:r>
            <a:r>
              <a:rPr lang="en-US"/>
              <a:t>s</a:t>
            </a:r>
            <a:r>
              <a:rPr lang="en-US"/>
              <a:t> </a:t>
            </a:r>
            <a:r>
              <a:rPr lang="en-US"/>
              <a:t>n</a:t>
            </a:r>
            <a:r>
              <a:rPr lang="en-US"/>
              <a:t>o</a:t>
            </a:r>
            <a:r>
              <a:rPr lang="en-US"/>
              <a:t>t</a:t>
            </a:r>
            <a:r>
              <a:rPr lang="en-US"/>
              <a:t> </a:t>
            </a:r>
            <a:r>
              <a:rPr lang="en-US"/>
              <a:t>much</a:t>
            </a:r>
            <a:r>
              <a:rPr lang="en-US"/>
              <a:t> </a:t>
            </a:r>
            <a:r>
              <a:rPr lang="en-US"/>
              <a:t>b</a:t>
            </a:r>
            <a:r>
              <a:rPr lang="en-US"/>
              <a:t>e</a:t>
            </a:r>
            <a:r>
              <a:rPr lang="en-US"/>
              <a:t>t</a:t>
            </a:r>
            <a:r>
              <a:rPr lang="en-US"/>
              <a:t>t</a:t>
            </a:r>
            <a:r>
              <a:rPr lang="en-US"/>
              <a:t>e</a:t>
            </a:r>
            <a:r>
              <a:rPr lang="en-US"/>
              <a:t>r</a:t>
            </a:r>
            <a:r>
              <a:rPr lang="en-US"/>
              <a:t> </a:t>
            </a:r>
            <a:r>
              <a:rPr lang="en-US"/>
              <a:t>t</a:t>
            </a:r>
            <a:r>
              <a:rPr lang="en-US"/>
              <a:t>o</a:t>
            </a:r>
            <a:r>
              <a:rPr lang="en-US"/>
              <a:t> </a:t>
            </a:r>
            <a:r>
              <a:rPr lang="en-US"/>
              <a:t>use</a:t>
            </a:r>
            <a:r>
              <a:rPr lang="en-US"/>
              <a:t> </a:t>
            </a:r>
            <a:r>
              <a:rPr lang="en-US"/>
              <a:t>.</a:t>
            </a:r>
            <a:r>
              <a:rPr lang="en-US"/>
              <a:t> </a:t>
            </a:r>
            <a:r>
              <a:rPr lang="en-US"/>
              <a:t>A</a:t>
            </a:r>
            <a:r>
              <a:rPr lang="en-US"/>
              <a:t>n</a:t>
            </a:r>
            <a:r>
              <a:rPr lang="en-US"/>
              <a:t>d</a:t>
            </a:r>
            <a:r>
              <a:rPr lang="en-US"/>
              <a:t> </a:t>
            </a:r>
            <a:r>
              <a:rPr lang="en-US"/>
              <a:t>s</a:t>
            </a:r>
            <a:r>
              <a:rPr lang="en-US"/>
              <a:t>o</a:t>
            </a:r>
            <a:r>
              <a:rPr lang="en-US"/>
              <a:t>m</a:t>
            </a:r>
            <a:r>
              <a:rPr lang="en-US"/>
              <a:t>e</a:t>
            </a:r>
            <a:r>
              <a:rPr lang="en-US"/>
              <a:t> </a:t>
            </a:r>
            <a:r>
              <a:rPr lang="en-US"/>
              <a:t>o</a:t>
            </a:r>
            <a:r>
              <a:rPr lang="en-US"/>
              <a:t>f</a:t>
            </a:r>
            <a:r>
              <a:rPr lang="en-US"/>
              <a:t> </a:t>
            </a:r>
            <a:r>
              <a:rPr lang="en-US"/>
              <a:t>t</a:t>
            </a:r>
            <a:r>
              <a:rPr lang="en-US"/>
              <a:t>h</a:t>
            </a:r>
            <a:r>
              <a:rPr lang="en-US"/>
              <a:t>e</a:t>
            </a:r>
            <a:r>
              <a:rPr lang="en-US"/>
              <a:t>m</a:t>
            </a:r>
            <a:r>
              <a:rPr lang="en-US"/>
              <a:t> </a:t>
            </a:r>
            <a:r>
              <a:rPr lang="en-US"/>
              <a:t>a</a:t>
            </a:r>
            <a:r>
              <a:rPr lang="en-US"/>
              <a:t>r</a:t>
            </a:r>
            <a:r>
              <a:rPr lang="en-US"/>
              <a:t>e</a:t>
            </a:r>
            <a:r>
              <a:rPr lang="en-US"/>
              <a:t> </a:t>
            </a:r>
            <a:r>
              <a:rPr lang="en-US"/>
              <a:t>w</a:t>
            </a:r>
            <a:r>
              <a:rPr lang="en-US"/>
              <a:t>e</a:t>
            </a:r>
            <a:r>
              <a:rPr lang="en-US"/>
              <a:t> </a:t>
            </a:r>
            <a:r>
              <a:rPr lang="en-US"/>
              <a:t>a</a:t>
            </a:r>
            <a:r>
              <a:rPr lang="en-US"/>
              <a:t>r</a:t>
            </a:r>
            <a:r>
              <a:rPr lang="en-US"/>
              <a:t>e</a:t>
            </a:r>
            <a:r>
              <a:rPr lang="en-US"/>
              <a:t> </a:t>
            </a:r>
            <a:r>
              <a:rPr lang="en-US"/>
              <a:t>discussing</a:t>
            </a:r>
            <a:r>
              <a:rPr lang="en-US"/>
              <a:t> </a:t>
            </a:r>
            <a:r>
              <a:rPr lang="en-US"/>
              <a:t>a</a:t>
            </a:r>
            <a:r>
              <a:rPr lang="en-US"/>
              <a:t>n</a:t>
            </a:r>
            <a:r>
              <a:rPr lang="en-US"/>
              <a:t>d</a:t>
            </a:r>
            <a:r>
              <a:rPr lang="en-US"/>
              <a:t> </a:t>
            </a:r>
            <a:r>
              <a:rPr lang="en-US"/>
              <a:t>t</a:t>
            </a:r>
            <a:r>
              <a:rPr lang="en-US"/>
              <a:t>h</a:t>
            </a:r>
            <a:r>
              <a:rPr lang="en-US"/>
              <a:t>e</a:t>
            </a:r>
            <a:r>
              <a:rPr lang="en-US"/>
              <a:t>y</a:t>
            </a:r>
            <a:r>
              <a:rPr lang="en-US"/>
              <a:t> </a:t>
            </a:r>
            <a:r>
              <a:rPr lang="en-US"/>
              <a:t>a</a:t>
            </a:r>
            <a:r>
              <a:rPr lang="en-US"/>
              <a:t>r</a:t>
            </a:r>
            <a:r>
              <a:rPr lang="en-US"/>
              <a:t>e</a:t>
            </a:r>
            <a:r>
              <a:rPr lang="en-US"/>
              <a:t>:</a:t>
            </a:r>
            <a:endParaRPr lang="en-IN"/>
          </a:p>
        </p:txBody>
      </p:sp>
      <p:sp>
        <p:nvSpPr>
          <p:cNvPr id="1048714"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715"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28</a:t>
            </a:fld>
            <a:endParaRPr altLang="zh-CN" dirty="0" lang="en-US"/>
          </a:p>
        </p:txBody>
      </p:sp>
      <p:pic>
        <p:nvPicPr>
          <p:cNvPr id="2097168" name=""/>
          <p:cNvPicPr>
            <a:picLocks/>
          </p:cNvPicPr>
          <p:nvPr/>
        </p:nvPicPr>
        <p:blipFill>
          <a:blip xmlns:r="http://schemas.openxmlformats.org/officeDocument/2006/relationships" r:embed="rId1"/>
          <a:srcRect l="0" t="0" r="0" b="8855"/>
          <a:stretch>
            <a:fillRect/>
          </a:stretch>
        </p:blipFill>
        <p:spPr>
          <a:xfrm rot="124912">
            <a:off x="7022640" y="3310204"/>
            <a:ext cx="4938921" cy="3407584"/>
          </a:xfrm>
          <a:prstGeom prst="rec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716" name="Footer Placeholder 3"/>
          <p:cNvSpPr>
            <a:spLocks noGrp="1"/>
          </p:cNvSpPr>
          <p:nvPr>
            <p:ph type="ftr" sz="quarter" idx="30"/>
          </p:nvPr>
        </p:nvSpPr>
        <p:spPr/>
        <p:txBody>
          <a:bodyPr/>
          <a:p>
            <a:r>
              <a:rPr dirty="0" lang="en-US" noProof="0" smtClean="0"/>
              <a:t> </a:t>
            </a:r>
            <a:endParaRPr dirty="0" lang="en-US" noProof="0"/>
          </a:p>
        </p:txBody>
      </p:sp>
      <p:sp>
        <p:nvSpPr>
          <p:cNvPr id="1048717" name="Slide Number Placeholder 4"/>
          <p:cNvSpPr>
            <a:spLocks noGrp="1"/>
          </p:cNvSpPr>
          <p:nvPr>
            <p:ph type="sldNum" sz="quarter" idx="31"/>
          </p:nvPr>
        </p:nvSpPr>
        <p:spPr/>
        <p:txBody>
          <a:bodyPr/>
          <a:p>
            <a:fld id="{47FEACEE-25B4-4A2D-B147-27296E36371D}" type="slidenum">
              <a:rPr altLang="zh-CN" lang="en-US" noProof="0" smtClean="0"/>
              <a:t>29</a:t>
            </a:fld>
            <a:endParaRPr altLang="zh-CN" dirty="0" lang="en-US" noProof="0"/>
          </a:p>
        </p:txBody>
      </p:sp>
      <p:sp>
        <p:nvSpPr>
          <p:cNvPr id="1048718" name=""/>
          <p:cNvSpPr txBox="1"/>
          <p:nvPr/>
        </p:nvSpPr>
        <p:spPr>
          <a:xfrm>
            <a:off x="7080761" y="733742"/>
            <a:ext cx="4572000" cy="5666740"/>
          </a:xfrm>
          <a:prstGeom prst="rect"/>
        </p:spPr>
        <p:txBody>
          <a:bodyPr rtlCol="0" wrap="square">
            <a:spAutoFit/>
          </a:bodyPr>
          <a:p>
            <a:r>
              <a:rPr b="1" sz="2800" lang="en-US">
                <a:solidFill>
                  <a:srgbClr val="000000"/>
                </a:solidFill>
              </a:rPr>
              <a:t>Don't use your phone as an alarm clock. Resist the urge to check your phone and social media immediately upon waking</a:t>
            </a:r>
            <a:endParaRPr b="1" sz="2400" lang="en-IN">
              <a:solidFill>
                <a:srgbClr val="000000"/>
              </a:solidFill>
            </a:endParaRPr>
          </a:p>
          <a:p>
            <a:endParaRPr b="1" sz="3200" lang="en-IN">
              <a:solidFill>
                <a:srgbClr val="000000"/>
              </a:solidFill>
            </a:endParaRPr>
          </a:p>
          <a:p>
            <a:r>
              <a:rPr b="1" sz="2800" lang="en-US">
                <a:solidFill>
                  <a:srgbClr val="000000"/>
                </a:solidFill>
              </a:rPr>
              <a:t>Set limits for usage</a:t>
            </a:r>
            <a:endParaRPr b="1" sz="2400" lang="en-IN">
              <a:solidFill>
                <a:srgbClr val="000000"/>
              </a:solidFill>
            </a:endParaRPr>
          </a:p>
          <a:p>
            <a:endParaRPr b="1" sz="3200" lang="en-IN">
              <a:solidFill>
                <a:srgbClr val="000000"/>
              </a:solidFill>
            </a:endParaRPr>
          </a:p>
          <a:p>
            <a:r>
              <a:rPr b="1" sz="2800" lang="en-US">
                <a:solidFill>
                  <a:srgbClr val="000000"/>
                </a:solidFill>
              </a:rPr>
              <a:t>Turn your phone off</a:t>
            </a:r>
            <a:endParaRPr b="1" sz="2400" lang="en-IN">
              <a:solidFill>
                <a:srgbClr val="000000"/>
              </a:solidFill>
            </a:endParaRPr>
          </a:p>
          <a:p>
            <a:endParaRPr b="1" sz="3200" lang="en-IN">
              <a:solidFill>
                <a:srgbClr val="000000"/>
              </a:solidFill>
            </a:endParaRPr>
          </a:p>
          <a:p>
            <a:r>
              <a:rPr b="1" sz="2800" lang="en-US">
                <a:solidFill>
                  <a:srgbClr val="000000"/>
                </a:solidFill>
              </a:rPr>
              <a:t>Practice mindfulness.</a:t>
            </a:r>
            <a:endParaRPr b="1" sz="2400" lang="en-IN">
              <a:solidFill>
                <a:srgbClr val="000000"/>
              </a:solidFill>
            </a:endParaRPr>
          </a:p>
          <a:p>
            <a:endParaRPr b="1" sz="2400" lang="en-IN">
              <a:solidFill>
                <a:srgbClr val="000000"/>
              </a:solidFill>
            </a:endParaRPr>
          </a:p>
          <a:p>
            <a:r>
              <a:rPr b="1" sz="2800" lang="en-US">
                <a:solidFill>
                  <a:srgbClr val="000000"/>
                </a:solidFill>
              </a:rPr>
              <a:t>Seek assistance</a:t>
            </a:r>
            <a:r>
              <a:rPr b="1" sz="2800" lang="en-US">
                <a:solidFill>
                  <a:srgbClr val="000000"/>
                </a:solidFill>
              </a:rPr>
              <a:t>s</a:t>
            </a:r>
            <a:endParaRPr b="1" sz="2800" lang="en-IN">
              <a:solidFill>
                <a:srgbClr val="000000"/>
              </a:solidFill>
            </a:endParaRPr>
          </a:p>
        </p:txBody>
      </p:sp>
      <p:pic>
        <p:nvPicPr>
          <p:cNvPr id="2097169" name=""/>
          <p:cNvPicPr>
            <a:picLocks/>
          </p:cNvPicPr>
          <p:nvPr/>
        </p:nvPicPr>
        <p:blipFill>
          <a:blip xmlns:r="http://schemas.openxmlformats.org/officeDocument/2006/relationships" r:embed="rId1"/>
          <a:srcRect l="0" t="0" r="0" b="-2863"/>
          <a:stretch>
            <a:fillRect/>
          </a:stretch>
        </p:blipFill>
        <p:spPr>
          <a:xfrm rot="0">
            <a:off x="0" y="212761"/>
            <a:ext cx="3679331" cy="2787595"/>
          </a:xfrm>
          <a:prstGeom prst="rect"/>
        </p:spPr>
      </p:pic>
      <p:pic>
        <p:nvPicPr>
          <p:cNvPr id="2097170" name=""/>
          <p:cNvPicPr>
            <a:picLocks/>
          </p:cNvPicPr>
          <p:nvPr/>
        </p:nvPicPr>
        <p:blipFill>
          <a:blip xmlns:r="http://schemas.openxmlformats.org/officeDocument/2006/relationships" r:embed="rId2"/>
          <a:stretch>
            <a:fillRect/>
          </a:stretch>
        </p:blipFill>
        <p:spPr>
          <a:xfrm rot="0">
            <a:off x="716933" y="3204197"/>
            <a:ext cx="4977216" cy="3196285"/>
          </a:xfrm>
          <a:prstGeom prst="rect"/>
        </p:spPr>
      </p:pic>
      <p:pic>
        <p:nvPicPr>
          <p:cNvPr id="2097171" name=""/>
          <p:cNvPicPr>
            <a:picLocks/>
          </p:cNvPicPr>
          <p:nvPr/>
        </p:nvPicPr>
        <p:blipFill>
          <a:blip xmlns:r="http://schemas.openxmlformats.org/officeDocument/2006/relationships" r:embed="rId3"/>
          <a:stretch>
            <a:fillRect/>
          </a:stretch>
        </p:blipFill>
        <p:spPr>
          <a:xfrm rot="21491694">
            <a:off x="3828205" y="33361"/>
            <a:ext cx="3262479" cy="3222498"/>
          </a:xfrm>
          <a:prstGeom prst="rect"/>
        </p:spPr>
      </p:pic>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9" name="Title 18"/>
          <p:cNvSpPr>
            <a:spLocks noGrp="1"/>
          </p:cNvSpPr>
          <p:nvPr>
            <p:ph type="title"/>
          </p:nvPr>
        </p:nvSpPr>
        <p:spPr>
          <a:xfrm>
            <a:off x="280561" y="2780452"/>
            <a:ext cx="4632633" cy="3333746"/>
          </a:xfrm>
        </p:spPr>
        <p:txBody>
          <a:bodyPr/>
          <a:p>
            <a:r>
              <a:rPr dirty="0" sz="2800" lang="en-US" smtClean="0">
                <a:solidFill>
                  <a:srgbClr val="BF0000"/>
                </a:solidFill>
              </a:rPr>
              <a:t>OBJECTIVE</a:t>
            </a:r>
            <a:r>
              <a:rPr dirty="0" sz="2800" lang="en-US" smtClean="0">
                <a:solidFill>
                  <a:srgbClr val="BF0000"/>
                </a:solidFill>
              </a:rPr>
              <a:t>:</a:t>
            </a:r>
            <a:r>
              <a:rPr dirty="0" sz="2800" lang="en-US" smtClean="0">
                <a:solidFill>
                  <a:srgbClr val="BF0000"/>
                </a:solidFill>
              </a:rPr>
              <a:t>T</a:t>
            </a:r>
            <a:r>
              <a:rPr dirty="0" sz="2800" lang="en-US" smtClean="0">
                <a:solidFill>
                  <a:srgbClr val="BF0000"/>
                </a:solidFill>
              </a:rPr>
              <a:t>o</a:t>
            </a:r>
            <a:r>
              <a:rPr dirty="0" sz="2800" lang="en-US" smtClean="0">
                <a:solidFill>
                  <a:srgbClr val="BF0000"/>
                </a:solidFill>
              </a:rPr>
              <a:t> </a:t>
            </a:r>
            <a:r>
              <a:rPr dirty="0" sz="2800" lang="en-US" smtClean="0">
                <a:solidFill>
                  <a:srgbClr val="BF0000"/>
                </a:solidFill>
              </a:rPr>
              <a:t>Empower</a:t>
            </a:r>
            <a:r>
              <a:rPr dirty="0" sz="2800" lang="en-US" smtClean="0">
                <a:solidFill>
                  <a:srgbClr val="BF0000"/>
                </a:solidFill>
              </a:rPr>
              <a:t> </a:t>
            </a:r>
            <a:r>
              <a:rPr dirty="0" sz="2800" lang="en-US" smtClean="0">
                <a:solidFill>
                  <a:srgbClr val="BF0000"/>
                </a:solidFill>
              </a:rPr>
              <a:t>t</a:t>
            </a:r>
            <a:r>
              <a:rPr dirty="0" sz="2800" lang="en-US" smtClean="0">
                <a:solidFill>
                  <a:srgbClr val="BF0000"/>
                </a:solidFill>
              </a:rPr>
              <a:t>h</a:t>
            </a:r>
            <a:r>
              <a:rPr dirty="0" sz="2800" lang="en-US" smtClean="0">
                <a:solidFill>
                  <a:srgbClr val="BF0000"/>
                </a:solidFill>
              </a:rPr>
              <a:t>e</a:t>
            </a:r>
            <a:r>
              <a:rPr dirty="0" sz="2800" lang="en-US" smtClean="0">
                <a:solidFill>
                  <a:srgbClr val="BF0000"/>
                </a:solidFill>
              </a:rPr>
              <a:t> </a:t>
            </a:r>
            <a:r>
              <a:rPr dirty="0" sz="2800" lang="en-US" smtClean="0">
                <a:solidFill>
                  <a:srgbClr val="BF0000"/>
                </a:solidFill>
              </a:rPr>
              <a:t>r</a:t>
            </a:r>
            <a:r>
              <a:rPr dirty="0" sz="2800" lang="en-US" smtClean="0">
                <a:solidFill>
                  <a:srgbClr val="BF0000"/>
                </a:solidFill>
              </a:rPr>
              <a:t>u</a:t>
            </a:r>
            <a:r>
              <a:rPr dirty="0" sz="2800" lang="en-US" smtClean="0">
                <a:solidFill>
                  <a:srgbClr val="BF0000"/>
                </a:solidFill>
              </a:rPr>
              <a:t>r</a:t>
            </a:r>
            <a:r>
              <a:rPr dirty="0" sz="2800" lang="en-US" smtClean="0">
                <a:solidFill>
                  <a:srgbClr val="BF0000"/>
                </a:solidFill>
              </a:rPr>
              <a:t>a</a:t>
            </a:r>
            <a:r>
              <a:rPr dirty="0" sz="2800" lang="en-US" smtClean="0">
                <a:solidFill>
                  <a:srgbClr val="BF0000"/>
                </a:solidFill>
              </a:rPr>
              <a:t>l</a:t>
            </a:r>
            <a:r>
              <a:rPr dirty="0" sz="2800" lang="en-US" smtClean="0">
                <a:solidFill>
                  <a:srgbClr val="BF0000"/>
                </a:solidFill>
              </a:rPr>
              <a:t> </a:t>
            </a:r>
            <a:r>
              <a:rPr dirty="0" sz="2800" lang="en-US" smtClean="0">
                <a:solidFill>
                  <a:srgbClr val="BF0000"/>
                </a:solidFill>
              </a:rPr>
              <a:t>communities</a:t>
            </a:r>
            <a:r>
              <a:rPr dirty="0" sz="2800" lang="en-US" smtClean="0">
                <a:solidFill>
                  <a:srgbClr val="BF0000"/>
                </a:solidFill>
              </a:rPr>
              <a:t> </a:t>
            </a:r>
            <a:r>
              <a:rPr dirty="0" sz="2800" lang="en-US" smtClean="0">
                <a:solidFill>
                  <a:srgbClr val="BF0000"/>
                </a:solidFill>
              </a:rPr>
              <a:t>w</a:t>
            </a:r>
            <a:r>
              <a:rPr dirty="0" sz="2800" lang="en-US" smtClean="0">
                <a:solidFill>
                  <a:srgbClr val="BF0000"/>
                </a:solidFill>
              </a:rPr>
              <a:t>i</a:t>
            </a:r>
            <a:r>
              <a:rPr dirty="0" sz="2800" lang="en-US" smtClean="0">
                <a:solidFill>
                  <a:srgbClr val="BF0000"/>
                </a:solidFill>
              </a:rPr>
              <a:t>t</a:t>
            </a:r>
            <a:r>
              <a:rPr dirty="0" sz="2800" lang="en-US" smtClean="0">
                <a:solidFill>
                  <a:srgbClr val="BF0000"/>
                </a:solidFill>
              </a:rPr>
              <a:t>h</a:t>
            </a:r>
            <a:r>
              <a:rPr dirty="0" sz="2800" lang="en-US" smtClean="0">
                <a:solidFill>
                  <a:srgbClr val="BF0000"/>
                </a:solidFill>
              </a:rPr>
              <a:t> </a:t>
            </a:r>
            <a:r>
              <a:rPr dirty="0" sz="2800" lang="en-US" smtClean="0">
                <a:solidFill>
                  <a:srgbClr val="BF0000"/>
                </a:solidFill>
              </a:rPr>
              <a:t>digital</a:t>
            </a:r>
            <a:r>
              <a:rPr dirty="0" sz="2800" lang="en-US" smtClean="0">
                <a:solidFill>
                  <a:srgbClr val="BF0000"/>
                </a:solidFill>
              </a:rPr>
              <a:t> </a:t>
            </a:r>
            <a:r>
              <a:rPr dirty="0" sz="2800" lang="en-US" smtClean="0">
                <a:solidFill>
                  <a:srgbClr val="BF0000"/>
                </a:solidFill>
              </a:rPr>
              <a:t>s</a:t>
            </a:r>
            <a:r>
              <a:rPr dirty="0" sz="2800" lang="en-US" smtClean="0">
                <a:solidFill>
                  <a:srgbClr val="BF0000"/>
                </a:solidFill>
              </a:rPr>
              <a:t>k</a:t>
            </a:r>
            <a:r>
              <a:rPr dirty="0" sz="2800" lang="en-US" smtClean="0">
                <a:solidFill>
                  <a:srgbClr val="BF0000"/>
                </a:solidFill>
              </a:rPr>
              <a:t>i</a:t>
            </a:r>
            <a:r>
              <a:rPr dirty="0" sz="2800" lang="en-US" smtClean="0">
                <a:solidFill>
                  <a:srgbClr val="BF0000"/>
                </a:solidFill>
              </a:rPr>
              <a:t>l</a:t>
            </a:r>
            <a:r>
              <a:rPr dirty="0" sz="2800" lang="en-US" smtClean="0">
                <a:solidFill>
                  <a:srgbClr val="BF0000"/>
                </a:solidFill>
              </a:rPr>
              <a:t>l</a:t>
            </a:r>
            <a:r>
              <a:rPr dirty="0" sz="2800" lang="en-US" smtClean="0">
                <a:solidFill>
                  <a:srgbClr val="BF0000"/>
                </a:solidFill>
              </a:rPr>
              <a:t>s</a:t>
            </a:r>
            <a:r>
              <a:rPr dirty="0" sz="2800" lang="en-US" smtClean="0">
                <a:solidFill>
                  <a:srgbClr val="BF0000"/>
                </a:solidFill>
              </a:rPr>
              <a:t> </a:t>
            </a:r>
            <a:r>
              <a:rPr dirty="0" sz="2800" lang="en-US" smtClean="0">
                <a:solidFill>
                  <a:srgbClr val="BF0000"/>
                </a:solidFill>
              </a:rPr>
              <a:t>f</a:t>
            </a:r>
            <a:r>
              <a:rPr dirty="0" sz="2800" lang="en-US" smtClean="0">
                <a:solidFill>
                  <a:srgbClr val="BF0000"/>
                </a:solidFill>
              </a:rPr>
              <a:t>o</a:t>
            </a:r>
            <a:r>
              <a:rPr dirty="0" sz="2800" lang="en-US" smtClean="0">
                <a:solidFill>
                  <a:srgbClr val="BF0000"/>
                </a:solidFill>
              </a:rPr>
              <a:t>r</a:t>
            </a:r>
            <a:r>
              <a:rPr dirty="0" sz="2800" lang="en-US" smtClean="0">
                <a:solidFill>
                  <a:srgbClr val="BF0000"/>
                </a:solidFill>
              </a:rPr>
              <a:t> </a:t>
            </a:r>
            <a:r>
              <a:rPr dirty="0" sz="2800" lang="en-US" smtClean="0">
                <a:solidFill>
                  <a:srgbClr val="BF0000"/>
                </a:solidFill>
              </a:rPr>
              <a:t>e</a:t>
            </a:r>
            <a:r>
              <a:rPr dirty="0" sz="2800" lang="en-US" smtClean="0">
                <a:solidFill>
                  <a:srgbClr val="BF0000"/>
                </a:solidFill>
              </a:rPr>
              <a:t>c</a:t>
            </a:r>
            <a:r>
              <a:rPr dirty="0" sz="2800" lang="en-US" smtClean="0">
                <a:solidFill>
                  <a:srgbClr val="BF0000"/>
                </a:solidFill>
              </a:rPr>
              <a:t>o</a:t>
            </a:r>
            <a:r>
              <a:rPr dirty="0" sz="2800" lang="en-US" smtClean="0">
                <a:solidFill>
                  <a:srgbClr val="BF0000"/>
                </a:solidFill>
              </a:rPr>
              <a:t>n</a:t>
            </a:r>
            <a:r>
              <a:rPr dirty="0" sz="2800" lang="en-US" smtClean="0">
                <a:solidFill>
                  <a:srgbClr val="BF0000"/>
                </a:solidFill>
              </a:rPr>
              <a:t>omic</a:t>
            </a:r>
            <a:r>
              <a:rPr dirty="0" sz="2800" lang="en-US" smtClean="0">
                <a:solidFill>
                  <a:srgbClr val="BF0000"/>
                </a:solidFill>
              </a:rPr>
              <a:t> </a:t>
            </a:r>
            <a:r>
              <a:rPr dirty="0" sz="2800" lang="en-US" smtClean="0">
                <a:solidFill>
                  <a:srgbClr val="BF0000"/>
                </a:solidFill>
              </a:rPr>
              <a:t>a</a:t>
            </a:r>
            <a:r>
              <a:rPr dirty="0" sz="2800" lang="en-US" smtClean="0">
                <a:solidFill>
                  <a:srgbClr val="BF0000"/>
                </a:solidFill>
              </a:rPr>
              <a:t>n</a:t>
            </a:r>
            <a:r>
              <a:rPr dirty="0" sz="2800" lang="en-US" smtClean="0">
                <a:solidFill>
                  <a:srgbClr val="BF0000"/>
                </a:solidFill>
              </a:rPr>
              <a:t>d</a:t>
            </a:r>
            <a:r>
              <a:rPr dirty="0" sz="2800" lang="en-US" smtClean="0">
                <a:solidFill>
                  <a:srgbClr val="BF0000"/>
                </a:solidFill>
              </a:rPr>
              <a:t> </a:t>
            </a:r>
            <a:r>
              <a:rPr dirty="0" sz="2800" lang="en-US" smtClean="0">
                <a:solidFill>
                  <a:srgbClr val="BF0000"/>
                </a:solidFill>
              </a:rPr>
              <a:t>s</a:t>
            </a:r>
            <a:r>
              <a:rPr dirty="0" sz="2800" lang="en-US" smtClean="0">
                <a:solidFill>
                  <a:srgbClr val="BF0000"/>
                </a:solidFill>
              </a:rPr>
              <a:t>o</a:t>
            </a:r>
            <a:r>
              <a:rPr dirty="0" sz="2800" lang="en-US" smtClean="0">
                <a:solidFill>
                  <a:srgbClr val="BF0000"/>
                </a:solidFill>
              </a:rPr>
              <a:t>c</a:t>
            </a:r>
            <a:r>
              <a:rPr dirty="0" sz="2800" lang="en-US" smtClean="0">
                <a:solidFill>
                  <a:srgbClr val="BF0000"/>
                </a:solidFill>
              </a:rPr>
              <a:t>i</a:t>
            </a:r>
            <a:r>
              <a:rPr dirty="0" sz="2800" lang="en-US" smtClean="0">
                <a:solidFill>
                  <a:srgbClr val="BF0000"/>
                </a:solidFill>
              </a:rPr>
              <a:t>al</a:t>
            </a:r>
            <a:r>
              <a:rPr dirty="0" sz="2800" lang="en-US" smtClean="0">
                <a:solidFill>
                  <a:srgbClr val="BF0000"/>
                </a:solidFill>
              </a:rPr>
              <a:t> </a:t>
            </a:r>
            <a:r>
              <a:rPr dirty="0" sz="2800" lang="en-US" smtClean="0">
                <a:solidFill>
                  <a:srgbClr val="BF0000"/>
                </a:solidFill>
              </a:rPr>
              <a:t>d</a:t>
            </a:r>
            <a:r>
              <a:rPr dirty="0" sz="2800" lang="en-US" smtClean="0">
                <a:solidFill>
                  <a:srgbClr val="BF0000"/>
                </a:solidFill>
              </a:rPr>
              <a:t>e</a:t>
            </a:r>
            <a:r>
              <a:rPr dirty="0" sz="2800" lang="en-US" smtClean="0">
                <a:solidFill>
                  <a:srgbClr val="BF0000"/>
                </a:solidFill>
              </a:rPr>
              <a:t>v</a:t>
            </a:r>
            <a:r>
              <a:rPr dirty="0" sz="2800" lang="en-US" smtClean="0">
                <a:solidFill>
                  <a:srgbClr val="BF0000"/>
                </a:solidFill>
              </a:rPr>
              <a:t>e</a:t>
            </a:r>
            <a:r>
              <a:rPr dirty="0" sz="2800" lang="en-US" smtClean="0">
                <a:solidFill>
                  <a:srgbClr val="BF0000"/>
                </a:solidFill>
              </a:rPr>
              <a:t>lopment</a:t>
            </a:r>
            <a:endParaRPr dirty="0" sz="2800" lang="en-US">
              <a:solidFill>
                <a:srgbClr val="BF0000"/>
              </a:solidFill>
            </a:endParaRPr>
          </a:p>
        </p:txBody>
      </p:sp>
      <p:sp>
        <p:nvSpPr>
          <p:cNvPr id="1048610" name="Footer Placeholder 19"/>
          <p:cNvSpPr txBox="1"/>
          <p:nvPr/>
        </p:nvSpPr>
        <p:spPr>
          <a:xfrm>
            <a:off x="486699" y="6085719"/>
            <a:ext cx="4114800" cy="365125"/>
          </a:xfrm>
          <a:prstGeom prst="rect"/>
        </p:spPr>
        <p:txBody>
          <a:bodyPr anchor="ctr"/>
          <a:lstStyle>
            <a:defPPr>
              <a:defRPr lang="zh-CN"/>
            </a:defPPr>
            <a:lvl1pPr algn="l" defTabSz="914400" eaLnBrk="1" hangingPunct="1" latinLnBrk="0" marL="0" rtl="0">
              <a:defRPr b="0" sz="1200" i="0" kern="1200">
                <a:solidFill>
                  <a:schemeClr val="tx1"/>
                </a:solidFill>
                <a:latin typeface="Abadi" panose="020B0604020104020204" pitchFamily="34" charset="0"/>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defTabSz="914400" eaLnBrk="1" fontAlgn="auto" hangingPunct="1" indent="0" latinLnBrk="0" lvl="0" marL="0" marR="0" rtl="0">
              <a:lnSpc>
                <a:spcPct val="100000"/>
              </a:lnSpc>
              <a:spcBef>
                <a:spcPts val="0"/>
              </a:spcBef>
              <a:spcAft>
                <a:spcPts val="0"/>
              </a:spcAft>
              <a:buClrTx/>
              <a:buSzTx/>
              <a:buFontTx/>
              <a:buNone/>
            </a:pPr>
            <a:r>
              <a:rPr baseline="0" cap="none" dirty="0" sz="1200" kern="1200" kumimoji="0" lang="en-US" noProof="0" normalizeH="0" spc="0" strike="noStrike" u="none">
                <a:ln>
                  <a:noFill/>
                </a:ln>
                <a:solidFill>
                  <a:schemeClr val="bg1"/>
                </a:solidFill>
                <a:effectLst/>
                <a:uLnTx/>
                <a:uFillTx/>
              </a:rPr>
              <a:t>Presentation Title</a:t>
            </a:r>
          </a:p>
        </p:txBody>
      </p:sp>
      <p:sp>
        <p:nvSpPr>
          <p:cNvPr id="1048611" name="Footer Placeholder 7"/>
          <p:cNvSpPr>
            <a:spLocks noGrp="1"/>
          </p:cNvSpPr>
          <p:nvPr>
            <p:ph type="ftr" sz="quarter" idx="33"/>
          </p:nvPr>
        </p:nvSpPr>
        <p:spPr/>
        <p:txBody>
          <a:bodyPr/>
          <a:p>
            <a:r>
              <a:rPr dirty="0" lang="en-US" smtClean="0"/>
              <a:t>  </a:t>
            </a:r>
            <a:endParaRPr dirty="0" lang="en-US"/>
          </a:p>
        </p:txBody>
      </p:sp>
      <p:sp>
        <p:nvSpPr>
          <p:cNvPr id="1048612" name="Slide Number Placeholder 9"/>
          <p:cNvSpPr>
            <a:spLocks noGrp="1"/>
          </p:cNvSpPr>
          <p:nvPr>
            <p:ph type="sldNum" sz="quarter" idx="34"/>
          </p:nvPr>
        </p:nvSpPr>
        <p:spPr/>
        <p:txBody>
          <a:bodyPr/>
          <a:p>
            <a:fld id="{47FEACEE-25B4-4A2D-B147-27296E36371D}" type="slidenum">
              <a:rPr altLang="zh-CN" lang="en-US" smtClean="0"/>
              <a:t>3</a:t>
            </a:fld>
            <a:endParaRPr altLang="zh-CN" dirty="0" lang="en-US"/>
          </a:p>
        </p:txBody>
      </p:sp>
      <p:sp>
        <p:nvSpPr>
          <p:cNvPr id="1048613" name=""/>
          <p:cNvSpPr/>
          <p:nvPr/>
        </p:nvSpPr>
        <p:spPr>
          <a:xfrm>
            <a:off x="5570844" y="380999"/>
            <a:ext cx="3048000" cy="2406750"/>
          </a:xfrm>
          <a:prstGeom prst="star32"/>
          <a:solidFill>
            <a:srgbClr val="E1793C"/>
          </a:solidFill>
        </p:spPr>
        <p:txBody>
          <a:bodyPr anchor="ctr"/>
          <a:p>
            <a:pPr algn="ctr"/>
            <a:endParaRPr lang="en-IN"/>
          </a:p>
        </p:txBody>
      </p:sp>
      <p:sp>
        <p:nvSpPr>
          <p:cNvPr id="1048614" name=""/>
          <p:cNvSpPr/>
          <p:nvPr/>
        </p:nvSpPr>
        <p:spPr>
          <a:xfrm>
            <a:off x="6726963" y="1904999"/>
            <a:ext cx="3048000" cy="3048000"/>
          </a:xfrm>
          <a:prstGeom prst="star32"/>
          <a:solidFill>
            <a:srgbClr val="E1793C"/>
          </a:solidFill>
        </p:spPr>
        <p:txBody>
          <a:bodyPr anchor="ctr"/>
          <a:p>
            <a:pPr algn="ctr"/>
            <a:endParaRPr lang="en-IN"/>
          </a:p>
        </p:txBody>
      </p:sp>
      <p:sp>
        <p:nvSpPr>
          <p:cNvPr id="1048615" name=""/>
          <p:cNvSpPr/>
          <p:nvPr/>
        </p:nvSpPr>
        <p:spPr>
          <a:xfrm>
            <a:off x="7883084" y="252749"/>
            <a:ext cx="3048000" cy="2348455"/>
          </a:xfrm>
          <a:prstGeom prst="star32"/>
          <a:solidFill>
            <a:srgbClr val="E1793C"/>
          </a:solidFill>
        </p:spPr>
        <p:txBody>
          <a:bodyPr anchor="ctr"/>
          <a:p>
            <a:pPr algn="ctr"/>
            <a:endParaRPr lang="en-IN"/>
          </a:p>
        </p:txBody>
      </p:sp>
      <p:sp>
        <p:nvSpPr>
          <p:cNvPr id="1048616" name=""/>
          <p:cNvSpPr/>
          <p:nvPr/>
        </p:nvSpPr>
        <p:spPr>
          <a:xfrm>
            <a:off x="7883084" y="4246281"/>
            <a:ext cx="3048000" cy="2022000"/>
          </a:xfrm>
          <a:prstGeom prst="star32"/>
          <a:solidFill>
            <a:srgbClr val="E1793C"/>
          </a:solidFill>
        </p:spPr>
        <p:txBody>
          <a:bodyPr anchor="ctr"/>
          <a:p>
            <a:pPr algn="ctr"/>
            <a:endParaRPr lang="en-IN"/>
          </a:p>
        </p:txBody>
      </p:sp>
      <p:sp>
        <p:nvSpPr>
          <p:cNvPr id="1048617" name=""/>
          <p:cNvSpPr/>
          <p:nvPr/>
        </p:nvSpPr>
        <p:spPr>
          <a:xfrm>
            <a:off x="9086600" y="2091543"/>
            <a:ext cx="2566160" cy="2462104"/>
          </a:xfrm>
          <a:prstGeom prst="star32"/>
          <a:solidFill>
            <a:srgbClr val="E1793C"/>
          </a:solidFill>
        </p:spPr>
        <p:txBody>
          <a:bodyPr anchor="ctr"/>
          <a:p>
            <a:pPr algn="ctr"/>
            <a:endParaRPr lang="en-IN"/>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897" name=""/>
          <p:cNvSpPr>
            <a:spLocks noGrp="1"/>
          </p:cNvSpPr>
          <p:nvPr>
            <p:ph type="title"/>
          </p:nvPr>
        </p:nvSpPr>
        <p:spPr/>
        <p:txBody>
          <a:bodyPr/>
          <a:p>
            <a:r>
              <a:rPr lang="en-US"/>
              <a:t>D</a:t>
            </a:r>
            <a:r>
              <a:rPr lang="en-US"/>
              <a:t>I</a:t>
            </a:r>
            <a:r>
              <a:rPr lang="en-US"/>
              <a:t>G</a:t>
            </a:r>
            <a:r>
              <a:rPr lang="en-US"/>
              <a:t>I</a:t>
            </a:r>
            <a:r>
              <a:rPr lang="en-US"/>
              <a:t>T</a:t>
            </a:r>
            <a:r>
              <a:rPr lang="en-US"/>
              <a:t>A</a:t>
            </a:r>
            <a:r>
              <a:rPr lang="en-US"/>
              <a:t>L</a:t>
            </a:r>
            <a:r>
              <a:rPr lang="en-US"/>
              <a:t> </a:t>
            </a:r>
            <a:r>
              <a:rPr lang="en-US"/>
              <a:t>E</a:t>
            </a:r>
            <a:r>
              <a:rPr lang="en-US"/>
              <a:t>-</a:t>
            </a:r>
            <a:r>
              <a:rPr lang="en-US"/>
              <a:t>L</a:t>
            </a:r>
            <a:r>
              <a:rPr lang="en-US"/>
              <a:t>E</a:t>
            </a:r>
            <a:r>
              <a:rPr lang="en-US"/>
              <a:t>A</a:t>
            </a:r>
            <a:r>
              <a:rPr lang="en-US"/>
              <a:t>R</a:t>
            </a:r>
            <a:r>
              <a:rPr lang="en-US"/>
              <a:t>N</a:t>
            </a:r>
            <a:r>
              <a:rPr lang="en-US"/>
              <a:t>I</a:t>
            </a:r>
            <a:r>
              <a:rPr lang="en-US"/>
              <a:t>N</a:t>
            </a:r>
            <a:r>
              <a:rPr lang="en-US"/>
              <a:t>G</a:t>
            </a:r>
            <a:r>
              <a:rPr lang="en-US"/>
              <a:t> </a:t>
            </a:r>
            <a:endParaRPr lang="en-IN"/>
          </a:p>
        </p:txBody>
      </p:sp>
      <p:sp>
        <p:nvSpPr>
          <p:cNvPr id="1048898" name=""/>
          <p:cNvSpPr>
            <a:spLocks noGrp="1"/>
          </p:cNvSpPr>
          <p:nvPr>
            <p:ph type="tbl" sz="quarter" idx="27" hasCustomPrompt="1"/>
          </p:nvPr>
        </p:nvSpPr>
        <p:spPr/>
        <p:txBody>
          <a:bodyPr/>
          <a:p>
            <a:endParaRPr lang="en-IN"/>
          </a:p>
        </p:txBody>
      </p:sp>
      <p:sp>
        <p:nvSpPr>
          <p:cNvPr id="1048899"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900"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30</a:t>
            </a:fld>
            <a:endParaRPr altLang="zh-CN" dirty="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Title 11"/>
          <p:cNvSpPr>
            <a:spLocks noGrp="1"/>
          </p:cNvSpPr>
          <p:nvPr>
            <p:ph type="title"/>
          </p:nvPr>
        </p:nvSpPr>
        <p:spPr>
          <a:xfrm>
            <a:off x="742686" y="317272"/>
            <a:ext cx="10503069" cy="651719"/>
          </a:xfrm>
        </p:spPr>
        <p:txBody>
          <a:bodyPr/>
          <a:p>
            <a:pPr algn="ctr"/>
            <a:r>
              <a:rPr dirty="0" lang="en-US" smtClean="0"/>
              <a:t>S</a:t>
            </a:r>
            <a:r>
              <a:rPr dirty="0" lang="en-US" smtClean="0"/>
              <a:t>o</a:t>
            </a:r>
            <a:r>
              <a:rPr dirty="0" lang="en-US" smtClean="0"/>
              <a:t>m</a:t>
            </a:r>
            <a:r>
              <a:rPr dirty="0" lang="en-US" smtClean="0"/>
              <a:t>e</a:t>
            </a:r>
            <a:r>
              <a:rPr dirty="0" lang="en-US" smtClean="0"/>
              <a:t> </a:t>
            </a:r>
            <a:r>
              <a:rPr dirty="0" lang="en-US" smtClean="0"/>
              <a:t>a</a:t>
            </a:r>
            <a:r>
              <a:rPr dirty="0" lang="en-US" smtClean="0"/>
              <a:t>w</a:t>
            </a:r>
            <a:r>
              <a:rPr dirty="0" lang="en-US" smtClean="0"/>
              <a:t>a</a:t>
            </a:r>
            <a:r>
              <a:rPr dirty="0" lang="en-US" smtClean="0"/>
              <a:t>r</a:t>
            </a:r>
            <a:r>
              <a:rPr dirty="0" lang="en-US" smtClean="0"/>
              <a:t>e</a:t>
            </a:r>
            <a:r>
              <a:rPr dirty="0" lang="en-US" smtClean="0"/>
              <a:t>ness</a:t>
            </a:r>
            <a:r>
              <a:rPr dirty="0" lang="en-US" smtClean="0"/>
              <a:t> </a:t>
            </a:r>
            <a:r>
              <a:rPr dirty="0" lang="en-US" smtClean="0"/>
              <a:t>pi</a:t>
            </a:r>
            <a:r>
              <a:rPr dirty="0" lang="en-US" smtClean="0"/>
              <a:t>c</a:t>
            </a:r>
            <a:r>
              <a:rPr dirty="0" lang="en-US" smtClean="0"/>
              <a:t>t</a:t>
            </a:r>
            <a:r>
              <a:rPr dirty="0" lang="en-US" smtClean="0"/>
              <a:t>ures</a:t>
            </a:r>
            <a:r>
              <a:rPr dirty="0" lang="en-US" smtClean="0"/>
              <a:t> </a:t>
            </a:r>
            <a:r>
              <a:rPr dirty="0" lang="en-US" smtClean="0"/>
              <a:t>a</a:t>
            </a:r>
            <a:r>
              <a:rPr dirty="0" lang="en-US" smtClean="0"/>
              <a:t>b</a:t>
            </a:r>
            <a:r>
              <a:rPr dirty="0" lang="en-US" smtClean="0"/>
              <a:t>o</a:t>
            </a:r>
            <a:r>
              <a:rPr dirty="0" lang="en-US" smtClean="0"/>
              <a:t>u</a:t>
            </a:r>
            <a:r>
              <a:rPr dirty="0" lang="en-US" smtClean="0"/>
              <a:t>t</a:t>
            </a:r>
            <a:r>
              <a:rPr dirty="0" lang="en-US" smtClean="0"/>
              <a:t> </a:t>
            </a:r>
            <a:r>
              <a:rPr dirty="0" lang="en-US" smtClean="0"/>
              <a:t>usage</a:t>
            </a:r>
            <a:r>
              <a:rPr dirty="0" lang="en-US" smtClean="0"/>
              <a:t> </a:t>
            </a:r>
            <a:r>
              <a:rPr dirty="0" lang="en-US" smtClean="0"/>
              <a:t>m</a:t>
            </a:r>
            <a:r>
              <a:rPr dirty="0" lang="en-US" smtClean="0"/>
              <a:t>o</a:t>
            </a:r>
            <a:r>
              <a:rPr dirty="0" lang="en-US" smtClean="0"/>
              <a:t>b</a:t>
            </a:r>
            <a:r>
              <a:rPr dirty="0" lang="en-US" smtClean="0"/>
              <a:t>i</a:t>
            </a:r>
            <a:r>
              <a:rPr dirty="0" lang="en-US" smtClean="0"/>
              <a:t>l</a:t>
            </a:r>
            <a:r>
              <a:rPr dirty="0" lang="en-US" smtClean="0"/>
              <a:t>e</a:t>
            </a:r>
            <a:r>
              <a:rPr dirty="0" lang="en-US" smtClean="0"/>
              <a:t> </a:t>
            </a:r>
            <a:r>
              <a:rPr dirty="0" lang="en-US" smtClean="0"/>
              <a:t>p</a:t>
            </a:r>
            <a:r>
              <a:rPr dirty="0" lang="en-US" smtClean="0"/>
              <a:t>h</a:t>
            </a:r>
            <a:r>
              <a:rPr dirty="0" lang="en-US" smtClean="0"/>
              <a:t>o</a:t>
            </a:r>
            <a:r>
              <a:rPr dirty="0" lang="en-US" smtClean="0"/>
              <a:t>n</a:t>
            </a:r>
            <a:r>
              <a:rPr dirty="0" lang="en-US" smtClean="0"/>
              <a:t>e</a:t>
            </a:r>
            <a:r>
              <a:rPr dirty="0" lang="en-US" smtClean="0"/>
              <a:t>s</a:t>
            </a:r>
            <a:r>
              <a:rPr dirty="0" lang="en-US" smtClean="0"/>
              <a:t> </a:t>
            </a:r>
            <a:r>
              <a:rPr dirty="0" lang="en-US" smtClean="0"/>
              <a:t>i</a:t>
            </a:r>
            <a:r>
              <a:rPr dirty="0" lang="en-US" smtClean="0"/>
              <a:t>n</a:t>
            </a:r>
            <a:r>
              <a:rPr dirty="0" lang="en-US" smtClean="0"/>
              <a:t> </a:t>
            </a:r>
            <a:r>
              <a:rPr dirty="0" lang="en-US" smtClean="0"/>
              <a:t>r</a:t>
            </a:r>
            <a:r>
              <a:rPr dirty="0" lang="en-US" smtClean="0"/>
              <a:t>u</a:t>
            </a:r>
            <a:r>
              <a:rPr dirty="0" lang="en-US" smtClean="0"/>
              <a:t>r</a:t>
            </a:r>
            <a:r>
              <a:rPr dirty="0" lang="en-US" smtClean="0"/>
              <a:t>a</a:t>
            </a:r>
            <a:r>
              <a:rPr dirty="0" lang="en-US" smtClean="0"/>
              <a:t>l</a:t>
            </a:r>
            <a:r>
              <a:rPr dirty="0" lang="en-US" smtClean="0"/>
              <a:t> </a:t>
            </a:r>
            <a:r>
              <a:rPr dirty="0" lang="en-US" smtClean="0"/>
              <a:t>a</a:t>
            </a:r>
            <a:r>
              <a:rPr dirty="0" lang="en-US" smtClean="0"/>
              <a:t>r</a:t>
            </a:r>
            <a:r>
              <a:rPr dirty="0" lang="en-US" smtClean="0"/>
              <a:t>e</a:t>
            </a:r>
            <a:r>
              <a:rPr dirty="0" lang="en-US" smtClean="0"/>
              <a:t>a</a:t>
            </a:r>
            <a:r>
              <a:rPr dirty="0" lang="en-US" smtClean="0"/>
              <a:t>s</a:t>
            </a:r>
            <a:endParaRPr dirty="0" lang="en-US"/>
          </a:p>
        </p:txBody>
      </p:sp>
      <p:sp>
        <p:nvSpPr>
          <p:cNvPr id="1048752" name="Footer Placeholder 12"/>
          <p:cNvSpPr>
            <a:spLocks noGrp="1"/>
          </p:cNvSpPr>
          <p:nvPr>
            <p:ph type="ftr" sz="quarter" idx="46"/>
          </p:nvPr>
        </p:nvSpPr>
        <p:spPr/>
        <p:txBody>
          <a:bodyPr/>
          <a:p>
            <a:r>
              <a:rPr dirty="0" lang="en-US" smtClean="0"/>
              <a:t>   </a:t>
            </a:r>
            <a:endParaRPr dirty="0" lang="en-US"/>
          </a:p>
        </p:txBody>
      </p:sp>
      <p:sp>
        <p:nvSpPr>
          <p:cNvPr id="1048753" name="Slide Number Placeholder 13"/>
          <p:cNvSpPr>
            <a:spLocks noGrp="1"/>
          </p:cNvSpPr>
          <p:nvPr>
            <p:ph type="sldNum" sz="quarter" idx="47"/>
          </p:nvPr>
        </p:nvSpPr>
        <p:spPr/>
        <p:txBody>
          <a:bodyPr/>
          <a:p>
            <a:fld id="{47FEACEE-25B4-4A2D-B147-27296E36371D}" type="slidenum">
              <a:rPr altLang="zh-CN" lang="en-US" smtClean="0"/>
              <a:t>31</a:t>
            </a:fld>
            <a:endParaRPr altLang="zh-CN" dirty="0" lang="en-US"/>
          </a:p>
        </p:txBody>
      </p:sp>
      <p:pic>
        <p:nvPicPr>
          <p:cNvPr id="2097172" name=""/>
          <p:cNvPicPr>
            <a:picLocks/>
          </p:cNvPicPr>
          <p:nvPr/>
        </p:nvPicPr>
        <p:blipFill>
          <a:blip xmlns:r="http://schemas.openxmlformats.org/officeDocument/2006/relationships" r:embed="rId1"/>
          <a:stretch>
            <a:fillRect/>
          </a:stretch>
        </p:blipFill>
        <p:spPr>
          <a:xfrm rot="0">
            <a:off x="742685" y="1943730"/>
            <a:ext cx="5588701" cy="3939565"/>
          </a:xfrm>
          <a:prstGeom prst="rect"/>
        </p:spPr>
      </p:pic>
      <p:pic>
        <p:nvPicPr>
          <p:cNvPr id="2097173" name=""/>
          <p:cNvPicPr>
            <a:picLocks/>
          </p:cNvPicPr>
          <p:nvPr/>
        </p:nvPicPr>
        <p:blipFill>
          <a:blip xmlns:r="http://schemas.openxmlformats.org/officeDocument/2006/relationships" r:embed="rId2"/>
          <a:stretch>
            <a:fillRect/>
          </a:stretch>
        </p:blipFill>
        <p:spPr>
          <a:xfrm rot="0">
            <a:off x="6589438" y="1880964"/>
            <a:ext cx="5069945" cy="4496540"/>
          </a:xfrm>
          <a:prstGeom prst="rect"/>
        </p:spPr>
      </p:pic>
    </p:spTree>
  </p:cSld>
  <p:clrMapOvr>
    <a:masterClrMapping/>
  </p:clrMapOvr>
  <p:transition>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54" name="Footer Placeholder 12"/>
          <p:cNvSpPr>
            <a:spLocks noGrp="1"/>
          </p:cNvSpPr>
          <p:nvPr>
            <p:ph type="ftr" sz="quarter" idx="46"/>
          </p:nvPr>
        </p:nvSpPr>
        <p:spPr/>
        <p:txBody>
          <a:bodyPr/>
          <a:p>
            <a:r>
              <a:rPr dirty="0" lang="en-US" smtClean="0"/>
              <a:t>   </a:t>
            </a:r>
            <a:endParaRPr dirty="0" lang="en-US"/>
          </a:p>
        </p:txBody>
      </p:sp>
      <p:sp>
        <p:nvSpPr>
          <p:cNvPr id="1048755" name="Slide Number Placeholder 13"/>
          <p:cNvSpPr>
            <a:spLocks noGrp="1"/>
          </p:cNvSpPr>
          <p:nvPr>
            <p:ph type="sldNum" sz="quarter" idx="47"/>
          </p:nvPr>
        </p:nvSpPr>
        <p:spPr/>
        <p:txBody>
          <a:bodyPr/>
          <a:p>
            <a:fld id="{47FEACEE-25B4-4A2D-B147-27296E36371D}" type="slidenum">
              <a:rPr altLang="zh-CN" lang="en-US" smtClean="0"/>
              <a:t>32</a:t>
            </a:fld>
            <a:endParaRPr altLang="zh-CN" dirty="0" lang="en-US"/>
          </a:p>
        </p:txBody>
      </p:sp>
      <p:pic>
        <p:nvPicPr>
          <p:cNvPr id="2097174" name=""/>
          <p:cNvPicPr>
            <a:picLocks/>
          </p:cNvPicPr>
          <p:nvPr/>
        </p:nvPicPr>
        <p:blipFill>
          <a:blip xmlns:r="http://schemas.openxmlformats.org/officeDocument/2006/relationships" r:embed="rId1"/>
          <a:stretch>
            <a:fillRect/>
          </a:stretch>
        </p:blipFill>
        <p:spPr>
          <a:xfrm rot="21561840" flipH="1">
            <a:off x="208438" y="714846"/>
            <a:ext cx="6446013" cy="5703664"/>
          </a:xfrm>
          <a:prstGeom prst="rect"/>
        </p:spPr>
      </p:pic>
      <p:pic>
        <p:nvPicPr>
          <p:cNvPr id="2097175" name=""/>
          <p:cNvPicPr>
            <a:picLocks/>
          </p:cNvPicPr>
          <p:nvPr/>
        </p:nvPicPr>
        <p:blipFill>
          <a:blip xmlns:r="http://schemas.openxmlformats.org/officeDocument/2006/relationships" r:embed="rId2"/>
          <a:stretch>
            <a:fillRect/>
          </a:stretch>
        </p:blipFill>
        <p:spPr>
          <a:xfrm rot="0">
            <a:off x="7215146" y="356557"/>
            <a:ext cx="4187860" cy="6380365"/>
          </a:xfrm>
          <a:prstGeom prst="rect"/>
        </p:spPr>
      </p:pic>
    </p:spTree>
  </p:cSld>
  <p:clrMapOvr>
    <a:masterClrMapping/>
  </p:clrMapOvr>
  <p:transition>
    <p:spli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58"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759"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33</a:t>
            </a:fld>
            <a:endParaRPr altLang="zh-CN" dirty="0" lang="en-US"/>
          </a:p>
        </p:txBody>
      </p:sp>
      <p:pic>
        <p:nvPicPr>
          <p:cNvPr id="2097177" name=""/>
          <p:cNvPicPr>
            <a:picLocks/>
          </p:cNvPicPr>
          <p:nvPr/>
        </p:nvPicPr>
        <p:blipFill>
          <a:blip xmlns:r="http://schemas.openxmlformats.org/officeDocument/2006/relationships" r:embed="rId1"/>
          <a:stretch>
            <a:fillRect/>
          </a:stretch>
        </p:blipFill>
        <p:spPr>
          <a:xfrm rot="0">
            <a:off x="94564" y="223257"/>
            <a:ext cx="9009737" cy="6411487"/>
          </a:xfrm>
          <a:prstGeom prst="rect"/>
        </p:spPr>
      </p:pic>
      <p:pic>
        <p:nvPicPr>
          <p:cNvPr id="2097178" name=""/>
          <p:cNvPicPr>
            <a:picLocks/>
          </p:cNvPicPr>
          <p:nvPr/>
        </p:nvPicPr>
        <p:blipFill>
          <a:blip xmlns:r="http://schemas.openxmlformats.org/officeDocument/2006/relationships" r:embed="rId2"/>
          <a:stretch>
            <a:fillRect/>
          </a:stretch>
        </p:blipFill>
        <p:spPr>
          <a:xfrm rot="0">
            <a:off x="9494369" y="3820167"/>
            <a:ext cx="2805197" cy="2814577"/>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920"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921"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34</a:t>
            </a:fld>
            <a:endParaRPr altLang="zh-CN" dirty="0" lang="en-US"/>
          </a:p>
        </p:txBody>
      </p:sp>
      <p:pic>
        <p:nvPicPr>
          <p:cNvPr id="2097184" name=""/>
          <p:cNvPicPr>
            <a:picLocks/>
          </p:cNvPicPr>
          <p:nvPr/>
        </p:nvPicPr>
        <p:blipFill>
          <a:blip xmlns:r="http://schemas.openxmlformats.org/officeDocument/2006/relationships" r:embed="rId1"/>
          <a:stretch>
            <a:fillRect/>
          </a:stretch>
        </p:blipFill>
        <p:spPr>
          <a:xfrm rot="0">
            <a:off x="79526" y="350820"/>
            <a:ext cx="11934199" cy="623222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Title 4"/>
          <p:cNvSpPr>
            <a:spLocks noGrp="1"/>
          </p:cNvSpPr>
          <p:nvPr>
            <p:ph type="title"/>
          </p:nvPr>
        </p:nvSpPr>
        <p:spPr/>
        <p:txBody>
          <a:bodyPr/>
          <a:p>
            <a:r>
              <a:rPr altLang="zh-CN" dirty="0" lang="en-US"/>
              <a:t>INTRODUCTION</a:t>
            </a:r>
            <a:endParaRPr dirty="0" lang="en-US"/>
          </a:p>
        </p:txBody>
      </p:sp>
      <p:sp>
        <p:nvSpPr>
          <p:cNvPr id="1048624" name="Text Placeholder 19"/>
          <p:cNvSpPr>
            <a:spLocks noGrp="1"/>
          </p:cNvSpPr>
          <p:nvPr>
            <p:ph type="body" sz="quarter" idx="28"/>
          </p:nvPr>
        </p:nvSpPr>
        <p:spPr>
          <a:xfrm>
            <a:off x="509572" y="3074112"/>
            <a:ext cx="7645236" cy="3302277"/>
          </a:xfrm>
        </p:spPr>
        <p:txBody>
          <a:bodyPr/>
          <a:p>
            <a:r>
              <a:rPr b="1" dirty="0" sz="3200" lang="en-US" smtClean="0">
                <a:solidFill>
                  <a:srgbClr val="000080"/>
                </a:solidFill>
              </a:rPr>
              <a:t>Enterpreneurs and talent in web design, data analystics, and other digital skills should be encouraged in rural areas by public policy.Rural  innovation clusters, public-private collabrations, and skill development programmes can achieve this.</a:t>
            </a:r>
            <a:endParaRPr b="1" dirty="0" sz="3600" lang="en-US">
              <a:solidFill>
                <a:srgbClr val="000080"/>
              </a:solidFill>
            </a:endParaRPr>
          </a:p>
          <a:p>
            <a:endParaRPr dirty="0" sz="1800" lang="en-US"/>
          </a:p>
        </p:txBody>
      </p:sp>
      <p:sp>
        <p:nvSpPr>
          <p:cNvPr id="1048625" name="Footer Placeholder 3"/>
          <p:cNvSpPr>
            <a:spLocks noGrp="1"/>
          </p:cNvSpPr>
          <p:nvPr>
            <p:ph type="ftr" sz="quarter" idx="52"/>
          </p:nvPr>
        </p:nvSpPr>
        <p:spPr/>
        <p:txBody>
          <a:bodyPr/>
          <a:p>
            <a:r>
              <a:rPr dirty="0" lang="en-US" smtClean="0"/>
              <a:t> </a:t>
            </a:r>
            <a:endParaRPr dirty="0" lang="en-US"/>
          </a:p>
        </p:txBody>
      </p:sp>
      <p:sp>
        <p:nvSpPr>
          <p:cNvPr id="1048626" name="Slide Number Placeholder 6"/>
          <p:cNvSpPr>
            <a:spLocks noGrp="1"/>
          </p:cNvSpPr>
          <p:nvPr>
            <p:ph type="sldNum" sz="quarter" idx="53"/>
          </p:nvPr>
        </p:nvSpPr>
        <p:spPr/>
        <p:txBody>
          <a:bodyPr/>
          <a:p>
            <a:fld id="{47FEACEE-25B4-4A2D-B147-27296E36371D}" type="slidenum">
              <a:rPr altLang="zh-CN" lang="en-US" smtClean="0"/>
              <a:t>4</a:t>
            </a:fld>
            <a:endParaRPr altLang="zh-CN" dirty="0" lang="en-US"/>
          </a:p>
        </p:txBody>
      </p:sp>
      <p:sp>
        <p:nvSpPr>
          <p:cNvPr id="1048627" name=""/>
          <p:cNvSpPr/>
          <p:nvPr/>
        </p:nvSpPr>
        <p:spPr>
          <a:xfrm>
            <a:off x="8604761" y="1677249"/>
            <a:ext cx="3048000" cy="3048000"/>
          </a:xfrm>
          <a:prstGeom prst="star5"/>
          <a:noFill/>
          <a:ln>
            <a:solidFill>
              <a:srgbClr val="02A5E3"/>
            </a:solidFill>
            <a:prstDash val="solid"/>
          </a:ln>
        </p:spPr>
        <p:txBody>
          <a:bodyPr anchor="ctr"/>
          <a:p>
            <a:pPr algn="ctr"/>
            <a:endParaRPr lang="en-IN"/>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2" name="Title 1"/>
          <p:cNvSpPr>
            <a:spLocks noGrp="1"/>
          </p:cNvSpPr>
          <p:nvPr>
            <p:ph type="title"/>
          </p:nvPr>
        </p:nvSpPr>
        <p:spPr>
          <a:xfrm>
            <a:off x="5746511" y="1480261"/>
            <a:ext cx="5405187" cy="3673607"/>
          </a:xfrm>
        </p:spPr>
        <p:txBody>
          <a:bodyPr/>
          <a:p>
            <a:r>
              <a:rPr dirty="0" lang="en-US" smtClean="0">
                <a:solidFill>
                  <a:srgbClr val="D66565"/>
                </a:solidFill>
              </a:rPr>
              <a:t>The </a:t>
            </a:r>
            <a:r>
              <a:rPr dirty="0" lang="en-US" smtClean="0">
                <a:solidFill>
                  <a:srgbClr val="D66565"/>
                </a:solidFill>
              </a:rPr>
              <a:t>m</a:t>
            </a:r>
            <a:r>
              <a:rPr dirty="0" lang="en-US" smtClean="0">
                <a:solidFill>
                  <a:srgbClr val="D66565"/>
                </a:solidFill>
              </a:rPr>
              <a:t>a</a:t>
            </a:r>
            <a:r>
              <a:rPr dirty="0" lang="en-US" smtClean="0">
                <a:solidFill>
                  <a:srgbClr val="D66565"/>
                </a:solidFill>
              </a:rPr>
              <a:t>j</a:t>
            </a:r>
            <a:r>
              <a:rPr dirty="0" lang="en-US" smtClean="0">
                <a:solidFill>
                  <a:srgbClr val="D66565"/>
                </a:solidFill>
              </a:rPr>
              <a:t>o</a:t>
            </a:r>
            <a:r>
              <a:rPr dirty="0" lang="en-US" smtClean="0">
                <a:solidFill>
                  <a:srgbClr val="D66565"/>
                </a:solidFill>
              </a:rPr>
              <a:t>r</a:t>
            </a:r>
            <a:r>
              <a:rPr dirty="0" lang="en-US" smtClean="0">
                <a:solidFill>
                  <a:srgbClr val="D66565"/>
                </a:solidFill>
              </a:rPr>
              <a:t> </a:t>
            </a:r>
            <a:r>
              <a:rPr dirty="0" lang="en-US" smtClean="0">
                <a:solidFill>
                  <a:srgbClr val="D66565"/>
                </a:solidFill>
              </a:rPr>
              <a:t>problems we observed are made into a “Root Tree Analysis”</a:t>
            </a:r>
            <a:endParaRPr dirty="0" lang="en-US">
              <a:solidFill>
                <a:srgbClr val="D66565"/>
              </a:solidFill>
            </a:endParaRPr>
          </a:p>
        </p:txBody>
      </p:sp>
      <p:sp>
        <p:nvSpPr>
          <p:cNvPr id="1048633" name="Text Placeholder 2"/>
          <p:cNvSpPr>
            <a:spLocks noGrp="1"/>
          </p:cNvSpPr>
          <p:nvPr>
            <p:ph type="body" sz="quarter" idx="28"/>
          </p:nvPr>
        </p:nvSpPr>
        <p:spPr>
          <a:xfrm>
            <a:off x="2428417" y="2911781"/>
            <a:ext cx="1420252" cy="1070829"/>
          </a:xfrm>
        </p:spPr>
        <p:txBody>
          <a:bodyPr/>
          <a:p>
            <a:r>
              <a:rPr dirty="0" lang="en-US" smtClean="0"/>
              <a:t>Root tree analysis</a:t>
            </a:r>
            <a:endParaRPr dirty="0" lang="en-US"/>
          </a:p>
        </p:txBody>
      </p:sp>
      <p:sp>
        <p:nvSpPr>
          <p:cNvPr id="1048634" name="Hexagon 7"/>
          <p:cNvSpPr/>
          <p:nvPr/>
        </p:nvSpPr>
        <p:spPr>
          <a:xfrm rot="16200000">
            <a:off x="545908" y="272955"/>
            <a:ext cx="1719619" cy="1555844"/>
          </a:xfrm>
          <a:prstGeom prst="hexago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3" name="Footer Placeholder 3"/>
          <p:cNvSpPr>
            <a:spLocks noGrp="1"/>
          </p:cNvSpPr>
          <p:nvPr>
            <p:ph type="ftr" sz="quarter" idx="30"/>
          </p:nvPr>
        </p:nvSpPr>
        <p:spPr/>
        <p:txBody>
          <a:bodyPr/>
          <a:p>
            <a:r>
              <a:rPr dirty="0" lang="en-US" noProof="0" smtClean="0"/>
              <a:t> </a:t>
            </a:r>
            <a:endParaRPr dirty="0" lang="en-US" noProof="0"/>
          </a:p>
        </p:txBody>
      </p:sp>
      <p:sp>
        <p:nvSpPr>
          <p:cNvPr id="1048644" name="Slide Number Placeholder 4"/>
          <p:cNvSpPr>
            <a:spLocks noGrp="1"/>
          </p:cNvSpPr>
          <p:nvPr>
            <p:ph type="sldNum" sz="quarter" idx="31"/>
          </p:nvPr>
        </p:nvSpPr>
        <p:spPr/>
        <p:txBody>
          <a:bodyPr/>
          <a:p>
            <a:fld id="{47FEACEE-25B4-4A2D-B147-27296E36371D}" type="slidenum">
              <a:rPr altLang="zh-CN" lang="en-US" noProof="0" smtClean="0"/>
              <a:t>6</a:t>
            </a:fld>
            <a:endParaRPr altLang="zh-CN" dirty="0" lang="en-US" noProof="0"/>
          </a:p>
        </p:txBody>
      </p:sp>
      <p:pic>
        <p:nvPicPr>
          <p:cNvPr id="2097154" name=""/>
          <p:cNvPicPr>
            <a:picLocks/>
          </p:cNvPicPr>
          <p:nvPr/>
        </p:nvPicPr>
        <p:blipFill>
          <a:blip xmlns:r="http://schemas.openxmlformats.org/officeDocument/2006/relationships" r:embed="rId1"/>
          <a:stretch>
            <a:fillRect/>
          </a:stretch>
        </p:blipFill>
        <p:spPr>
          <a:xfrm rot="0">
            <a:off x="302463" y="-616833"/>
            <a:ext cx="11470928" cy="7183356"/>
          </a:xfrm>
          <a:prstGeom prst="rec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2" name=""/>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dirty="0" lang="en-US"/>
          </a:p>
        </p:txBody>
      </p:sp>
      <p:sp>
        <p:nvSpPr>
          <p:cNvPr id="1048653" name=""/>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altLang="zh-CN" lang="en-US" smtClean="0"/>
              <a:t>7</a:t>
            </a:fld>
            <a:endParaRPr altLang="zh-CN" dirty="0" lang="en-US"/>
          </a:p>
        </p:txBody>
      </p:sp>
      <p:pic>
        <p:nvPicPr>
          <p:cNvPr id="2097155" name=""/>
          <p:cNvPicPr>
            <a:picLocks/>
          </p:cNvPicPr>
          <p:nvPr/>
        </p:nvPicPr>
        <p:blipFill>
          <a:blip xmlns:r="http://schemas.openxmlformats.org/officeDocument/2006/relationships" r:embed="rId1"/>
          <a:srcRect l="0" t="0" r="0" b="0"/>
          <a:stretch>
            <a:fillRect/>
          </a:stretch>
        </p:blipFill>
        <p:spPr>
          <a:xfrm>
            <a:off x="-2620" y="628585"/>
            <a:ext cx="12192000" cy="560668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805218" y="2222790"/>
            <a:ext cx="10304060" cy="2021663"/>
          </a:xfrm>
        </p:spPr>
        <p:txBody>
          <a:bodyPr/>
          <a:p>
            <a:r>
              <a:rPr b="1" dirty="0" lang="en-US" smtClean="0">
                <a:solidFill>
                  <a:srgbClr val="FF0000"/>
                </a:solidFill>
              </a:rPr>
              <a:t>A</a:t>
            </a:r>
            <a:r>
              <a:rPr b="1" dirty="0" lang="en-US" smtClean="0">
                <a:solidFill>
                  <a:srgbClr val="FF0000"/>
                </a:solidFill>
              </a:rPr>
              <a:t>F</a:t>
            </a:r>
            <a:r>
              <a:rPr b="1" dirty="0" lang="en-US" smtClean="0">
                <a:solidFill>
                  <a:srgbClr val="FF0000"/>
                </a:solidFill>
              </a:rPr>
              <a:t>T</a:t>
            </a:r>
            <a:r>
              <a:rPr b="1" dirty="0" lang="en-US" smtClean="0">
                <a:solidFill>
                  <a:srgbClr val="FF0000"/>
                </a:solidFill>
              </a:rPr>
              <a:t>E</a:t>
            </a:r>
            <a:r>
              <a:rPr b="1" dirty="0" lang="en-US" smtClean="0">
                <a:solidFill>
                  <a:srgbClr val="FF0000"/>
                </a:solidFill>
              </a:rPr>
              <a:t>R</a:t>
            </a:r>
            <a:r>
              <a:rPr b="1" dirty="0" lang="en-US" smtClean="0">
                <a:solidFill>
                  <a:srgbClr val="FF0000"/>
                </a:solidFill>
              </a:rPr>
              <a:t> </a:t>
            </a:r>
            <a:r>
              <a:rPr b="1" dirty="0" lang="en-US" smtClean="0">
                <a:solidFill>
                  <a:srgbClr val="FF0000"/>
                </a:solidFill>
              </a:rPr>
              <a:t>S</a:t>
            </a:r>
            <a:r>
              <a:rPr b="1" dirty="0" lang="en-US" smtClean="0">
                <a:solidFill>
                  <a:srgbClr val="FF0000"/>
                </a:solidFill>
              </a:rPr>
              <a:t>U</a:t>
            </a:r>
            <a:r>
              <a:rPr b="1" dirty="0" lang="en-US" smtClean="0">
                <a:solidFill>
                  <a:srgbClr val="FF0000"/>
                </a:solidFill>
              </a:rPr>
              <a:t>R</a:t>
            </a:r>
            <a:r>
              <a:rPr b="1" dirty="0" lang="en-US" smtClean="0">
                <a:solidFill>
                  <a:srgbClr val="FF0000"/>
                </a:solidFill>
              </a:rPr>
              <a:t>V</a:t>
            </a:r>
            <a:r>
              <a:rPr b="1" dirty="0" lang="en-US" smtClean="0">
                <a:solidFill>
                  <a:srgbClr val="FF0000"/>
                </a:solidFill>
              </a:rPr>
              <a:t>E</a:t>
            </a:r>
            <a:r>
              <a:rPr b="1" dirty="0" lang="en-US" smtClean="0">
                <a:solidFill>
                  <a:srgbClr val="FF0000"/>
                </a:solidFill>
              </a:rPr>
              <a:t>Y</a:t>
            </a:r>
            <a:r>
              <a:rPr b="1" dirty="0" lang="en-US" smtClean="0">
                <a:solidFill>
                  <a:srgbClr val="FF0000"/>
                </a:solidFill>
              </a:rPr>
              <a:t>I</a:t>
            </a:r>
            <a:r>
              <a:rPr b="1" dirty="0" lang="en-US" smtClean="0">
                <a:solidFill>
                  <a:srgbClr val="FF0000"/>
                </a:solidFill>
              </a:rPr>
              <a:t>NG</a:t>
            </a:r>
            <a:br>
              <a:rPr b="1" dirty="0" lang="en-US" smtClean="0">
                <a:solidFill>
                  <a:srgbClr val="FF0000"/>
                </a:solidFill>
              </a:rPr>
            </a:br>
            <a:r>
              <a:rPr b="1" dirty="0" lang="en-US" smtClean="0">
                <a:solidFill>
                  <a:srgbClr val="FF0000"/>
                </a:solidFill>
              </a:rPr>
              <a:t>W</a:t>
            </a:r>
            <a:r>
              <a:rPr b="1" dirty="0" lang="en-US" smtClean="0">
                <a:solidFill>
                  <a:srgbClr val="FF0000"/>
                </a:solidFill>
              </a:rPr>
              <a:t>E</a:t>
            </a:r>
            <a:r>
              <a:rPr b="1" dirty="0" lang="en-US" smtClean="0">
                <a:solidFill>
                  <a:srgbClr val="FF0000"/>
                </a:solidFill>
              </a:rPr>
              <a:t> </a:t>
            </a:r>
            <a:r>
              <a:rPr b="1" dirty="0" lang="en-US" smtClean="0">
                <a:solidFill>
                  <a:srgbClr val="FF0000"/>
                </a:solidFill>
              </a:rPr>
              <a:t>A</a:t>
            </a:r>
            <a:r>
              <a:rPr b="1" dirty="0" lang="en-US" smtClean="0">
                <a:solidFill>
                  <a:srgbClr val="FF0000"/>
                </a:solidFill>
              </a:rPr>
              <a:t>N</a:t>
            </a:r>
            <a:r>
              <a:rPr b="1" dirty="0" lang="en-US" smtClean="0">
                <a:solidFill>
                  <a:srgbClr val="FF0000"/>
                </a:solidFill>
              </a:rPr>
              <a:t>A</a:t>
            </a:r>
            <a:r>
              <a:rPr b="1" dirty="0" lang="en-US" smtClean="0">
                <a:solidFill>
                  <a:srgbClr val="FF0000"/>
                </a:solidFill>
              </a:rPr>
              <a:t>L</a:t>
            </a:r>
            <a:r>
              <a:rPr b="1" dirty="0" lang="en-US" smtClean="0">
                <a:solidFill>
                  <a:srgbClr val="FF0000"/>
                </a:solidFill>
              </a:rPr>
              <a:t>Y</a:t>
            </a:r>
            <a:r>
              <a:rPr b="1" dirty="0" lang="en-US" smtClean="0">
                <a:solidFill>
                  <a:srgbClr val="FF0000"/>
                </a:solidFill>
              </a:rPr>
              <a:t>I</a:t>
            </a:r>
            <a:r>
              <a:rPr b="1" dirty="0" lang="en-US" smtClean="0">
                <a:solidFill>
                  <a:srgbClr val="FF0000"/>
                </a:solidFill>
              </a:rPr>
              <a:t>Z</a:t>
            </a:r>
            <a:r>
              <a:rPr b="1" dirty="0" lang="en-US" smtClean="0">
                <a:solidFill>
                  <a:srgbClr val="FF0000"/>
                </a:solidFill>
              </a:rPr>
              <a:t>E</a:t>
            </a:r>
            <a:r>
              <a:rPr b="1" dirty="0" lang="en-US" smtClean="0">
                <a:solidFill>
                  <a:srgbClr val="FF0000"/>
                </a:solidFill>
              </a:rPr>
              <a:t>D</a:t>
            </a:r>
            <a:r>
              <a:rPr b="1" dirty="0" lang="en-US" smtClean="0">
                <a:solidFill>
                  <a:srgbClr val="FF0000"/>
                </a:solidFill>
              </a:rPr>
              <a:t> </a:t>
            </a:r>
            <a:r>
              <a:rPr b="1" dirty="0" lang="en-US" smtClean="0">
                <a:solidFill>
                  <a:srgbClr val="FF0000"/>
                </a:solidFill>
              </a:rPr>
              <a:t>T</a:t>
            </a:r>
            <a:r>
              <a:rPr b="1" dirty="0" lang="en-US" smtClean="0">
                <a:solidFill>
                  <a:srgbClr val="FF0000"/>
                </a:solidFill>
              </a:rPr>
              <a:t>H</a:t>
            </a:r>
            <a:r>
              <a:rPr b="1" dirty="0" lang="en-US" smtClean="0">
                <a:solidFill>
                  <a:srgbClr val="FF0000"/>
                </a:solidFill>
              </a:rPr>
              <a:t>E</a:t>
            </a:r>
            <a:r>
              <a:rPr b="1" dirty="0" lang="en-US" smtClean="0">
                <a:solidFill>
                  <a:srgbClr val="FF0000"/>
                </a:solidFill>
              </a:rPr>
              <a:t> </a:t>
            </a:r>
            <a:r>
              <a:rPr b="1" dirty="0" lang="en-US" smtClean="0">
                <a:solidFill>
                  <a:srgbClr val="FF0000"/>
                </a:solidFill>
              </a:rPr>
              <a:t>D</a:t>
            </a:r>
            <a:r>
              <a:rPr b="1" dirty="0" lang="en-US" smtClean="0">
                <a:solidFill>
                  <a:srgbClr val="FF0000"/>
                </a:solidFill>
              </a:rPr>
              <a:t>A</a:t>
            </a:r>
            <a:r>
              <a:rPr b="1" dirty="0" lang="en-US" smtClean="0">
                <a:solidFill>
                  <a:srgbClr val="FF0000"/>
                </a:solidFill>
              </a:rPr>
              <a:t>T</a:t>
            </a:r>
            <a:r>
              <a:rPr b="1" dirty="0" lang="en-US" smtClean="0">
                <a:solidFill>
                  <a:srgbClr val="FF0000"/>
                </a:solidFill>
              </a:rPr>
              <a:t>A</a:t>
            </a:r>
            <a:r>
              <a:rPr b="1" dirty="0" lang="en-US" smtClean="0">
                <a:solidFill>
                  <a:srgbClr val="FF0000"/>
                </a:solidFill>
              </a:rPr>
              <a:t>:</a:t>
            </a:r>
            <a:endParaRPr b="1" dirty="0" lang="en-US">
              <a:solidFill>
                <a:srgbClr val="FF0000"/>
              </a:solidFill>
            </a:endParaRPr>
          </a:p>
        </p:txBody>
      </p:sp>
      <p:sp>
        <p:nvSpPr>
          <p:cNvPr id="1048655" name="Footer Placeholder 3"/>
          <p:cNvSpPr>
            <a:spLocks noGrp="1"/>
          </p:cNvSpPr>
          <p:nvPr>
            <p:ph type="ftr" sz="quarter" idx="28"/>
          </p:nvPr>
        </p:nvSpPr>
        <p:spPr/>
        <p:txBody>
          <a:bodyPr/>
          <a:p>
            <a:r>
              <a:rPr dirty="0" lang="en-US" smtClean="0"/>
              <a:t> </a:t>
            </a:r>
            <a:endParaRPr dirty="0" lang="en-US"/>
          </a:p>
        </p:txBody>
      </p:sp>
      <p:sp>
        <p:nvSpPr>
          <p:cNvPr id="1048656" name="Slide Number Placeholder 4"/>
          <p:cNvSpPr>
            <a:spLocks noGrp="1"/>
          </p:cNvSpPr>
          <p:nvPr>
            <p:ph type="sldNum" sz="quarter" idx="29"/>
          </p:nvPr>
        </p:nvSpPr>
        <p:spPr/>
        <p:txBody>
          <a:bodyPr/>
          <a:p>
            <a:fld id="{47FEACEE-25B4-4A2D-B147-27296E36371D}" type="slidenum">
              <a:rPr altLang="zh-CN" lang="en-US" smtClean="0"/>
              <a:t>8</a:t>
            </a:fld>
            <a:endParaRPr altLang="zh-CN" dirty="0" lang="en-US"/>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7" name="Title 1"/>
          <p:cNvSpPr>
            <a:spLocks noGrp="1"/>
          </p:cNvSpPr>
          <p:nvPr>
            <p:ph type="title"/>
          </p:nvPr>
        </p:nvSpPr>
        <p:spPr>
          <a:xfrm>
            <a:off x="509574" y="609286"/>
            <a:ext cx="5117162" cy="1325563"/>
          </a:xfrm>
        </p:spPr>
        <p:txBody>
          <a:bodyPr/>
          <a:p>
            <a:r>
              <a:rPr dirty="0" lang="en-US" smtClean="0"/>
              <a:t>M</a:t>
            </a:r>
            <a:r>
              <a:rPr dirty="0" lang="en-US" smtClean="0"/>
              <a:t>O</a:t>
            </a:r>
            <a:r>
              <a:rPr dirty="0" lang="en-US" smtClean="0"/>
              <a:t>B</a:t>
            </a:r>
            <a:r>
              <a:rPr dirty="0" lang="en-US" smtClean="0"/>
              <a:t>I</a:t>
            </a:r>
            <a:r>
              <a:rPr dirty="0" lang="en-US" smtClean="0"/>
              <a:t>L</a:t>
            </a:r>
            <a:r>
              <a:rPr dirty="0" lang="en-US" smtClean="0"/>
              <a:t>E</a:t>
            </a:r>
            <a:r>
              <a:rPr dirty="0" lang="en-US" smtClean="0"/>
              <a:t> </a:t>
            </a:r>
            <a:r>
              <a:rPr dirty="0" lang="en-US" smtClean="0"/>
              <a:t>P</a:t>
            </a:r>
            <a:r>
              <a:rPr dirty="0" lang="en-US" smtClean="0"/>
              <a:t>H</a:t>
            </a:r>
            <a:r>
              <a:rPr dirty="0" lang="en-US" smtClean="0"/>
              <a:t>O</a:t>
            </a:r>
            <a:r>
              <a:rPr dirty="0" lang="en-US" smtClean="0"/>
              <a:t>N</a:t>
            </a:r>
            <a:r>
              <a:rPr dirty="0" lang="en-US" smtClean="0"/>
              <a:t>E</a:t>
            </a:r>
            <a:r>
              <a:rPr dirty="0" lang="en-US" smtClean="0"/>
              <a:t>S</a:t>
            </a:r>
            <a:r>
              <a:rPr dirty="0" lang="en-US" smtClean="0"/>
              <a:t>:</a:t>
            </a:r>
            <a:endParaRPr dirty="0" lang="en-US"/>
          </a:p>
        </p:txBody>
      </p:sp>
      <p:sp>
        <p:nvSpPr>
          <p:cNvPr id="1048658" name="Text Placeholder 2"/>
          <p:cNvSpPr>
            <a:spLocks noGrp="1"/>
          </p:cNvSpPr>
          <p:nvPr>
            <p:ph type="body" sz="quarter" idx="28"/>
          </p:nvPr>
        </p:nvSpPr>
        <p:spPr>
          <a:xfrm>
            <a:off x="509573" y="2002530"/>
            <a:ext cx="4362678" cy="4398270"/>
          </a:xfrm>
        </p:spPr>
        <p:txBody>
          <a:bodyPr/>
          <a:p>
            <a:r>
              <a:rPr sz="2400" lang="en-US"/>
              <a:t>A mobile phone can make phone calls, enable the user to send text messages, play games, take pictures, record videos, provide access to the internet, and much more. The mobile phone can be very useful in many different situations. For the past few years the world has witnessed a tremendous growth in mobile phone usage.</a:t>
            </a:r>
          </a:p>
        </p:txBody>
      </p:sp>
      <p:sp>
        <p:nvSpPr>
          <p:cNvPr id="1048659" name="Footer Placeholder 4"/>
          <p:cNvSpPr>
            <a:spLocks noGrp="1"/>
          </p:cNvSpPr>
          <p:nvPr>
            <p:ph type="ftr" sz="quarter" idx="52"/>
          </p:nvPr>
        </p:nvSpPr>
        <p:spPr/>
        <p:txBody>
          <a:bodyPr/>
          <a:p>
            <a:r>
              <a:rPr dirty="0" lang="en-US" smtClean="0"/>
              <a:t> </a:t>
            </a:r>
            <a:endParaRPr dirty="0" lang="en-US"/>
          </a:p>
        </p:txBody>
      </p:sp>
      <p:sp>
        <p:nvSpPr>
          <p:cNvPr id="1048660" name="Slide Number Placeholder 5"/>
          <p:cNvSpPr>
            <a:spLocks noGrp="1"/>
          </p:cNvSpPr>
          <p:nvPr>
            <p:ph type="sldNum" sz="quarter" idx="53"/>
          </p:nvPr>
        </p:nvSpPr>
        <p:spPr/>
        <p:txBody>
          <a:bodyPr/>
          <a:p>
            <a:fld id="{47FEACEE-25B4-4A2D-B147-27296E36371D}" type="slidenum">
              <a:rPr altLang="zh-CN" lang="en-US" smtClean="0"/>
              <a:t>9</a:t>
            </a:fld>
            <a:endParaRPr altLang="zh-CN" dirty="0" lang="en-US"/>
          </a:p>
        </p:txBody>
      </p:sp>
      <p:pic>
        <p:nvPicPr>
          <p:cNvPr id="2097156" name=""/>
          <p:cNvPicPr>
            <a:picLocks/>
          </p:cNvPicPr>
          <p:nvPr/>
        </p:nvPicPr>
        <p:blipFill>
          <a:blip xmlns:r="http://schemas.openxmlformats.org/officeDocument/2006/relationships" r:embed="rId1"/>
          <a:srcRect l="-927" t="-781" r="927" b="781"/>
          <a:stretch>
            <a:fillRect/>
          </a:stretch>
        </p:blipFill>
        <p:spPr>
          <a:xfrm>
            <a:off x="5258947" y="786874"/>
            <a:ext cx="6229159" cy="5636456"/>
          </a:xfrm>
          <a:prstGeom prst="rect"/>
        </p:spPr>
      </p:pic>
    </p:spTree>
  </p:cSld>
  <p:clrMapOvr>
    <a:masterClrMapping/>
  </p:clrMapOvr>
  <p:transition>
    <p:zoom/>
  </p:transition>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indent="0" marL="0">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14A340C-B0BF-43E0-A229-814A94A8101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M2010J19CI</dc:creator>
  <dcterms:created xsi:type="dcterms:W3CDTF">2022-06-21T19:58:03Z</dcterms:created>
  <dcterms:modified xsi:type="dcterms:W3CDTF">2023-10-15T07:13:16Z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fdc5cc13ae1c4b2892fd3d33619ca141</vt:lpwstr>
  </property>
</Properties>
</file>