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8" r:id="rId9"/>
    <p:sldId id="265" r:id="rId10"/>
    <p:sldId id="267" r:id="rId11"/>
    <p:sldId id="266" r:id="rId12"/>
    <p:sldId id="269" r:id="rId13"/>
    <p:sldId id="261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113C-D747-4C3D-A7EB-A21994A82B1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7BF6-5E01-457B-B107-B20507B9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2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113C-D747-4C3D-A7EB-A21994A82B1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7BF6-5E01-457B-B107-B20507B9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113C-D747-4C3D-A7EB-A21994A82B1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7BF6-5E01-457B-B107-B20507B9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6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113C-D747-4C3D-A7EB-A21994A82B1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7BF6-5E01-457B-B107-B20507B9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3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113C-D747-4C3D-A7EB-A21994A82B1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7BF6-5E01-457B-B107-B20507B9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113C-D747-4C3D-A7EB-A21994A82B1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7BF6-5E01-457B-B107-B20507B9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4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113C-D747-4C3D-A7EB-A21994A82B1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7BF6-5E01-457B-B107-B20507B9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4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113C-D747-4C3D-A7EB-A21994A82B1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7BF6-5E01-457B-B107-B20507B9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2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113C-D747-4C3D-A7EB-A21994A82B1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7BF6-5E01-457B-B107-B20507B9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5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113C-D747-4C3D-A7EB-A21994A82B1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7BF6-5E01-457B-B107-B20507B9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7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113C-D747-4C3D-A7EB-A21994A82B1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7BF6-5E01-457B-B107-B20507B9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0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113C-D747-4C3D-A7EB-A21994A82B1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F7BF6-5E01-457B-B107-B20507B9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6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4991136/docker-build-could-not-resolve-archive-ubuntu-com-apt-get-fails-to-install-a/40516974#40516974" TargetMode="External"/><Relationship Id="rId2" Type="http://schemas.openxmlformats.org/officeDocument/2006/relationships/hyperlink" Target="https://docs.docker.com/engine/install/linux-postinstal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rtualbox.org/manual/ch06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lab.kpit.com/naveenk8/cruisecontrolsystem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Cruise Control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Naveen </a:t>
            </a:r>
            <a:r>
              <a:rPr lang="en-US" dirty="0" err="1" smtClean="0"/>
              <a:t>Kummar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29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GTest</a:t>
            </a:r>
            <a:r>
              <a:rPr lang="en-US" dirty="0" smtClean="0"/>
              <a:t> for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484" y="1690688"/>
            <a:ext cx="8198048" cy="426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2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GTest</a:t>
            </a:r>
            <a:r>
              <a:rPr lang="en-US" dirty="0" smtClean="0"/>
              <a:t> for Cruise Configuration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388" y="2141621"/>
            <a:ext cx="8583223" cy="424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34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</a:t>
            </a:r>
            <a:r>
              <a:rPr lang="en-US" dirty="0" smtClean="0"/>
              <a:t> Bag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Ros</a:t>
            </a:r>
            <a:r>
              <a:rPr lang="en-US" dirty="0" smtClean="0"/>
              <a:t> bag output for three type of jerk </a:t>
            </a:r>
            <a:r>
              <a:rPr lang="en-US" dirty="0" err="1" smtClean="0"/>
              <a:t>confioguration</a:t>
            </a:r>
            <a:r>
              <a:rPr lang="en-US" dirty="0" smtClean="0"/>
              <a:t> smooth, normal and fast available in below paths of </a:t>
            </a:r>
            <a:r>
              <a:rPr lang="en-US" dirty="0" err="1" smtClean="0"/>
              <a:t>git</a:t>
            </a:r>
            <a:r>
              <a:rPr lang="en-US" dirty="0" smtClean="0"/>
              <a:t> repo.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observe increase in speed rate to reach set speed of 80 </a:t>
            </a:r>
            <a:r>
              <a:rPr lang="en-US" dirty="0" err="1" smtClean="0"/>
              <a:t>kmph</a:t>
            </a:r>
            <a:r>
              <a:rPr lang="en-US" dirty="0" smtClean="0"/>
              <a:t> based on the jerk configuration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70" y="2685946"/>
            <a:ext cx="4906060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62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Docker</a:t>
            </a:r>
            <a:r>
              <a:rPr lang="en-US" dirty="0" smtClean="0"/>
              <a:t> functionality not completed?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am using Oracle Virtual Box installed in Windows 10 machine behind KPIT corporate network.</a:t>
            </a:r>
          </a:p>
          <a:p>
            <a:r>
              <a:rPr lang="en-US" dirty="0" smtClean="0"/>
              <a:t>For some unknown reason </a:t>
            </a:r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is not able reach “</a:t>
            </a:r>
            <a:r>
              <a:rPr lang="en-US" dirty="0" smtClean="0"/>
              <a:t>archive.ubuntu.com/Ubuntu” for ‘apt-get update’ commands though command execute successfully from Host machine.</a:t>
            </a:r>
          </a:p>
          <a:p>
            <a:r>
              <a:rPr lang="en-US" dirty="0" smtClean="0"/>
              <a:t>Because of the above I am not able build </a:t>
            </a:r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image file though able to pull the images</a:t>
            </a:r>
          </a:p>
          <a:p>
            <a:r>
              <a:rPr lang="en-US" dirty="0" smtClean="0"/>
              <a:t>I tried following but still issue not resolved</a:t>
            </a:r>
          </a:p>
          <a:p>
            <a:pPr lvl="1"/>
            <a:r>
              <a:rPr lang="en-US" dirty="0">
                <a:hlinkClick r:id="rId2"/>
              </a:rPr>
              <a:t>https://docs.docker.com/engine/install/linux-postinstall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Stackoverflow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article </a:t>
            </a:r>
            <a:r>
              <a:rPr lang="en-US" dirty="0" smtClean="0"/>
              <a:t>on similar issue</a:t>
            </a:r>
          </a:p>
          <a:p>
            <a:pPr lvl="1"/>
            <a:r>
              <a:rPr lang="en-US" dirty="0" smtClean="0">
                <a:hlinkClick r:id="rId4"/>
              </a:rPr>
              <a:t>Oracle Virtual Box Network setting guidelines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6476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985" y="2589418"/>
            <a:ext cx="10515600" cy="131560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9861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8517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Use Case Diagram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4643" y="979488"/>
            <a:ext cx="6622714" cy="519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7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8104" y="1096963"/>
            <a:ext cx="5535791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3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Diagram for Cruise Controller Node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2957"/>
            <a:ext cx="8640381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0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completed?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4099"/>
            <a:ext cx="10515600" cy="49828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Design Documents for Use Case, Activity and Class Diagram</a:t>
            </a:r>
          </a:p>
          <a:p>
            <a:r>
              <a:rPr lang="en-US" dirty="0" smtClean="0"/>
              <a:t>Coding to create two nodes for “Vehicle Node” and “Cruise Node”</a:t>
            </a:r>
          </a:p>
          <a:p>
            <a:r>
              <a:rPr lang="en-US" dirty="0" smtClean="0"/>
              <a:t>Above two nodes will be consumed by “Vehicle Stub” and “Cruise Control” to publish and subscribe in </a:t>
            </a:r>
            <a:r>
              <a:rPr lang="en-US" b="1" dirty="0" smtClean="0"/>
              <a:t>loosely coupled </a:t>
            </a:r>
            <a:r>
              <a:rPr lang="en-US" dirty="0" smtClean="0"/>
              <a:t>way.</a:t>
            </a:r>
          </a:p>
          <a:p>
            <a:r>
              <a:rPr lang="en-US" dirty="0" smtClean="0"/>
              <a:t>Can create any number of publishers and subscribers with different message type from both nodes as we used </a:t>
            </a:r>
            <a:r>
              <a:rPr lang="en-US" b="1" dirty="0" smtClean="0"/>
              <a:t>Template</a:t>
            </a:r>
            <a:r>
              <a:rPr lang="en-US" dirty="0" smtClean="0"/>
              <a:t> interface for </a:t>
            </a:r>
            <a:r>
              <a:rPr lang="en-US" dirty="0" err="1" smtClean="0"/>
              <a:t>Ros</a:t>
            </a:r>
            <a:r>
              <a:rPr lang="en-US" dirty="0" smtClean="0"/>
              <a:t> Publisher and Subscriber</a:t>
            </a:r>
          </a:p>
          <a:p>
            <a:r>
              <a:rPr lang="en-US" dirty="0" smtClean="0"/>
              <a:t>‘Algorithm’ and ‘Cruise Configuration’ are made as library for easy testability and re-use</a:t>
            </a:r>
          </a:p>
          <a:p>
            <a:r>
              <a:rPr lang="en-US" dirty="0" err="1" smtClean="0"/>
              <a:t>Gtest</a:t>
            </a:r>
            <a:r>
              <a:rPr lang="en-US" dirty="0" smtClean="0"/>
              <a:t> done </a:t>
            </a:r>
            <a:r>
              <a:rPr lang="en-US" dirty="0"/>
              <a:t>for ‘Algorithm’ and ‘Cruise Configuration’ </a:t>
            </a:r>
            <a:r>
              <a:rPr lang="en-US" dirty="0" smtClean="0"/>
              <a:t>modules and each have individual </a:t>
            </a:r>
            <a:r>
              <a:rPr lang="en-US" dirty="0" err="1" smtClean="0"/>
              <a:t>CMake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units and literals in for Algorithm module</a:t>
            </a:r>
          </a:p>
          <a:p>
            <a:r>
              <a:rPr lang="en-US" dirty="0" smtClean="0"/>
              <a:t>Added appropriate error handlers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6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</a:t>
            </a:r>
            <a:r>
              <a:rPr lang="en-US" dirty="0" smtClean="0"/>
              <a:t> Topic echo of values with existing code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940" y="1825625"/>
            <a:ext cx="70981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5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RQT Graph with existing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2891" y="3015319"/>
            <a:ext cx="5506218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0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374"/>
            <a:ext cx="10515600" cy="784142"/>
          </a:xfrm>
        </p:spPr>
        <p:txBody>
          <a:bodyPr/>
          <a:lstStyle/>
          <a:p>
            <a:r>
              <a:rPr lang="en-US" dirty="0" smtClean="0"/>
              <a:t>Building package in ROS2 workspace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544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Clone </a:t>
            </a:r>
            <a:r>
              <a:rPr lang="en-US" dirty="0" err="1" smtClean="0"/>
              <a:t>Git</a:t>
            </a:r>
            <a:r>
              <a:rPr lang="en-US" dirty="0" smtClean="0"/>
              <a:t> repo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gitlab.kpit.com/naveenk8/cruisecontrolsystem.git</a:t>
            </a:r>
            <a:endParaRPr lang="en-US" dirty="0" smtClean="0"/>
          </a:p>
          <a:p>
            <a:r>
              <a:rPr lang="en-US" dirty="0" smtClean="0"/>
              <a:t>Copy below directories and files to ‘</a:t>
            </a:r>
            <a:r>
              <a:rPr lang="en-US" dirty="0" err="1" smtClean="0"/>
              <a:t>src</a:t>
            </a:r>
            <a:r>
              <a:rPr lang="en-US" dirty="0" smtClean="0"/>
              <a:t>’ folder of ROS2 Workspace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Execute the below commands in terminal</a:t>
            </a:r>
          </a:p>
          <a:p>
            <a:pPr lvl="1"/>
            <a:r>
              <a:rPr lang="en-US" dirty="0"/>
              <a:t>source /</a:t>
            </a:r>
            <a:r>
              <a:rPr lang="en-US" dirty="0" smtClean="0"/>
              <a:t>opt/</a:t>
            </a:r>
            <a:r>
              <a:rPr lang="en-US" dirty="0" err="1" smtClean="0"/>
              <a:t>ros</a:t>
            </a:r>
            <a:r>
              <a:rPr lang="en-US" dirty="0" smtClean="0"/>
              <a:t>/dashing/</a:t>
            </a:r>
            <a:r>
              <a:rPr lang="en-US" dirty="0" err="1" smtClean="0"/>
              <a:t>setup.bash</a:t>
            </a:r>
            <a:endParaRPr lang="en-US" dirty="0" smtClean="0"/>
          </a:p>
          <a:p>
            <a:pPr lvl="1"/>
            <a:r>
              <a:rPr lang="en-US" dirty="0" err="1"/>
              <a:t>colcon</a:t>
            </a:r>
            <a:r>
              <a:rPr lang="en-US" dirty="0"/>
              <a:t> build --</a:t>
            </a:r>
            <a:r>
              <a:rPr lang="en-US" dirty="0" err="1" smtClean="0"/>
              <a:t>symlink</a:t>
            </a:r>
            <a:r>
              <a:rPr lang="en-US" dirty="0" smtClean="0"/>
              <a:t>-install</a:t>
            </a:r>
          </a:p>
          <a:p>
            <a:pPr lvl="1"/>
            <a:r>
              <a:rPr lang="en-US" dirty="0" smtClean="0"/>
              <a:t>Execute below deliverables after running “</a:t>
            </a:r>
            <a:r>
              <a:rPr lang="en-US" dirty="0"/>
              <a:t>source /</a:t>
            </a:r>
            <a:r>
              <a:rPr lang="en-US" dirty="0" smtClean="0"/>
              <a:t>opt/</a:t>
            </a:r>
            <a:r>
              <a:rPr lang="en-US" dirty="0" err="1" smtClean="0"/>
              <a:t>ros</a:t>
            </a:r>
            <a:r>
              <a:rPr lang="en-US" dirty="0" smtClean="0"/>
              <a:t>/dashing/</a:t>
            </a:r>
            <a:r>
              <a:rPr lang="en-US" dirty="0" err="1" smtClean="0"/>
              <a:t>setup.bash</a:t>
            </a:r>
            <a:r>
              <a:rPr lang="en-US" dirty="0" smtClean="0"/>
              <a:t>” in separate terminal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870" y="1959077"/>
            <a:ext cx="4629796" cy="1533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784" y="5346784"/>
            <a:ext cx="6134956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2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Algorithm and Configuration Manager as separate library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599" y="2105526"/>
            <a:ext cx="8792802" cy="410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5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355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Cruise Control System</vt:lpstr>
      <vt:lpstr>Use Case Diagram</vt:lpstr>
      <vt:lpstr>Activity Diagram</vt:lpstr>
      <vt:lpstr>Class Diagram for Cruise Controller Node</vt:lpstr>
      <vt:lpstr>What is completed?</vt:lpstr>
      <vt:lpstr>Ros Topic echo of values with existing code</vt:lpstr>
      <vt:lpstr>RQT Graph with existing code</vt:lpstr>
      <vt:lpstr>Building package in ROS2 workspace</vt:lpstr>
      <vt:lpstr>Compilation Algorithm and Configuration Manager as separate library</vt:lpstr>
      <vt:lpstr>GTest for Algorithm</vt:lpstr>
      <vt:lpstr>GTest for Cruise Configuration</vt:lpstr>
      <vt:lpstr>Ros Bag Output</vt:lpstr>
      <vt:lpstr>Why Docker functionality not completed?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Cruise Control System</dc:title>
  <dc:creator>Naveen Kummar.R.K</dc:creator>
  <cp:lastModifiedBy>Naveen Kummar.R.K</cp:lastModifiedBy>
  <cp:revision>15</cp:revision>
  <dcterms:created xsi:type="dcterms:W3CDTF">2020-07-08T10:04:42Z</dcterms:created>
  <dcterms:modified xsi:type="dcterms:W3CDTF">2020-07-19T09:56:35Z</dcterms:modified>
</cp:coreProperties>
</file>