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6BFA18-6F49-4E35-88DE-E22DA551C680}">
  <a:tblStyle styleId="{426BFA18-6F49-4E35-88DE-E22DA551C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F5C87B-A918-4659-BC7E-8A758C4EA48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54d76039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d54d76039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54d76039_2_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d54d76039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6bd2cbf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d6bd2cbf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d54d76039_2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4d54d76039_2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d54d76039_2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4d54d76039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54d76039_2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d54d76039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54d76039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d54d76039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54d760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54d76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54d76039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d54d76039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54d76039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d54d76039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6bd2cbf4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d6bd2cbf4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6bd2cbf4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d6bd2cbf4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6bd2cbf4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d6bd2cbf4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8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3988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900" spcFirstLastPara="1" rIns="0" wrap="square" tIns="342900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/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ircuitdigest.com/microcontroller-projects/raspberry-pi-fingerprint-sensor-interfac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865560" y="1009974"/>
            <a:ext cx="75438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en" sz="3200"/>
              <a:t> </a:t>
            </a:r>
            <a:br>
              <a:rPr lang="en" sz="3200"/>
            </a:br>
            <a:br>
              <a:rPr lang="en" sz="3200"/>
            </a:br>
            <a:br>
              <a:rPr lang="en" sz="3200"/>
            </a:br>
            <a:r>
              <a:rPr lang="en" sz="3200">
                <a:latin typeface="Cambria"/>
                <a:ea typeface="Cambria"/>
                <a:cs typeface="Cambria"/>
                <a:sym typeface="Cambria"/>
              </a:rPr>
              <a:t>Fingerprint Sensor Interfacing With Raspberry pi </a:t>
            </a:r>
            <a:br>
              <a:rPr lang="en" sz="3200">
                <a:latin typeface="Cambria"/>
                <a:ea typeface="Cambria"/>
                <a:cs typeface="Cambria"/>
                <a:sym typeface="Cambria"/>
              </a:rPr>
            </a:b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053875" y="1795000"/>
            <a:ext cx="36936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8890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 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Team Members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Merriweather"/>
              <a:buChar char=" 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1. Nishant P 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[18BCN7018]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Merriweather"/>
              <a:buChar char=" 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2. Bharani Nikesh S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 [18BCN7041]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Merriweather"/>
              <a:buChar char=" 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3. Raviprolu Jishnu Vivaswanth 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[18BEV7031]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Merriweather"/>
              <a:buChar char=" 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4. Jaswanthi  Boppisetty 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[18BEC7032]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Merriweather"/>
              <a:buChar char=" 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5. Jitendra Prasad K 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[18BME7039]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Merriweather"/>
              <a:buChar char=" 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6. Ajeeth Paul </a:t>
            </a: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[18BCD7058]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112225" y="2876376"/>
            <a:ext cx="27510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i="0" lang="en" u="none" cap="none" strike="noStrike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Guided by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890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 "/>
            </a:pPr>
            <a:r>
              <a:rPr i="0" lang="en" u="none" cap="none" strike="noStrike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</a:t>
            </a:r>
            <a:r>
              <a:rPr lang="en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Dr.Ravi </a:t>
            </a:r>
            <a:r>
              <a:rPr lang="en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Sankar</a:t>
            </a:r>
            <a:r>
              <a:rPr lang="en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 Barpanda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8890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 "/>
            </a:pPr>
            <a:r>
              <a:rPr i="0" lang="en" u="none" cap="none" strike="noStrike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Dept. of CSE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63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150" name="Google Shape;150;p2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152" name="Google Shape;152;p25"/>
          <p:cNvSpPr/>
          <p:nvPr/>
        </p:nvSpPr>
        <p:spPr>
          <a:xfrm>
            <a:off x="3804876" y="1476650"/>
            <a:ext cx="260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Batch No: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180513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822960" y="214952"/>
            <a:ext cx="7543800" cy="5631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b="1" lang="en" sz="1800"/>
              <a:t>3.Architecture Diagram</a:t>
            </a:r>
            <a:endParaRPr b="1" sz="1800"/>
          </a:p>
        </p:txBody>
      </p:sp>
      <p:sp>
        <p:nvSpPr>
          <p:cNvPr id="230" name="Google Shape;230;p3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231" name="Google Shape;231;p3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725" y="778125"/>
            <a:ext cx="4950750" cy="39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809685" y="432952"/>
            <a:ext cx="7543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. Equipment Identified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9" name="Google Shape;239;p3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240" name="Google Shape;240;p3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graphicFrame>
        <p:nvGraphicFramePr>
          <p:cNvPr id="242" name="Google Shape;242;p35"/>
          <p:cNvGraphicFramePr/>
          <p:nvPr/>
        </p:nvGraphicFramePr>
        <p:xfrm>
          <a:off x="962075" y="16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{426BFA18-6F49-4E35-88DE-E22DA551C680}</a:tableStyleId>
              </a:tblPr>
              <a:tblGrid>
                <a:gridCol w="972350"/>
                <a:gridCol w="385365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the Equipment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Raspberry 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USB to Serial Converter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16x2 LCD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Fingerprint Module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Female-Female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Jumper Wires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 board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800110" y="214953"/>
            <a:ext cx="7543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b="1" lang="en" sz="1800"/>
              <a:t>5.Timeline Chart</a:t>
            </a:r>
            <a:endParaRPr b="1" sz="1800"/>
          </a:p>
        </p:txBody>
      </p:sp>
      <p:graphicFrame>
        <p:nvGraphicFramePr>
          <p:cNvPr id="248" name="Google Shape;248;p36"/>
          <p:cNvGraphicFramePr/>
          <p:nvPr/>
        </p:nvGraphicFramePr>
        <p:xfrm>
          <a:off x="888181" y="860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{99F5C87B-A918-4659-BC7E-8A758C4EA48F}</a:tableStyleId>
              </a:tblPr>
              <a:tblGrid>
                <a:gridCol w="1200625"/>
                <a:gridCol w="840550"/>
                <a:gridCol w="400825"/>
                <a:gridCol w="869325"/>
                <a:gridCol w="1128100"/>
                <a:gridCol w="610550"/>
                <a:gridCol w="869325"/>
                <a:gridCol w="869325"/>
                <a:gridCol w="869325"/>
              </a:tblGrid>
              <a:tr h="28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Delivery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F0000"/>
                    </a:solidFill>
                  </a:tcPr>
                </a:tc>
              </a:tr>
              <a:tr h="28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Testing 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Coding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Arduino IDE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F000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Integrating all modules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/>
                        <a:t>Hardware Analysis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>
                    <a:solidFill>
                      <a:srgbClr val="FF000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Collection of Information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Modules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 3rd and 4 th week</a:t>
                      </a:r>
                      <a:endParaRPr sz="1400"/>
                    </a:p>
                  </a:txBody>
                  <a:tcPr marT="34300" marB="34300" marR="68600" marL="6860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3 weeks of jan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 week of jan and first week of Feb</a:t>
                      </a:r>
                      <a:endParaRPr/>
                    </a:p>
                  </a:txBody>
                  <a:tcPr marT="34300" marB="34300" marR="68600" marL="6860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3 weeks of Feb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week of March</a:t>
                      </a:r>
                      <a:r>
                        <a:rPr lang="en" sz="1400"/>
                        <a:t> 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week of March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sp>
        <p:nvSpPr>
          <p:cNvPr id="249" name="Google Shape;249;p3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250" name="Google Shape;250;p3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865560" y="542953"/>
            <a:ext cx="7543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6.References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952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" sz="1100"/>
              <a:t>1.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https://circuitdigest.com/microcontroller-projects/raspberry-pi-fingerprint-sensor-interfacing</a:t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r>
              <a:t/>
            </a:r>
            <a:endParaRPr sz="1100"/>
          </a:p>
          <a:p>
            <a:pPr indent="-698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r>
              <a:rPr lang="en" sz="1100"/>
              <a:t>2.https://tutorials-raspberrypi.com/how-to-use-raspberry-pi-fingerprint-sensor-authentication/</a:t>
            </a:r>
            <a:endParaRPr sz="1100"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/>
              <a:t>3. </a:t>
            </a:r>
            <a:r>
              <a:rPr lang="en" sz="1100"/>
              <a:t>https://www.circuito.io/app?components=9443,11792,200000,341099</a:t>
            </a:r>
            <a:endParaRPr sz="1100"/>
          </a:p>
        </p:txBody>
      </p:sp>
      <p:sp>
        <p:nvSpPr>
          <p:cNvPr id="258" name="Google Shape;258;p3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259" name="Google Shape;259;p3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700"/>
              <a:buFont typeface="Merriweather"/>
              <a:buChar char="○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1" marL="863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6666"/>
              </a:buClr>
              <a:buSzPts val="1700"/>
              <a:buFont typeface="Merriweather"/>
              <a:buChar char="○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Raspberry Pi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54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666"/>
              </a:buClr>
              <a:buSzPts val="1700"/>
              <a:buFont typeface="Merriweather"/>
              <a:buChar char="○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Abstract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07950" lvl="0" marL="63500" rtl="0" algn="l">
              <a:spcBef>
                <a:spcPts val="1200"/>
              </a:spcBef>
              <a:spcAft>
                <a:spcPts val="0"/>
              </a:spcAft>
              <a:buSzPts val="1700"/>
              <a:buFont typeface="Merriweather"/>
              <a:buChar char="○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Equipment Identified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1" marL="254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6666"/>
              </a:buClr>
              <a:buSzPts val="1700"/>
              <a:buFont typeface="Merriweather"/>
              <a:buChar char="○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Module Identification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1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666"/>
              </a:buClr>
              <a:buSzPts val="1700"/>
              <a:buFont typeface="Merriweather"/>
              <a:buChar char="○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Architecture Diagram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54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666"/>
              </a:buClr>
              <a:buSzPts val="1700"/>
              <a:buFont typeface="Merriweather"/>
              <a:buChar char="○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Timeline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Chart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5750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6666"/>
              </a:buClr>
              <a:buSzPts val="1700"/>
              <a:buFont typeface="Merriweather"/>
              <a:buChar char="○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822950" y="541976"/>
            <a:ext cx="7543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" sz="2200">
                <a:latin typeface="Merriweather"/>
                <a:ea typeface="Merriweather"/>
                <a:cs typeface="Merriweather"/>
                <a:sym typeface="Merriweather"/>
              </a:rPr>
              <a:t>Agenda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822960" y="457178"/>
            <a:ext cx="75438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1. Introduction 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➔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Raspberry Pi is a credit card sized computer that plugs into your TV and a Keyboard. It is a capable little computer which can be used in electronic projects, and for many of the things that your desktop PC does, like spreadsheets, word processing, browsing the internet, playing games.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➔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It also plays high definition </a:t>
            </a: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videos.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➔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It is used by adults and kids all over the world to learn programming and digital making.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➔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The official programming language of raspberry pi is python.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➔"/>
            </a:pPr>
            <a:r>
              <a:rPr lang="en" sz="1400">
                <a:latin typeface="Merriweather"/>
                <a:ea typeface="Merriweather"/>
                <a:cs typeface="Merriweather"/>
                <a:sym typeface="Merriweather"/>
              </a:rPr>
              <a:t>Here, in this project we are using raspberry pi with the fingerprint sensor 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2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169" name="Google Shape;169;p2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822950" y="617676"/>
            <a:ext cx="7543800" cy="46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Raspberry Pi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50" y="1339650"/>
            <a:ext cx="5140224" cy="34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822960" y="214952"/>
            <a:ext cx="7543800" cy="51700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en" sz="1800"/>
              <a:t>Abstract (Title size24pt)</a:t>
            </a:r>
            <a:endParaRPr sz="1800"/>
          </a:p>
        </p:txBody>
      </p:sp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183" name="Google Shape;183;p2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27000" lvl="2" marL="419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➢"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  First point Domain Intro(size 16 pt)</a:t>
            </a:r>
            <a:endParaRPr sz="1100"/>
          </a:p>
          <a:p>
            <a:pPr indent="0" lvl="0" marL="63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  <a:p>
            <a:pPr indent="-127000" lvl="2" marL="4191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oto Sans Symbols"/>
              <a:buChar char="➢"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  Second Point problem statement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09685" y="432952"/>
            <a:ext cx="7543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2. Module Identification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548050" y="1774625"/>
            <a:ext cx="38337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USB Serial converter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Robocraze 5 fingerprint module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16x2 lcd display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100"/>
          </a:p>
        </p:txBody>
      </p:sp>
      <p:sp>
        <p:nvSpPr>
          <p:cNvPr id="192" name="Google Shape;192;p3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193" name="Google Shape;193;p3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809685" y="432952"/>
            <a:ext cx="7543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USB Serial converter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0" name="Google Shape;200;p3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201" name="Google Shape;201;p3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25" y="1623274"/>
            <a:ext cx="3378975" cy="11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1688375" y="3302975"/>
            <a:ext cx="5786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USB Serial converter is used to interface the fingerprint module with the Raspberry 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865560" y="436652"/>
            <a:ext cx="7543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Robocraze 5 Fingerprint Module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3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211" name="Google Shape;211;p3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13" name="Google Shape;213;p32"/>
          <p:cNvSpPr txBox="1"/>
          <p:nvPr/>
        </p:nvSpPr>
        <p:spPr>
          <a:xfrm>
            <a:off x="3058425" y="1379275"/>
            <a:ext cx="5786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device can communicate with the MCU of 3.3 V or other MCU through the serial port.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default access voltage of touch-sensitive input power supply is 3.3 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Semi-duplex asynchronous serial communication is adopted.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default baud rate is 57600 bps, which can be customized to other baud rates.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After the module is supplied power, about 100mS time is required to initiate the work.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49" y="1776525"/>
            <a:ext cx="1979300" cy="17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809685" y="432952"/>
            <a:ext cx="7543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USB Serial converter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" name="Google Shape;220;p3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09-01-2019</a:t>
            </a:r>
            <a:endParaRPr sz="1100"/>
          </a:p>
        </p:txBody>
      </p:sp>
      <p:sp>
        <p:nvSpPr>
          <p:cNvPr id="221" name="Google Shape;221;p3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VIT-AP UNIVERSITY, AMARAVATI</a:t>
            </a:r>
            <a:endParaRPr sz="1100"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23" name="Google Shape;223;p33"/>
          <p:cNvSpPr txBox="1"/>
          <p:nvPr/>
        </p:nvSpPr>
        <p:spPr>
          <a:xfrm>
            <a:off x="2982575" y="1621775"/>
            <a:ext cx="57864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LCD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Liquid Crystal Display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an electronic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module and find a wide range of applications.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16x2 LCD display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very basic module and is very commonly used in various devices and circuits.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16x2 LCD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means it can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16 characters per line and there are 2 such lines.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we are using it to know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whether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fingerprint kept is correct or not.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50" y="1367140"/>
            <a:ext cx="2466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