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9A12B2F-152B-4FDE-B086-414AC5C5AF34}">
  <a:tblStyle styleId="{A9A12B2F-152B-4FDE-B086-414AC5C5AF3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1058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0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Express: A Jump-Start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Naveen Pete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JS Meetup #4 (Saturday, July 23, 2016)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Response Methods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Send a response to the client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Terminate the request - response cycle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If not called, the client request will be left hanging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2753628128"/>
              </p:ext>
            </p:extLst>
          </p:nvPr>
        </p:nvGraphicFramePr>
        <p:xfrm>
          <a:off x="1555725" y="2683075"/>
          <a:ext cx="6032550" cy="1981050"/>
        </p:xfrm>
        <a:graphic>
          <a:graphicData uri="http://schemas.openxmlformats.org/drawingml/2006/table">
            <a:tbl>
              <a:tblPr>
                <a:noFill/>
                <a:tableStyleId>{A9A12B2F-152B-4FDE-B086-414AC5C5AF34}</a:tableStyleId>
              </a:tblPr>
              <a:tblGrid>
                <a:gridCol w="1572275"/>
                <a:gridCol w="4460275"/>
              </a:tblGrid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rgbClr val="000000"/>
                          </a:solidFill>
                        </a:rPr>
                        <a:t>Method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res.send()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Send a response of various types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res.json()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Send a JSON response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res.render()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Render a view template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res.end()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rgbClr val="000000"/>
                          </a:solidFill>
                        </a:rPr>
                        <a:t>End the response process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express.Router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Is used to create modular, mountable route handlers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Instance is a complete middleware and routing system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</a:pPr>
            <a:r>
              <a:rPr lang="en"/>
              <a:t>Often called as a “mini-app”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Template Engines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 template engine: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400" dirty="0"/>
              <a:t>Enables you to use static template files in your application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400" dirty="0"/>
              <a:t>Replaces variables in a template file with actual values at runtime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400" dirty="0"/>
              <a:t>Transforms the template into an HTML file sent to the client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Popular template engines: Pug, Mustache, EJS</a:t>
            </a: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133" name="Shape 133"/>
          <p:cNvSpPr txBox="1">
            <a:spLocks noGrp="1"/>
          </p:cNvSpPr>
          <p:nvPr>
            <p:ph type="body" idx="4294967295"/>
          </p:nvPr>
        </p:nvSpPr>
        <p:spPr>
          <a:xfrm>
            <a:off x="687900" y="3306925"/>
            <a:ext cx="7768200" cy="1627025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following application setting properties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app.set(‘views’, ‘./views’);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app.set(‘view engine’, ‘pug’);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render the view file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res.render('index', { title: 'Hey', message: 'Hello there!'});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Express Generator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An application generator tool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Used to quickly create an Express application skeleton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Setting up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Install express-generator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Create an express app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Install dependencies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Run the app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4042700" y="2200100"/>
            <a:ext cx="4554900" cy="16959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npm install express-generator -g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express myapp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cd myapp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npm install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npm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1400" dirty="0"/>
              <a:t>Introduction to Express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1400" dirty="0"/>
              <a:t>Installing Express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1400" dirty="0"/>
              <a:t>Middleware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1400" dirty="0"/>
              <a:t>Serving Static Files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1400" dirty="0"/>
              <a:t>Routing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1400" dirty="0"/>
              <a:t>Template Engines</a:t>
            </a:r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1400" dirty="0"/>
              <a:t>Express Generator</a:t>
            </a:r>
          </a:p>
          <a:p>
            <a:pPr marL="457200" lvl="0" indent="-355600">
              <a:spcBef>
                <a:spcPts val="0"/>
              </a:spcBef>
              <a:buSzPct val="100000"/>
              <a:buChar char="●"/>
            </a:pPr>
            <a:r>
              <a:rPr lang="en" sz="1400" dirty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to Express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2400" dirty="0"/>
              <a:t>Node.js web application framework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2400" dirty="0"/>
              <a:t>Minimal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2400" dirty="0"/>
              <a:t>Flexible 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2400" dirty="0"/>
              <a:t>Fast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" sz="2400" dirty="0"/>
              <a:t>Extensible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Installing Express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317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Create an application directory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Make it your working directory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Create package.json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Install Express and save it in the dependencies list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5225900" y="2123900"/>
            <a:ext cx="3606300" cy="14382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mkdir myapp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cd myapp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npm init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npm install express --save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Middleware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05775"/>
            <a:ext cx="6338400" cy="368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that has access to: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HTTP request object (req)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HTTP response object (res)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/>
              <a:t>The next middleware function (next)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perform the following tasks: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Execute any code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Make changes to the request and the response objects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End the request-response cycle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Call the next middleware in the stack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5546700" y="1149700"/>
            <a:ext cx="3080100" cy="2204700"/>
          </a:xfrm>
          <a:prstGeom prst="rect">
            <a:avLst/>
          </a:prstGeom>
          <a:solidFill>
            <a:schemeClr val="lt2"/>
          </a:solidFill>
          <a:ln w="762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To load the middleware function, call </a:t>
            </a: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app.use()</a:t>
            </a: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, specifying the middleware function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latin typeface="Average"/>
                <a:ea typeface="Average"/>
                <a:cs typeface="Average"/>
                <a:sym typeface="Average"/>
              </a:rPr>
              <a:t>Note:</a:t>
            </a: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 The order of loading middleware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Serving Static Files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4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spcAft>
                <a:spcPts val="0"/>
              </a:spcAft>
            </a:pPr>
            <a:r>
              <a:rPr lang="en"/>
              <a:t>Static files: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Image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CSS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JS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Use built-in middleware function: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ct val="100000"/>
              <a:buFont typeface="Courier New"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express.static()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837900" y="3448075"/>
            <a:ext cx="7468200" cy="12357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000000"/>
                </a:solidFill>
              </a:rPr>
              <a:t>Examples: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app.use(express.static(__dirname + ‘/public’));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app.use(‘/static’, express.static(__dirname + ‘/public’));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application end points and how they respond to client requests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Where: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app - an instance of express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METHOD - an HTTP request method (lowercase)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PATH - a path on the server</a:t>
            </a: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HANDLER - the function executed when the route is matched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Note:</a:t>
            </a:r>
            <a:r>
              <a:rPr lang="en"/>
              <a:t> Each route can have one or more handler functions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4294967295"/>
          </p:nvPr>
        </p:nvSpPr>
        <p:spPr>
          <a:xfrm>
            <a:off x="1590900" y="1736350"/>
            <a:ext cx="5962200" cy="5727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app.METHOD(PATH, HANDLER)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Route Methods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Derived from one of the HTTP methods (GET, POST, PUT, DELETE, etc.)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Is attached to an instance of the ‘express’ class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294967295"/>
          </p:nvPr>
        </p:nvSpPr>
        <p:spPr>
          <a:xfrm>
            <a:off x="1590900" y="2375075"/>
            <a:ext cx="5962200" cy="2357100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GET method route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app.get('/', function (req, res)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res.send('GET request to the homepage');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POST method route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app.post('/', function (req, res) {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res.send('POST request to the homepage');</a:t>
            </a:r>
            <a:b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0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Route Paths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Define the ‘endpoints’ at which requests can be made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Can be strings, string patterns, or regular expressions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Endpoint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 combination of a URI (path) and a HTTP request method (GET, POST, …)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Route Handlers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Callback function - one or multiple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Can be a function, an array of functions, or combinations of both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On-screen Show (16:9)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Average</vt:lpstr>
      <vt:lpstr>Courier New</vt:lpstr>
      <vt:lpstr>Oswald</vt:lpstr>
      <vt:lpstr>slate</vt:lpstr>
      <vt:lpstr>Express: A Jump-Start</vt:lpstr>
      <vt:lpstr>Agenda</vt:lpstr>
      <vt:lpstr>Introduction to Express</vt:lpstr>
      <vt:lpstr>Installing Express</vt:lpstr>
      <vt:lpstr>Middleware</vt:lpstr>
      <vt:lpstr>Serving Static Files</vt:lpstr>
      <vt:lpstr>Routing</vt:lpstr>
      <vt:lpstr>Routing</vt:lpstr>
      <vt:lpstr>Routing</vt:lpstr>
      <vt:lpstr>Routing</vt:lpstr>
      <vt:lpstr>Routing</vt:lpstr>
      <vt:lpstr>Template Engines</vt:lpstr>
      <vt:lpstr>Express Generator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Express: A Jump-Start</dc:title>
  <cp:lastModifiedBy>naveen.pete</cp:lastModifiedBy>
  <cp:revision>1</cp:revision>
  <dcterms:modified xsi:type="dcterms:W3CDTF">2016-07-23T01:51:05Z</dcterms:modified>
</cp:coreProperties>
</file>