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84" r:id="rId3"/>
    <p:sldId id="257" r:id="rId4"/>
    <p:sldId id="283" r:id="rId5"/>
    <p:sldId id="282" r:id="rId6"/>
    <p:sldId id="261" r:id="rId7"/>
    <p:sldId id="262" r:id="rId8"/>
    <p:sldId id="265" r:id="rId9"/>
    <p:sldId id="264" r:id="rId10"/>
    <p:sldId id="280" r:id="rId11"/>
    <p:sldId id="281" r:id="rId12"/>
    <p:sldId id="266" r:id="rId13"/>
    <p:sldId id="267" r:id="rId14"/>
    <p:sldId id="268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1A904-F981-4979-A2BF-4055AE3D2567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0155-335B-4338-A902-94153BDD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</a:t>
            </a:r>
            <a:r>
              <a:rPr lang="en-US" baseline="0" dirty="0" smtClean="0"/>
              <a:t> it is a good practice to create a folder for each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0155-335B-4338-A902-94153BDD7A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8ABFBB-CFCF-426A-9213-F4B58A1124F3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workshop</a:t>
            </a:r>
            <a:br>
              <a:rPr lang="en-US" dirty="0" smtClean="0"/>
            </a:br>
            <a:r>
              <a:rPr lang="en-US" sz="3200" dirty="0" smtClean="0"/>
              <a:t>components &amp; Data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Pete</a:t>
            </a:r>
          </a:p>
          <a:p>
            <a:r>
              <a:rPr lang="en-US" sz="2000" dirty="0" smtClean="0"/>
              <a:t>Friday, June 23,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2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new component</a:t>
            </a:r>
          </a:p>
          <a:p>
            <a:pPr lvl="1"/>
            <a:r>
              <a:rPr lang="en-US" dirty="0" smtClean="0"/>
              <a:t>Create a new file, for e.g., </a:t>
            </a:r>
            <a:r>
              <a:rPr lang="en-US" dirty="0" err="1" smtClean="0"/>
              <a:t>product.component.ts</a:t>
            </a:r>
            <a:endParaRPr lang="en-US" dirty="0" smtClean="0"/>
          </a:p>
          <a:p>
            <a:pPr lvl="1"/>
            <a:r>
              <a:rPr lang="en-US" dirty="0" smtClean="0"/>
              <a:t>Create a class – </a:t>
            </a:r>
            <a:r>
              <a:rPr lang="en-US" dirty="0" err="1" smtClean="0"/>
              <a:t>ProductComponent</a:t>
            </a:r>
            <a:endParaRPr lang="en-US" dirty="0" smtClean="0"/>
          </a:p>
          <a:p>
            <a:r>
              <a:rPr lang="en-US" dirty="0" smtClean="0"/>
              <a:t>Understanding Decorator</a:t>
            </a:r>
          </a:p>
          <a:p>
            <a:pPr lvl="1"/>
            <a:r>
              <a:rPr lang="en-US" dirty="0" smtClean="0"/>
              <a:t>Add decorator - @Component()</a:t>
            </a:r>
          </a:p>
          <a:p>
            <a:pPr lvl="1"/>
            <a:r>
              <a:rPr lang="en-US" dirty="0" smtClean="0"/>
              <a:t>import { Component } from ‘@angular/core’;</a:t>
            </a:r>
          </a:p>
          <a:p>
            <a:pPr lvl="1"/>
            <a:r>
              <a:rPr lang="en-US" dirty="0" smtClean="0"/>
              <a:t>Provide metadata within @Component decorator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elector, </a:t>
            </a:r>
            <a:r>
              <a:rPr lang="en-US" dirty="0" err="1" smtClean="0"/>
              <a:t>templateUrl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AppModule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 err="1" smtClean="0"/>
              <a:t>ProductComponent</a:t>
            </a:r>
            <a:r>
              <a:rPr lang="en-US" dirty="0" smtClean="0"/>
              <a:t> within ‘declarations’ array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ProductComponent</a:t>
            </a:r>
            <a:r>
              <a:rPr lang="en-US" dirty="0" smtClean="0"/>
              <a:t> into </a:t>
            </a:r>
            <a:r>
              <a:rPr lang="en-US" dirty="0" err="1" smtClean="0"/>
              <a:t>AppModule</a:t>
            </a:r>
            <a:endParaRPr lang="en-US" dirty="0" smtClean="0"/>
          </a:p>
          <a:p>
            <a:r>
              <a:rPr lang="en-US" dirty="0" smtClean="0"/>
              <a:t>Using a component</a:t>
            </a:r>
          </a:p>
          <a:p>
            <a:pPr lvl="1"/>
            <a:r>
              <a:rPr lang="en-US" dirty="0" smtClean="0"/>
              <a:t>Use the selector &lt;app-product&gt;&lt;/app-product&gt; within app component template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component with CLI</a:t>
            </a:r>
          </a:p>
          <a:p>
            <a:pPr lvl="1"/>
            <a:r>
              <a:rPr lang="en-US" dirty="0" smtClean="0"/>
              <a:t>ng generate component products</a:t>
            </a:r>
          </a:p>
          <a:p>
            <a:pPr lvl="1"/>
            <a:r>
              <a:rPr lang="en-US" dirty="0" smtClean="0"/>
              <a:t>ng g c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</a:t>
            </a:r>
            <a:r>
              <a:rPr lang="en-US" dirty="0" err="1" smtClean="0"/>
              <a:t>TypeScript</a:t>
            </a:r>
            <a:r>
              <a:rPr lang="en-US" dirty="0" smtClean="0"/>
              <a:t> code and the HTML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2133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r>
              <a:rPr lang="en-US" dirty="0" smtClean="0">
                <a:solidFill>
                  <a:schemeClr val="tx1"/>
                </a:solidFill>
              </a:rPr>
              <a:t> Code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(Business Logic)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3117272"/>
            <a:ext cx="2133600" cy="2292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(HTML)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19400" y="3124200"/>
            <a:ext cx="3429000" cy="762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819400" y="4748645"/>
            <a:ext cx="3429000" cy="6858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38963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String Interpolation: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{{ value }}</a:t>
            </a:r>
          </a:p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Property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[property]=“value”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5626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Event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(event)=“handler”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60198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Two-way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)]=“property”</a:t>
            </a:r>
          </a:p>
        </p:txBody>
      </p:sp>
    </p:spTree>
    <p:extLst>
      <p:ext uri="{BB962C8B-B14F-4D97-AF65-F5344CB8AC3E}">
        <p14:creationId xmlns:p14="http://schemas.microsoft.com/office/powerpoint/2010/main" val="35482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{{ }}</a:t>
            </a:r>
          </a:p>
          <a:p>
            <a:r>
              <a:rPr lang="en-US" dirty="0" smtClean="0"/>
              <a:t>Property Binding</a:t>
            </a:r>
          </a:p>
          <a:p>
            <a:pPr lvl="1"/>
            <a:r>
              <a:rPr lang="en-US" dirty="0" smtClean="0"/>
              <a:t>[]</a:t>
            </a:r>
          </a:p>
          <a:p>
            <a:r>
              <a:rPr lang="en-US" dirty="0" smtClean="0"/>
              <a:t>Event Binding</a:t>
            </a:r>
          </a:p>
          <a:p>
            <a:pPr lvl="1"/>
            <a:r>
              <a:rPr lang="en-US" dirty="0" smtClean="0"/>
              <a:t>$event – Passing event data</a:t>
            </a:r>
          </a:p>
          <a:p>
            <a:r>
              <a:rPr lang="en-US" dirty="0" smtClean="0"/>
              <a:t>Two-way Data Binding</a:t>
            </a:r>
          </a:p>
          <a:p>
            <a:pPr lvl="1"/>
            <a:r>
              <a:rPr lang="en-US" dirty="0" smtClean="0"/>
              <a:t>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FormsModule</a:t>
            </a:r>
            <a:r>
              <a:rPr lang="en-US" dirty="0" smtClean="0"/>
              <a:t> should be imported in </a:t>
            </a:r>
            <a:r>
              <a:rPr lang="en-US" dirty="0" err="1" smtClean="0"/>
              <a:t>AppModule</a:t>
            </a:r>
            <a:r>
              <a:rPr lang="en-US" dirty="0" smtClean="0"/>
              <a:t> (imports[] array) to use </a:t>
            </a:r>
            <a:r>
              <a:rPr lang="en-US" dirty="0" err="1" smtClean="0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in the DOM</a:t>
            </a:r>
          </a:p>
          <a:p>
            <a:r>
              <a:rPr lang="en-US" dirty="0" smtClean="0"/>
              <a:t>Components are directives with template</a:t>
            </a:r>
          </a:p>
          <a:p>
            <a:r>
              <a:rPr lang="en-US" dirty="0" smtClean="0"/>
              <a:t>Can be built-in or custom</a:t>
            </a:r>
          </a:p>
          <a:p>
            <a:r>
              <a:rPr lang="en-US" dirty="0" smtClean="0"/>
              <a:t>Built-in directives</a:t>
            </a:r>
          </a:p>
          <a:p>
            <a:pPr lvl="1"/>
            <a:r>
              <a:rPr lang="en-US" dirty="0" smtClean="0"/>
              <a:t>Structural directives – add / remove elements to / from the DOM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 smtClean="0"/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Attribute directives – make changes to the element</a:t>
            </a:r>
          </a:p>
          <a:p>
            <a:pPr lvl="2"/>
            <a:r>
              <a:rPr lang="en-US" dirty="0" err="1" smtClean="0"/>
              <a:t>ngStyle</a:t>
            </a:r>
            <a:endParaRPr lang="en-US" dirty="0" smtClean="0"/>
          </a:p>
          <a:p>
            <a:pPr lvl="2"/>
            <a:r>
              <a:rPr lang="en-US" dirty="0" err="1" smtClean="0"/>
              <a:t>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4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Angular?</a:t>
            </a:r>
          </a:p>
          <a:p>
            <a:r>
              <a:rPr lang="en-US" dirty="0" smtClean="0"/>
              <a:t>Angular Building Blocks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Decorators</a:t>
            </a:r>
          </a:p>
          <a:p>
            <a:r>
              <a:rPr lang="en-US" dirty="0" smtClean="0"/>
              <a:t>Component Templates &amp; Styles</a:t>
            </a:r>
          </a:p>
          <a:p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Property Binding</a:t>
            </a:r>
          </a:p>
          <a:p>
            <a:pPr lvl="1"/>
            <a:r>
              <a:rPr lang="en-US" dirty="0" smtClean="0"/>
              <a:t>Event Binding</a:t>
            </a:r>
          </a:p>
          <a:p>
            <a:pPr lvl="1"/>
            <a:r>
              <a:rPr lang="en-US" dirty="0" smtClean="0"/>
              <a:t>Two Way Binding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Q &amp; 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7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building dynamic apps for different platforms – Web, Mobile, Desktop</a:t>
            </a:r>
          </a:p>
          <a:p>
            <a:r>
              <a:rPr lang="en-US" dirty="0" smtClean="0"/>
              <a:t>Create apps that are modular, maintainable, testable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Encapsulates the template, data and the behavior of a view</a:t>
            </a:r>
          </a:p>
          <a:p>
            <a:pPr lvl="1"/>
            <a:r>
              <a:rPr lang="en-US" dirty="0" smtClean="0"/>
              <a:t>Completely decoupled from DOM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/>
              <a:t>Encapsulates </a:t>
            </a:r>
            <a:r>
              <a:rPr lang="en-US" dirty="0" smtClean="0"/>
              <a:t>any </a:t>
            </a:r>
            <a:r>
              <a:rPr lang="en-US" dirty="0"/>
              <a:t>non UI </a:t>
            </a:r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Http calls, logging, business logic,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Any logic not related to a view is delegated to a service</a:t>
            </a:r>
          </a:p>
          <a:p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Responsible for navigation from one view to another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To modify DOM elements and/or extend their behavior</a:t>
            </a:r>
          </a:p>
          <a:p>
            <a:pPr lvl="1"/>
            <a:r>
              <a:rPr lang="en-US" dirty="0" smtClean="0"/>
              <a:t>Built-in or custom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block of highly related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1600200"/>
            <a:ext cx="14478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1073" y="2951884"/>
            <a:ext cx="1447800" cy="642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0600" y="2951884"/>
            <a:ext cx="1447800" cy="642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0600" y="4194463"/>
            <a:ext cx="1447800" cy="7342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67300" y="2977861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90900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67300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29845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2"/>
            <a:endCxn id="11" idx="0"/>
          </p:cNvCxnSpPr>
          <p:nvPr/>
        </p:nvCxnSpPr>
        <p:spPr>
          <a:xfrm flipH="1">
            <a:off x="1714500" y="2286000"/>
            <a:ext cx="3048000" cy="665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8" idx="0"/>
          </p:cNvCxnSpPr>
          <p:nvPr/>
        </p:nvCxnSpPr>
        <p:spPr>
          <a:xfrm flipH="1">
            <a:off x="3764973" y="2286000"/>
            <a:ext cx="997527" cy="665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3" idx="0"/>
          </p:cNvCxnSpPr>
          <p:nvPr/>
        </p:nvCxnSpPr>
        <p:spPr>
          <a:xfrm>
            <a:off x="4762500" y="2286000"/>
            <a:ext cx="1028700" cy="691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>
            <a:off x="1714500" y="3594388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4" idx="0"/>
          </p:cNvCxnSpPr>
          <p:nvPr/>
        </p:nvCxnSpPr>
        <p:spPr>
          <a:xfrm flipH="1">
            <a:off x="4114800" y="3594388"/>
            <a:ext cx="16764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5" idx="0"/>
          </p:cNvCxnSpPr>
          <p:nvPr/>
        </p:nvCxnSpPr>
        <p:spPr>
          <a:xfrm>
            <a:off x="5791200" y="3594388"/>
            <a:ext cx="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6" idx="0"/>
          </p:cNvCxnSpPr>
          <p:nvPr/>
        </p:nvCxnSpPr>
        <p:spPr>
          <a:xfrm>
            <a:off x="5791200" y="3594388"/>
            <a:ext cx="16625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729845" y="5791200"/>
            <a:ext cx="1447800" cy="6624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6" idx="2"/>
            <a:endCxn id="47" idx="0"/>
          </p:cNvCxnSpPr>
          <p:nvPr/>
        </p:nvCxnSpPr>
        <p:spPr>
          <a:xfrm>
            <a:off x="7453745" y="5270788"/>
            <a:ext cx="0" cy="520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4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feature of Angular</a:t>
            </a:r>
          </a:p>
          <a:p>
            <a:r>
              <a:rPr lang="en-US" dirty="0" smtClean="0"/>
              <a:t>Encapsulate the template, data and the behavior of a view</a:t>
            </a:r>
          </a:p>
          <a:p>
            <a:r>
              <a:rPr lang="en-US" dirty="0" smtClean="0"/>
              <a:t>Allows you to break a complex web page into smaller, manageable &amp;  reusable parts</a:t>
            </a:r>
          </a:p>
          <a:p>
            <a:r>
              <a:rPr lang="en-US" dirty="0" smtClean="0"/>
              <a:t>Plain </a:t>
            </a:r>
            <a:r>
              <a:rPr lang="en-US" dirty="0" err="1" smtClean="0"/>
              <a:t>TypeScript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Root component</a:t>
            </a:r>
          </a:p>
          <a:p>
            <a:pPr lvl="1"/>
            <a:r>
              <a:rPr lang="en-US" dirty="0" smtClean="0"/>
              <a:t>Holds our entire application</a:t>
            </a:r>
          </a:p>
          <a:p>
            <a:pPr lvl="1"/>
            <a:r>
              <a:rPr lang="en-US" dirty="0" smtClean="0"/>
              <a:t>Other components are added to App component</a:t>
            </a:r>
          </a:p>
          <a:p>
            <a:r>
              <a:rPr lang="en-US" dirty="0" smtClean="0"/>
              <a:t>A Component has its own</a:t>
            </a:r>
          </a:p>
          <a:p>
            <a:pPr lvl="1"/>
            <a:r>
              <a:rPr lang="en-US" dirty="0" smtClean="0"/>
              <a:t>Template – HTML markup</a:t>
            </a:r>
          </a:p>
          <a:p>
            <a:pPr lvl="1"/>
            <a:r>
              <a:rPr lang="en-US" dirty="0" smtClean="0"/>
              <a:t>Style – CSS styles</a:t>
            </a:r>
          </a:p>
          <a:p>
            <a:pPr lvl="1"/>
            <a:r>
              <a:rPr lang="en-US" dirty="0" smtClean="0"/>
              <a:t>Business logic (data and behavior) – </a:t>
            </a:r>
            <a:r>
              <a:rPr lang="en-US" dirty="0" err="1" smtClean="0"/>
              <a:t>TypeScript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Promotes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Testability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the behavior of a class / function without explicitly modifying it</a:t>
            </a:r>
          </a:p>
          <a:p>
            <a:r>
              <a:rPr lang="en-US" dirty="0" smtClean="0"/>
              <a:t>Attaches metadata to classes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1100" y="3124200"/>
            <a:ext cx="6819900" cy="2743200"/>
          </a:xfrm>
          <a:prstGeom prst="roundRect">
            <a:avLst>
              <a:gd name="adj" fmla="val 69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Component } from '@angular/core';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selector: 'app-server',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'server.component.html'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ServerComponent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Templates &amp;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pPr lvl="1"/>
            <a:r>
              <a:rPr lang="en-US" dirty="0" err="1" smtClean="0"/>
              <a:t>templateUrl</a:t>
            </a:r>
            <a:r>
              <a:rPr lang="en-US" dirty="0" smtClean="0"/>
              <a:t> property – external template file</a:t>
            </a:r>
          </a:p>
          <a:p>
            <a:pPr lvl="1"/>
            <a:r>
              <a:rPr lang="en-US" dirty="0" smtClean="0"/>
              <a:t>template property – inline template</a:t>
            </a:r>
          </a:p>
          <a:p>
            <a:r>
              <a:rPr lang="en-US" dirty="0" smtClean="0"/>
              <a:t>Styles</a:t>
            </a:r>
          </a:p>
          <a:p>
            <a:pPr lvl="1"/>
            <a:r>
              <a:rPr lang="en-US" dirty="0" err="1" smtClean="0"/>
              <a:t>styleUrls</a:t>
            </a:r>
            <a:r>
              <a:rPr lang="en-US" dirty="0" smtClean="0"/>
              <a:t> property – external stylesheet file(s)</a:t>
            </a:r>
          </a:p>
          <a:p>
            <a:pPr lvl="1"/>
            <a:r>
              <a:rPr lang="en-US" dirty="0" smtClean="0"/>
              <a:t>styles property – inline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component – Product</a:t>
            </a:r>
          </a:p>
          <a:p>
            <a:pPr lvl="1"/>
            <a:r>
              <a:rPr lang="en-US" dirty="0" smtClean="0"/>
              <a:t>Add a reference to Product component in App component</a:t>
            </a:r>
          </a:p>
          <a:p>
            <a:pPr lvl="1"/>
            <a:r>
              <a:rPr lang="en-US" dirty="0" smtClean="0"/>
              <a:t>Check the output</a:t>
            </a:r>
          </a:p>
          <a:p>
            <a:r>
              <a:rPr lang="en-US" dirty="0" smtClean="0"/>
              <a:t>Create another component – Products</a:t>
            </a:r>
          </a:p>
          <a:p>
            <a:pPr lvl="1"/>
            <a:r>
              <a:rPr lang="en-US" dirty="0" smtClean="0"/>
              <a:t>Use Angular CLI command to create component</a:t>
            </a:r>
          </a:p>
          <a:p>
            <a:pPr lvl="2"/>
            <a:r>
              <a:rPr lang="en-US" dirty="0" smtClean="0"/>
              <a:t>ng generate component products</a:t>
            </a:r>
          </a:p>
          <a:p>
            <a:pPr lvl="1"/>
            <a:r>
              <a:rPr lang="en-US" dirty="0" smtClean="0"/>
              <a:t>Add 2 references of Product component within Products component</a:t>
            </a:r>
          </a:p>
          <a:p>
            <a:pPr lvl="1"/>
            <a:r>
              <a:rPr lang="en-US" dirty="0" smtClean="0"/>
              <a:t>Add reference to Products component in App component</a:t>
            </a:r>
          </a:p>
          <a:p>
            <a:pPr lvl="1"/>
            <a:r>
              <a:rPr lang="en-US" dirty="0" smtClean="0"/>
              <a:t>Check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21027</TotalTime>
  <Words>600</Words>
  <Application>Microsoft Office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Angular workshop components &amp; Data binding</vt:lpstr>
      <vt:lpstr>Agenda</vt:lpstr>
      <vt:lpstr>What is Angular?</vt:lpstr>
      <vt:lpstr>Angular Building Blocks</vt:lpstr>
      <vt:lpstr>Components</vt:lpstr>
      <vt:lpstr>Components</vt:lpstr>
      <vt:lpstr>Decorators</vt:lpstr>
      <vt:lpstr>Component Templates &amp; Styles</vt:lpstr>
      <vt:lpstr>Exercise</vt:lpstr>
      <vt:lpstr>Exercise</vt:lpstr>
      <vt:lpstr>Exercise</vt:lpstr>
      <vt:lpstr>Data Binding</vt:lpstr>
      <vt:lpstr>Data Binding</vt:lpstr>
      <vt:lpstr>Directives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naveen.pete</dc:creator>
  <cp:lastModifiedBy>naveen.pete</cp:lastModifiedBy>
  <cp:revision>116</cp:revision>
  <dcterms:created xsi:type="dcterms:W3CDTF">2017-05-14T17:23:31Z</dcterms:created>
  <dcterms:modified xsi:type="dcterms:W3CDTF">2017-06-24T06:17:52Z</dcterms:modified>
</cp:coreProperties>
</file>