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standard/microservices-architecture/architect-microservice-container-applications/communication-in-microservice-architectur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chbeacon.com/challenges-scaling-microservic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In SOA, the concept basically follows build on top format, where existing services would not change. If additional functionality is needed, a programmer would need to build on top rather than changing the pre-existing implementation.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"If it ain't broke, don't fix it."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T. Bert (Thomas Bertram) Lance, the Director of the Office of Management and Budget in Jimmy Carter's 1977 administration.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https://www.javacodegeeks.com/2016/05/limitations-monolithic-application-need-adapting-micro-services-architecture.html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Describe the communication methods used in microservices architecture.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https://docs.microsoft.com/en-us/dotnet/standard/microservices-architecture/architect-microservice-container-applications/communication-in-microservice-architecture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https://www.nginx.com/blog/building-microservices-inter-process-communication/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are some of the techniques used to scale in microservices architecture?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https://supergiant.io/blog/microservices-supergiant-architecture-stability-scale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https://techbeacon.com/challenges-scaling-microservices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9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MicroServices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SOA(Service Oriented Architecture)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077600" cy="352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Business value</a:t>
            </a:r>
            <a:r>
              <a:rPr lang="en" sz="1400">
                <a:solidFill>
                  <a:srgbClr val="666666"/>
                </a:solidFill>
              </a:rPr>
              <a:t> is given more importance than technical strategy.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Strategic goals</a:t>
            </a:r>
            <a:r>
              <a:rPr lang="en" sz="1400">
                <a:solidFill>
                  <a:srgbClr val="666666"/>
                </a:solidFill>
              </a:rPr>
              <a:t> are given more importance than project-specific benefits.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Intrinsic interoperability</a:t>
            </a:r>
            <a:r>
              <a:rPr lang="en" sz="1400">
                <a:solidFill>
                  <a:srgbClr val="666666"/>
                </a:solidFill>
              </a:rPr>
              <a:t> is given more importance than custom integration.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Shared services</a:t>
            </a:r>
            <a:r>
              <a:rPr lang="en" sz="1400">
                <a:solidFill>
                  <a:srgbClr val="666666"/>
                </a:solidFill>
              </a:rPr>
              <a:t> are given more importance than specific-purpose implementations.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Flexibility</a:t>
            </a:r>
            <a:r>
              <a:rPr lang="en" sz="1400">
                <a:solidFill>
                  <a:srgbClr val="666666"/>
                </a:solidFill>
              </a:rPr>
              <a:t> is given more importance than optimization.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b="1" lang="en" sz="1400">
                <a:solidFill>
                  <a:srgbClr val="666666"/>
                </a:solidFill>
              </a:rPr>
              <a:t>Evolutionary refinement</a:t>
            </a:r>
            <a:r>
              <a:rPr lang="en" sz="1400">
                <a:solidFill>
                  <a:srgbClr val="666666"/>
                </a:solidFill>
              </a:rPr>
              <a:t> is given more importance than pursuit of initial perfection.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00" y="1195850"/>
            <a:ext cx="4430924" cy="3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Monolithic Apps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47100" y="1200025"/>
            <a:ext cx="4464900" cy="33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88888"/>
            </a:pPr>
            <a:r>
              <a:rPr lang="en"/>
              <a:t>End-to-End functionality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Independent from other services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Usually not enhanced, instead rewritten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Most likely following FRD/BRD project structure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Single deployed unit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Easily handled by a Central operations team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50" y="1138825"/>
            <a:ext cx="4062599" cy="31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MicroServices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315500" cy="363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Single function per service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Easily testable, usually through automation e2e testing.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Seamless to patch and deploy independently without having to restart the entire app/ other services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Can easily aggregate multiple services for business functionality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475" y="1243400"/>
            <a:ext cx="3829225" cy="3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Each service instance is typically a process, therefore services must interact using an inter-process </a:t>
            </a:r>
            <a:r>
              <a:rPr lang="en"/>
              <a:t>communication</a:t>
            </a:r>
            <a:r>
              <a:rPr lang="en"/>
              <a:t> </a:t>
            </a:r>
            <a:r>
              <a:rPr lang="en"/>
              <a:t>protocol: HTTP, AMQP, TCP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b="1" lang="en"/>
              <a:t>Synchronous </a:t>
            </a:r>
            <a:r>
              <a:rPr lang="en"/>
              <a:t>Protocol: Client code can only continue its task when it receives a response. Example HTTP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b="1" lang="en"/>
              <a:t>Asynchronous </a:t>
            </a:r>
            <a:r>
              <a:rPr lang="en"/>
              <a:t>Protocol: Client code or message sender usually does not wait for a response Example AMQP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Communication can have either a </a:t>
            </a:r>
            <a:r>
              <a:rPr b="1" lang="en"/>
              <a:t>single </a:t>
            </a:r>
            <a:r>
              <a:rPr lang="en"/>
              <a:t>or </a:t>
            </a:r>
            <a:r>
              <a:rPr b="1" lang="en"/>
              <a:t>multiple </a:t>
            </a:r>
            <a:r>
              <a:rPr lang="en"/>
              <a:t>receivers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en"/>
              <a:t>Single Receiver: Each request must be processed by exactly one receiver or service. Example Command pattern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en"/>
              <a:t>Multiple receivers: Each request must be processes by zero to multiple receivers (must be asynchronous). Example: Publish/subscribe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825" y="504250"/>
            <a:ext cx="6954351" cy="41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Scalability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7800" y="1017725"/>
            <a:ext cx="3975000" cy="369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Scale only those services that need scaling as load demand increases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Docker, Kunernetes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Deploy each service instance as a container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450" y="1215900"/>
            <a:ext cx="4579226" cy="32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