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342" r:id="rId5"/>
    <p:sldId id="352" r:id="rId6"/>
    <p:sldId id="351" r:id="rId7"/>
    <p:sldId id="348" r:id="rId8"/>
    <p:sldId id="349" r:id="rId9"/>
    <p:sldId id="353" r:id="rId10"/>
    <p:sldId id="344" r:id="rId11"/>
    <p:sldId id="345" r:id="rId12"/>
    <p:sldId id="354" r:id="rId13"/>
    <p:sldId id="350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5646"/>
  </p:normalViewPr>
  <p:slideViewPr>
    <p:cSldViewPr snapToGrid="0" snapToObjects="1" showGuides="1">
      <p:cViewPr varScale="1">
        <p:scale>
          <a:sx n="91" d="100"/>
          <a:sy n="91" d="100"/>
        </p:scale>
        <p:origin x="46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commentAuthors" Target="commentAuthors.xml" /><Relationship Id="rId2" Type="http://schemas.openxmlformats.org/officeDocument/2006/relationships/customXml" Target="../customXml/item2.xml" /><Relationship Id="rId16" Type="http://schemas.openxmlformats.org/officeDocument/2006/relationships/tags" Target="tags/tag1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4">
            <a:extLst>
              <a:ext uri="{FF2B5EF4-FFF2-40B4-BE49-F238E27FC236}">
                <a16:creationId xmlns:a16="http://schemas.microsoft.com/office/drawing/2014/main" id="{F6856948-14CB-159E-5A7C-80A011564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t="6" b="6"/>
          <a:stretch>
            <a:fillRect/>
          </a:stretch>
        </p:blipFill>
        <p:spPr>
          <a:xfrm>
            <a:off x="0" y="0"/>
            <a:ext cx="12192000" cy="6832599"/>
          </a:xfrm>
          <a:prstGeom prst="rect">
            <a:avLst/>
          </a:prstGeom>
        </p:spPr>
      </p:pic>
      <p:pic>
        <p:nvPicPr>
          <p:cNvPr id="9" name="Content Placeholder 14">
            <a:extLst>
              <a:ext uri="{FF2B5EF4-FFF2-40B4-BE49-F238E27FC236}">
                <a16:creationId xmlns:a16="http://schemas.microsoft.com/office/drawing/2014/main" id="{7FFF1F47-49A0-3608-5C50-3C57415465B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1834" t="4" r="16" b="24"/>
          <a:stretch>
            <a:fillRect/>
          </a:stretch>
        </p:blipFill>
        <p:spPr>
          <a:xfrm>
            <a:off x="-3" y="37"/>
            <a:ext cx="12192000" cy="6853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27164"/>
            <a:ext cx="12191998" cy="1323440"/>
          </a:xfrm>
        </p:spPr>
        <p:txBody>
          <a:bodyPr>
            <a:noAutofit/>
          </a:bodyPr>
          <a:lstStyle>
            <a:lvl1pPr algn="ctr">
              <a:defRPr sz="6000" kern="1200" spc="220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558868"/>
            <a:ext cx="12191997" cy="781119"/>
          </a:xfrm>
        </p:spPr>
        <p:txBody>
          <a:bodyPr>
            <a:noAutofit/>
          </a:bodyPr>
          <a:lstStyle>
            <a:lvl1pPr marL="0" indent="0" algn="ctr">
              <a:buNone/>
              <a:defRPr sz="4000" b="0" i="0" spc="1800" baseline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7BA9FA4-8138-9E88-1DA3-FE01F5672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532550"/>
            <a:ext cx="12192000" cy="1323440"/>
          </a:xfrm>
          <a:solidFill>
            <a:schemeClr val="tx1">
              <a:alpha val="61961"/>
            </a:schemeClr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60000"/>
              </a:lnSpc>
              <a:buNone/>
              <a:defRPr sz="2000" b="0" i="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t="6" b="6"/>
          <a:stretch>
            <a:fillRect/>
          </a:stretch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" t="4" r="44091" b="24"/>
          <a:stretch>
            <a:fillRect/>
          </a:stretch>
        </p:blipFill>
        <p:spPr>
          <a:xfrm>
            <a:off x="4455845" y="-6350"/>
            <a:ext cx="7732295" cy="68538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F19E97-D266-0158-DB58-8B80C6AE8445}"/>
              </a:ext>
            </a:extLst>
          </p:cNvPr>
          <p:cNvSpPr/>
          <p:nvPr userDrawn="1"/>
        </p:nvSpPr>
        <p:spPr>
          <a:xfrm>
            <a:off x="-1" y="0"/>
            <a:ext cx="8784040" cy="685915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3661" y="1052108"/>
            <a:ext cx="6910627" cy="1164882"/>
          </a:xfrm>
        </p:spPr>
        <p:txBody>
          <a:bodyPr anchor="b">
            <a:no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EE2076-2104-00E8-4FC5-D2D1939662A8}"/>
              </a:ext>
            </a:extLst>
          </p:cNvPr>
          <p:cNvSpPr/>
          <p:nvPr userDrawn="1"/>
        </p:nvSpPr>
        <p:spPr>
          <a:xfrm>
            <a:off x="1876516" y="842493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9EA78E-CF91-A313-1EA3-1B737189BE6A}"/>
              </a:ext>
            </a:extLst>
          </p:cNvPr>
          <p:cNvSpPr/>
          <p:nvPr userDrawn="1"/>
        </p:nvSpPr>
        <p:spPr>
          <a:xfrm>
            <a:off x="3272500" y="5713197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C4BAB7B-AB4F-FB57-387C-7A8618043E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25623" y="2530837"/>
            <a:ext cx="6888665" cy="961087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512376E-E81C-EEBC-A5F9-5378563708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24" y="3617963"/>
            <a:ext cx="6888665" cy="2241805"/>
          </a:xfrm>
        </p:spPr>
        <p:txBody>
          <a:bodyPr anchor="t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  <a:cs typeface="Biome" panose="020B05030302040208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6"/>
              </a:buClr>
              <a:buSzTx/>
              <a:defRPr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E9B3C-3EC9-30D0-6EEC-FFD2F1067447}"/>
              </a:ext>
            </a:extLst>
          </p:cNvPr>
          <p:cNvCxnSpPr/>
          <p:nvPr userDrawn="1"/>
        </p:nvCxnSpPr>
        <p:spPr>
          <a:xfrm>
            <a:off x="-12590" y="2359726"/>
            <a:ext cx="532008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B971EAC-E57B-EF86-ED6F-AE35987C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A0ED8DF-4F9C-BDFE-68ED-49B03A54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44BC0460-E5E3-23E3-6335-36CF4BEB87F3}"/>
              </a:ext>
            </a:extLst>
          </p:cNvPr>
          <p:cNvSpPr/>
          <p:nvPr userDrawn="1"/>
        </p:nvSpPr>
        <p:spPr>
          <a:xfrm>
            <a:off x="2360199" y="596691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230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699CB90-DCF5-D9AC-0A86-1E02CB341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1089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DD8375-FF36-FC51-FBBD-A4EBCE6D932A}"/>
              </a:ext>
            </a:extLst>
          </p:cNvPr>
          <p:cNvSpPr/>
          <p:nvPr userDrawn="1"/>
        </p:nvSpPr>
        <p:spPr>
          <a:xfrm>
            <a:off x="322118" y="365124"/>
            <a:ext cx="11547765" cy="623728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0A684CF-D752-D358-B0D4-0DA2FFB2C7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09530" y="2220319"/>
            <a:ext cx="8845828" cy="929026"/>
          </a:xfrm>
        </p:spPr>
        <p:txBody>
          <a:bodyPr anchor="t">
            <a:noAutofit/>
          </a:bodyPr>
          <a:lstStyle>
            <a:lvl1pPr marL="0" indent="0" algn="ctr">
              <a:lnSpc>
                <a:spcPct val="140000"/>
              </a:lnSpc>
              <a:buFontTx/>
              <a:buNone/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04702-97CE-9583-8282-DF8500E5ABEF}"/>
              </a:ext>
            </a:extLst>
          </p:cNvPr>
          <p:cNvCxnSpPr/>
          <p:nvPr userDrawn="1"/>
        </p:nvCxnSpPr>
        <p:spPr>
          <a:xfrm flipH="1">
            <a:off x="4451205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39E47-02A2-4A4F-1E4A-5DF22C90533A}"/>
              </a:ext>
            </a:extLst>
          </p:cNvPr>
          <p:cNvCxnSpPr/>
          <p:nvPr userDrawn="1"/>
        </p:nvCxnSpPr>
        <p:spPr>
          <a:xfrm flipH="1">
            <a:off x="7756108" y="3330985"/>
            <a:ext cx="0" cy="1774795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ABCF599-DE3A-3924-1B55-8986557F7D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57437" y="3360802"/>
            <a:ext cx="2522391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5711A8B-0B07-4705-5569-EA1C5E3964C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00601" y="335808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8BA5EC5-6267-42DB-3068-781F4FBA33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125381" y="3360802"/>
            <a:ext cx="2587137" cy="1721355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E394DBB-1E16-C49F-3143-1C827302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E982166-168E-4452-AD77-7BDE30E2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33860DCC-9F93-1344-72B0-356F9A045A3A}"/>
              </a:ext>
            </a:extLst>
          </p:cNvPr>
          <p:cNvSpPr/>
          <p:nvPr userDrawn="1"/>
        </p:nvSpPr>
        <p:spPr>
          <a:xfrm>
            <a:off x="873270" y="3931194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1ABE433E-FA5E-3262-5CAB-46DED868AF63}"/>
              </a:ext>
            </a:extLst>
          </p:cNvPr>
          <p:cNvSpPr/>
          <p:nvPr userDrawn="1"/>
        </p:nvSpPr>
        <p:spPr>
          <a:xfrm>
            <a:off x="10658835" y="2022227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67D7C421-15EE-D350-36FE-97825F63A2BA}"/>
              </a:ext>
            </a:extLst>
          </p:cNvPr>
          <p:cNvSpPr/>
          <p:nvPr userDrawn="1"/>
        </p:nvSpPr>
        <p:spPr>
          <a:xfrm>
            <a:off x="8496299" y="5218771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048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E869C67-E833-BD41-7743-D6450600B9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9000"/>
          </a:blip>
          <a:srcRect l="15" t="124" b="14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F27405-A048-8186-4834-FCBC24391D91}"/>
              </a:ext>
            </a:extLst>
          </p:cNvPr>
          <p:cNvSpPr/>
          <p:nvPr userDrawn="1"/>
        </p:nvSpPr>
        <p:spPr>
          <a:xfrm>
            <a:off x="532" y="11284"/>
            <a:ext cx="12192000" cy="684532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365125"/>
            <a:ext cx="10515601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416EC7F6-3F25-98AA-EA20-A759C49841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28739" y="2714455"/>
            <a:ext cx="3953594" cy="509671"/>
          </a:xfrm>
        </p:spPr>
        <p:txBody>
          <a:bodyPr anchor="ctr">
            <a:noAutofit/>
          </a:bodyPr>
          <a:lstStyle>
            <a:lvl1pPr>
              <a:defRPr sz="2000" spc="3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59A4D373-2403-6A05-1927-144387611C2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66224" y="2700810"/>
            <a:ext cx="3911982" cy="523316"/>
          </a:xfrm>
        </p:spPr>
        <p:txBody>
          <a:bodyPr anchor="ctr">
            <a:noAutofit/>
          </a:bodyPr>
          <a:lstStyle>
            <a:lvl1pPr>
              <a:defRPr sz="2000" spc="300"/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864931" y="3448050"/>
            <a:ext cx="3911982" cy="2307568"/>
          </a:xfrm>
        </p:spPr>
        <p:txBody>
          <a:bodyPr/>
          <a:lstStyle>
            <a:lvl1pPr marL="283464" indent="-283464">
              <a:buClr>
                <a:schemeClr val="accent6"/>
              </a:buClr>
              <a:buFont typeface="Arial" panose="020B0604020202020204" pitchFamily="34" charset="0"/>
              <a:buChar char="•"/>
              <a:defRPr sz="1600" spc="20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defRPr sz="1600"/>
            </a:lvl2pPr>
            <a:lvl3pPr marL="859536" indent="-283464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66224" y="3448050"/>
            <a:ext cx="3911982" cy="2307568"/>
          </a:xfrm>
        </p:spPr>
        <p:txBody>
          <a:bodyPr/>
          <a:lstStyle>
            <a:lvl1pPr marL="283464" indent="-283464">
              <a:buClr>
                <a:schemeClr val="accent6"/>
              </a:buClr>
              <a:buFont typeface="Arial" panose="020B0604020202020204" pitchFamily="34" charset="0"/>
              <a:buChar char="•"/>
              <a:defRPr sz="1600" spc="20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defRPr sz="1600"/>
            </a:lvl2pPr>
            <a:lvl3pPr marL="859536" indent="-283464">
              <a:defRPr sz="1600"/>
            </a:lvl3pPr>
            <a:lvl4pPr marL="1152144"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FFDFB3E1-7148-2A79-2224-9A66EE89CDB3}"/>
              </a:ext>
            </a:extLst>
          </p:cNvPr>
          <p:cNvSpPr/>
          <p:nvPr userDrawn="1"/>
        </p:nvSpPr>
        <p:spPr>
          <a:xfrm>
            <a:off x="10521648" y="5608449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4D2D79B7-4A68-FA5E-D644-77D4216A8149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09257FA7-91DE-7D44-90E4-63C9DFA962D4}"/>
              </a:ext>
            </a:extLst>
          </p:cNvPr>
          <p:cNvSpPr/>
          <p:nvPr userDrawn="1"/>
        </p:nvSpPr>
        <p:spPr>
          <a:xfrm>
            <a:off x="1306906" y="3837599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4B7933AC-77F8-5A1E-9F12-CD7683B26868}"/>
              </a:ext>
            </a:extLst>
          </p:cNvPr>
          <p:cNvSpPr/>
          <p:nvPr userDrawn="1"/>
        </p:nvSpPr>
        <p:spPr>
          <a:xfrm>
            <a:off x="653351" y="4521502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4">
                <a:lumMod val="50000"/>
              </a:schemeClr>
            </a:gs>
            <a:gs pos="28000">
              <a:schemeClr val="tx1"/>
            </a:gs>
            <a:gs pos="80000">
              <a:schemeClr val="accent6">
                <a:lumMod val="50000"/>
              </a:schemeClr>
            </a:gs>
            <a:gs pos="99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74B0-5C6F-338C-838B-03C1E04D0C9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9351" y="1683189"/>
            <a:ext cx="10493300" cy="5174811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949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4503806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0979909" y="1571885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1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chemeClr val="accent4">
                <a:lumMod val="50000"/>
              </a:schemeClr>
            </a:gs>
            <a:gs pos="28000">
              <a:schemeClr val="tx1"/>
            </a:gs>
            <a:gs pos="80000">
              <a:schemeClr val="accent6">
                <a:lumMod val="50000"/>
              </a:schemeClr>
            </a:gs>
            <a:gs pos="99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E0BA61-3394-C68B-D34A-99473398C4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F5DF7BD-C87C-3543-83E0-89618195836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49349" y="1684777"/>
            <a:ext cx="10515601" cy="5171635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 rtl="0" fontAlgn="base">
              <a:defRPr lang="en-US" sz="1800" b="0" i="0" smtClean="0">
                <a:solidFill>
                  <a:schemeClr val="bg1"/>
                </a:solidFill>
                <a:effectLst/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pPr rtl="0" fontAlgn="base"/>
            <a:r>
              <a:rPr lang="en-US" b="0" i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Click to insert image or graphic here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A8728-F1AB-C74B-A3F2-19AC95C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7FDD546F-3181-A2C4-3ECF-1E4540E1E8FD}"/>
              </a:ext>
            </a:extLst>
          </p:cNvPr>
          <p:cNvSpPr/>
          <p:nvPr userDrawn="1"/>
        </p:nvSpPr>
        <p:spPr>
          <a:xfrm>
            <a:off x="871787" y="62169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97F35EB9-5535-DCD3-2424-B71C26EAE49D}"/>
              </a:ext>
            </a:extLst>
          </p:cNvPr>
          <p:cNvSpPr/>
          <p:nvPr userDrawn="1"/>
        </p:nvSpPr>
        <p:spPr>
          <a:xfrm>
            <a:off x="351350" y="1540687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88D46B-94A1-1F67-DBB5-DCEAA4A4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B30F573-4108-8909-3C0A-D2447A1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3EDBAD98-791B-7F40-4F48-85CFC9ECABBE}"/>
              </a:ext>
            </a:extLst>
          </p:cNvPr>
          <p:cNvSpPr/>
          <p:nvPr userDrawn="1"/>
        </p:nvSpPr>
        <p:spPr>
          <a:xfrm>
            <a:off x="607054" y="188247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E3D81F90-4EAE-8C26-A885-E7B59E49164A}"/>
              </a:ext>
            </a:extLst>
          </p:cNvPr>
          <p:cNvSpPr/>
          <p:nvPr userDrawn="1"/>
        </p:nvSpPr>
        <p:spPr>
          <a:xfrm>
            <a:off x="11685964" y="2868248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19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>
          <a:gsLst>
            <a:gs pos="79986">
              <a:schemeClr val="accent6">
                <a:lumMod val="50000"/>
              </a:schemeClr>
            </a:gs>
            <a:gs pos="39018">
              <a:srgbClr val="020C12"/>
            </a:gs>
            <a:gs pos="15000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E44934-AEEA-561B-0ADE-A0E419F72E34}"/>
              </a:ext>
            </a:extLst>
          </p:cNvPr>
          <p:cNvSpPr/>
          <p:nvPr userDrawn="1"/>
        </p:nvSpPr>
        <p:spPr>
          <a:xfrm>
            <a:off x="0" y="4477"/>
            <a:ext cx="12192000" cy="685352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7731F-00C5-9B08-2819-491BDD0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8476BD1A-F3CD-7831-B675-4B30DB13BBB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38200" y="2234612"/>
            <a:ext cx="2743200" cy="274320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0056BB6-6681-5F18-0707-36FF788E8B7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649398" y="1743093"/>
            <a:ext cx="4848110" cy="3833614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861960-A20F-381C-EC4B-C2A0F840B4C9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8554054" y="2234612"/>
            <a:ext cx="2743200" cy="2735210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584954C9-4281-0277-452A-6BD47D8FAF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5576707"/>
            <a:ext cx="10515600" cy="6139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9D5DAAF-67AD-0ADB-6FC2-7D9A92AE0BD0}"/>
              </a:ext>
            </a:extLst>
          </p:cNvPr>
          <p:cNvSpPr/>
          <p:nvPr userDrawn="1"/>
        </p:nvSpPr>
        <p:spPr>
          <a:xfrm>
            <a:off x="11170456" y="969148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858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8C17DA-981F-0BA8-3CD8-5ADAFFFB5412}"/>
              </a:ext>
            </a:extLst>
          </p:cNvPr>
          <p:cNvSpPr/>
          <p:nvPr userDrawn="1"/>
        </p:nvSpPr>
        <p:spPr>
          <a:xfrm>
            <a:off x="1876516" y="1290549"/>
            <a:ext cx="144379" cy="144379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848A31F-7C70-BCA2-A2B0-D6C41008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9FED265-6FB8-0B0E-967A-10AF6EF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B7E94463-D34E-7B78-40B0-21660AE939E4}"/>
              </a:ext>
            </a:extLst>
          </p:cNvPr>
          <p:cNvSpPr/>
          <p:nvPr userDrawn="1"/>
        </p:nvSpPr>
        <p:spPr>
          <a:xfrm>
            <a:off x="688076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291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82003">
              <a:schemeClr val="accent6"/>
            </a:gs>
            <a:gs pos="39982">
              <a:srgbClr val="020D13"/>
            </a:gs>
            <a:gs pos="14000">
              <a:schemeClr val="accent4">
                <a:lumMod val="50000"/>
              </a:schemeClr>
            </a:gs>
            <a:gs pos="0">
              <a:schemeClr val="accent4"/>
            </a:gs>
            <a:gs pos="98000">
              <a:schemeClr val="tx2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2CE5E0-A271-3F02-95B0-2A27489DEF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4000"/>
          </a:blip>
          <a:srcRect l="15" t="124" b="14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AEACF2-BE4A-08C5-F323-8ED695B39E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F52F7-0472-2EF4-1223-1785705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365125"/>
            <a:ext cx="10515600" cy="1325563"/>
          </a:xfrm>
        </p:spPr>
        <p:txBody>
          <a:bodyPr>
            <a:noAutofit/>
          </a:bodyPr>
          <a:lstStyle>
            <a:lvl1pPr algn="ctr"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A5F4FEA-EFFD-2913-9734-00CA69A215E5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494453" y="2057399"/>
            <a:ext cx="6430348" cy="3352163"/>
          </a:xfrm>
          <a:solidFill>
            <a:schemeClr val="bg2"/>
          </a:solidFill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9156B9-9B42-6D12-4F4C-6DA6A98B333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24850" y="2055812"/>
            <a:ext cx="2373313" cy="3353751"/>
          </a:xfrm>
          <a:solidFill>
            <a:schemeClr val="bg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0F80B8C5-F10F-2547-E085-FA5D266DDF76}"/>
              </a:ext>
            </a:extLst>
          </p:cNvPr>
          <p:cNvSpPr/>
          <p:nvPr userDrawn="1"/>
        </p:nvSpPr>
        <p:spPr>
          <a:xfrm>
            <a:off x="1098137" y="2693558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8898B79-1550-A6AC-FE9B-CBDD2DDE9EB0}"/>
              </a:ext>
            </a:extLst>
          </p:cNvPr>
          <p:cNvSpPr/>
          <p:nvPr userDrawn="1"/>
        </p:nvSpPr>
        <p:spPr>
          <a:xfrm>
            <a:off x="1225881" y="4503806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9F2857-55B5-64B7-59A5-3B565E8D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702CC53-A6C1-26BA-DC75-CF9EF670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55D287F0-FA0C-5618-47B9-31AC978549CC}"/>
              </a:ext>
            </a:extLst>
          </p:cNvPr>
          <p:cNvSpPr/>
          <p:nvPr userDrawn="1"/>
        </p:nvSpPr>
        <p:spPr>
          <a:xfrm>
            <a:off x="11404163" y="437579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6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437FDA18-E199-E2F6-264B-D9B6E241E574}"/>
              </a:ext>
            </a:extLst>
          </p:cNvPr>
          <p:cNvSpPr/>
          <p:nvPr userDrawn="1"/>
        </p:nvSpPr>
        <p:spPr>
          <a:xfrm>
            <a:off x="653351" y="5192833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27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14">
            <a:extLst>
              <a:ext uri="{FF2B5EF4-FFF2-40B4-BE49-F238E27FC236}">
                <a16:creationId xmlns:a16="http://schemas.microsoft.com/office/drawing/2014/main" id="{BD0D7128-6130-EE47-90ED-D45A35B438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 t="6" b="6"/>
          <a:stretch>
            <a:fillRect/>
          </a:stretch>
        </p:blipFill>
        <p:spPr>
          <a:xfrm>
            <a:off x="-6228" y="3074"/>
            <a:ext cx="12192000" cy="6854926"/>
          </a:xfrm>
          <a:prstGeom prst="rect">
            <a:avLst/>
          </a:prstGeom>
        </p:spPr>
      </p:pic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id="{14AC0A97-7D79-3DBE-FB53-A9EBFD806E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" t="4" r="44091" b="24"/>
          <a:stretch>
            <a:fillRect/>
          </a:stretch>
        </p:blipFill>
        <p:spPr>
          <a:xfrm>
            <a:off x="4459945" y="-6350"/>
            <a:ext cx="7732295" cy="68538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4206CF-1482-CF6D-D783-1BB21E6F679A}"/>
              </a:ext>
            </a:extLst>
          </p:cNvPr>
          <p:cNvSpPr/>
          <p:nvPr userDrawn="1"/>
        </p:nvSpPr>
        <p:spPr>
          <a:xfrm>
            <a:off x="5698" y="0"/>
            <a:ext cx="608517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79405F-38DE-C05D-5E87-4D38F54C79B4}"/>
              </a:ext>
            </a:extLst>
          </p:cNvPr>
          <p:cNvCxnSpPr/>
          <p:nvPr userDrawn="1"/>
        </p:nvCxnSpPr>
        <p:spPr>
          <a:xfrm>
            <a:off x="-12590" y="3125038"/>
            <a:ext cx="480404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C904D88-E1BE-F1FA-D405-F55DA966DA84}"/>
              </a:ext>
            </a:extLst>
          </p:cNvPr>
          <p:cNvSpPr/>
          <p:nvPr userDrawn="1"/>
        </p:nvSpPr>
        <p:spPr>
          <a:xfrm>
            <a:off x="705405" y="1144246"/>
            <a:ext cx="126770" cy="12677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6371" y="1562944"/>
            <a:ext cx="3767257" cy="1358678"/>
          </a:xfrm>
        </p:spPr>
        <p:txBody>
          <a:bodyPr anchor="b"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4BA031E-69C2-025F-5A62-37A61D3D5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6371" y="3426703"/>
            <a:ext cx="3767257" cy="26168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A6CCC38-0DC7-93AB-5678-4FB88CE9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5ED02F-D1E1-9C00-BD42-A95D595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8F0816-C429-D32E-058B-33405874DFA7}"/>
              </a:ext>
            </a:extLst>
          </p:cNvPr>
          <p:cNvSpPr/>
          <p:nvPr userDrawn="1"/>
        </p:nvSpPr>
        <p:spPr>
          <a:xfrm>
            <a:off x="468157" y="1963496"/>
            <a:ext cx="45719" cy="3778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49071"/>
            </a:schemeClr>
          </a:solidFill>
          <a:ln w="42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Scientific findings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58" r:id="rId3"/>
    <p:sldLayoutId id="2147483664" r:id="rId4"/>
    <p:sldLayoutId id="2147483650" r:id="rId5"/>
    <p:sldLayoutId id="2147483666" r:id="rId6"/>
    <p:sldLayoutId id="2147483659" r:id="rId7"/>
    <p:sldLayoutId id="2147483660" r:id="rId8"/>
    <p:sldLayoutId id="2147483663" r:id="rId9"/>
  </p:sldLayoutIdLst>
  <p:transition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jpe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106" y="2084398"/>
            <a:ext cx="11609067" cy="781119"/>
          </a:xfrm>
          <a:noFill/>
        </p:spPr>
        <p:txBody>
          <a:bodyPr wrap="square" lIns="91440" tIns="45720" rIns="91440" bIns="45720" anchor="t">
            <a:noAutofit/>
          </a:bodyPr>
          <a:lstStyle>
            <a:lvl1pPr marL="0" indent="0" algn="ctr">
              <a:buNone/>
              <a:defRPr sz="4000" b="0" i="0" spc="1800" baseline="0">
                <a:solidFill>
                  <a:schemeClr val="bg1"/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indent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sz="2800" spc="600" baseline="0">
                <a:solidFill>
                  <a:srgbClr val="FFFFFF"/>
                </a:solidFill>
                <a:latin typeface="&quot;Biome Light&quot;"/>
              </a:rPr>
              <a:t>THEME : SMART WATER FOUNTAINS</a:t>
            </a:r>
          </a:p>
          <a:p>
            <a:pPr marL="0" marR="0" indent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sz="2800" spc="600" baseline="0">
                <a:solidFill>
                  <a:srgbClr val="FFFFFF"/>
                </a:solidFill>
                <a:latin typeface="&quot;Biome Light&quot;"/>
              </a:rPr>
              <a:t>PHASE 2</a:t>
            </a:r>
          </a:p>
        </p:txBody>
      </p:sp>
      <p:pic>
        <p:nvPicPr>
          <p:cNvPr id="12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301435"/>
            <a:ext cx="1744980" cy="991235"/>
          </a:xfrm>
          <a:prstGeom prst="rect">
            <a:avLst/>
          </a:prstGeom>
        </p:spPr>
      </p:pic>
      <p:pic>
        <p:nvPicPr>
          <p:cNvPr id="13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819650" y="423671"/>
            <a:ext cx="1878329" cy="818117"/>
          </a:xfrm>
          <a:prstGeom prst="rect">
            <a:avLst/>
          </a:prstGeom>
        </p:spPr>
      </p:pic>
      <p:pic>
        <p:nvPicPr>
          <p:cNvPr id="14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9258300" y="423672"/>
            <a:ext cx="2034540" cy="890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F9C58-E47F-D799-42BB-83D9FE08E4C5}"/>
              </a:ext>
            </a:extLst>
          </p:cNvPr>
          <p:cNvSpPr txBox="1"/>
          <p:nvPr/>
        </p:nvSpPr>
        <p:spPr>
          <a:xfrm>
            <a:off x="3968622" y="3635338"/>
            <a:ext cx="4590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Submitted by:</a:t>
            </a:r>
          </a:p>
          <a:p>
            <a:pPr algn="l"/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P.Naveen</a:t>
            </a:r>
          </a:p>
          <a:p>
            <a:pPr algn="l"/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G.Thamaraiselvan</a:t>
            </a:r>
          </a:p>
          <a:p>
            <a:pPr algn="l"/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M.Perumal</a:t>
            </a:r>
          </a:p>
          <a:p>
            <a:pPr algn="l"/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B.K.karthikeyan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9E75-B9FE-CF36-3664-1AB293ED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66" y="1328053"/>
            <a:ext cx="4756866" cy="1358678"/>
          </a:xfrm>
        </p:spPr>
        <p:txBody>
          <a:bodyPr/>
          <a:lstStyle/>
          <a:p>
            <a:r>
              <a:rPr lang="en-US" sz="66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7B4A-0538-FAD8-7A24-931BA48AE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6371" y="3807866"/>
            <a:ext cx="3767257" cy="2156706"/>
          </a:xfrm>
        </p:spPr>
        <p:txBody>
          <a:bodyPr/>
          <a:lstStyle/>
          <a:p>
            <a:r>
              <a:rPr lang="en-US" sz="2400"/>
              <a:t>Our acknowledgement to our mentors, naan mudhalvan team, IBM team, and also our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D8D8-4772-1C08-69BB-F391F0D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24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648E53-A674-2192-7737-52A353F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016F9B8-C9EB-376A-DC61-5441DEEB1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32366"/>
              </p:ext>
            </p:extLst>
          </p:nvPr>
        </p:nvGraphicFramePr>
        <p:xfrm>
          <a:off x="1058410" y="870358"/>
          <a:ext cx="10075179" cy="511728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47958">
                  <a:extLst>
                    <a:ext uri="{9D8B030D-6E8A-4147-A177-3AD203B41FA5}">
                      <a16:colId xmlns:a16="http://schemas.microsoft.com/office/drawing/2014/main" val="2707315250"/>
                    </a:ext>
                  </a:extLst>
                </a:gridCol>
                <a:gridCol w="7986197">
                  <a:extLst>
                    <a:ext uri="{9D8B030D-6E8A-4147-A177-3AD203B41FA5}">
                      <a16:colId xmlns:a16="http://schemas.microsoft.com/office/drawing/2014/main" val="1934281634"/>
                    </a:ext>
                  </a:extLst>
                </a:gridCol>
                <a:gridCol w="1041024">
                  <a:extLst>
                    <a:ext uri="{9D8B030D-6E8A-4147-A177-3AD203B41FA5}">
                      <a16:colId xmlns:a16="http://schemas.microsoft.com/office/drawing/2014/main" val="2173553625"/>
                    </a:ext>
                  </a:extLst>
                </a:gridCol>
              </a:tblGrid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Pg.no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6322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58524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CAUSES OF WATER FOUNTAIN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016341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HARDWARE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97560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SOFTWARE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12551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STEPS TO CREATE THE SMART WATER FOUNTAIN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89643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23983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426524"/>
                  </a:ext>
                </a:extLst>
              </a:tr>
              <a:tr h="568587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1822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ABCF-B0F6-3B9E-078F-2A8A22C5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6B71-3E57-E2F3-291A-39B418022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25623" y="2530837"/>
            <a:ext cx="6888665" cy="3504203"/>
          </a:xfrm>
        </p:spPr>
        <p:txBody>
          <a:bodyPr/>
          <a:lstStyle/>
          <a:p>
            <a:r>
              <a:rPr lang="en-US"/>
              <a:t>Water is an </a:t>
            </a:r>
            <a:r>
              <a:rPr lang="en-IN"/>
              <a:t>essential part in our day to day life.</a:t>
            </a:r>
          </a:p>
          <a:p>
            <a:r>
              <a:rPr lang="en-IN"/>
              <a:t> smart water fountain is an automated system that provides a continuous flow of water in a controlled manner. It incorporates various technologies and features to enhance functionality, efficiency, and convenience.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6E54F-9038-30CB-FB21-11F164E0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13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C72-58E2-1B97-DDA6-628DFCBB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water fountains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E76A-8255-CCDE-9E27-EDF3F5B73F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08848" y="2234395"/>
            <a:ext cx="7006651" cy="305769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Waste of water resources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Man power is need to operate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Difficult to find errors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ADF4-FCCD-5389-909C-60848BFE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257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DEB00A-2030-7241-16B2-C12E2800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Components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40CD6-1CBD-4FBE-258B-28D1D809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CE7CE-BE46-A7F5-98EC-ABBED5DA2043}"/>
              </a:ext>
            </a:extLst>
          </p:cNvPr>
          <p:cNvSpPr txBox="1"/>
          <p:nvPr/>
        </p:nvSpPr>
        <p:spPr>
          <a:xfrm>
            <a:off x="2600325" y="2218959"/>
            <a:ext cx="8218170" cy="4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1. Raspberry Pi 3 Model B or later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2. Water pump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3. Relay module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4. Water level sensor (optional)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5. Power supply for the pump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6. Tubing and fountain nozzle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7. Waterproof container for the water reservoir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8. Various cables, connectors, and a breadboard</a:t>
            </a:r>
          </a:p>
          <a:p>
            <a:pPr>
              <a:lnSpc>
                <a:spcPct val="150000"/>
              </a:lnSpc>
            </a:pPr>
            <a:endParaRPr lang="en-IN" sz="200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6343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8B6A01-5CD0-C080-08DE-E8C976F2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AF1A45-96E7-8AE8-20C9-11D4E158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E237-6E77-C8FB-123A-DA8301C6A168}"/>
              </a:ext>
            </a:extLst>
          </p:cNvPr>
          <p:cNvSpPr txBox="1"/>
          <p:nvPr/>
        </p:nvSpPr>
        <p:spPr>
          <a:xfrm>
            <a:off x="2758440" y="2285373"/>
            <a:ext cx="6675120" cy="326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1. Raspbian OS (or a suitable Raspberry Pi OS)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2. Python for programming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3. IoT platform (e.g., MQTT, AWS IoT, or Google Cloud IoT Core)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4. Libraries for GPIO control (e.g., RPi.GPIO)</a:t>
            </a:r>
          </a:p>
          <a:p>
            <a:pPr>
              <a:lnSpc>
                <a:spcPct val="150000"/>
              </a:lnSpc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</a:rPr>
              <a:t>5. Optional: Web server and HTML/CSS/JavaScript for a web-based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586455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9A48-AF8C-3538-CC7B-DC7F509A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>
                <a:effectLst/>
                <a:latin typeface="Liberation Serif"/>
                <a:ea typeface="Noto Serif CJK SC"/>
                <a:cs typeface="Lohit Devanagari"/>
              </a:rPr>
              <a:t>Steps to Create the Smart Water Fountain</a:t>
            </a:r>
            <a:endParaRPr lang="en-US"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910A-A120-0EC4-A6BF-AE39C189C2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16961" y="1701844"/>
            <a:ext cx="3767356" cy="455245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Set Up Raspberry Pi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Hardware Setup</a:t>
            </a:r>
            <a:endParaRPr lang="en-IN" sz="2000">
              <a:solidFill>
                <a:schemeClr val="accent3">
                  <a:lumMod val="50000"/>
                </a:schemeClr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Install Required Libraries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Code the Fountain Control</a:t>
            </a:r>
            <a:endParaRPr lang="en-IN" sz="2000">
              <a:solidFill>
                <a:schemeClr val="accent3">
                  <a:lumMod val="50000"/>
                </a:schemeClr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IoT Integration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Web Interface</a:t>
            </a:r>
            <a:endParaRPr lang="en-IN" sz="2000">
              <a:solidFill>
                <a:schemeClr val="accent3">
                  <a:lumMod val="50000"/>
                </a:schemeClr>
              </a:solidFill>
              <a:latin typeface="Liberation Serif"/>
              <a:ea typeface="Noto Serif CJK SC"/>
              <a:cs typeface="Lohit Devanagar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Assemble and Test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solidFill>
                  <a:schemeClr val="accent3">
                    <a:lumMod val="50000"/>
                  </a:schemeClr>
                </a:solidFill>
                <a:effectLst/>
                <a:latin typeface="Liberation Serif"/>
                <a:ea typeface="Noto Serif CJK SC"/>
                <a:cs typeface="Lohit Devanagari"/>
              </a:rPr>
              <a:t>Finalize and Deploy</a:t>
            </a:r>
            <a:endParaRPr lang="en-IN" sz="2000" kern="100">
              <a:solidFill>
                <a:schemeClr val="accent3">
                  <a:lumMod val="50000"/>
                </a:schemeClr>
              </a:solidFill>
              <a:effectLst/>
              <a:latin typeface="Liberation Serif"/>
              <a:ea typeface="Noto Serif CJK SC"/>
              <a:cs typeface="Lohit Devanaga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1D5C1B-39FE-2949-16D4-283AB532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17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57C4-CC71-1F01-828C-BC1B6309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3" y="256069"/>
            <a:ext cx="2984349" cy="708666"/>
          </a:xfrm>
        </p:spPr>
        <p:txBody>
          <a:bodyPr/>
          <a:lstStyle/>
          <a:p>
            <a:r>
              <a:rPr lang="en-US"/>
              <a:t>coding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CB56F7D-10E5-4575-22F0-CC7A883D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20782-0F9E-8E7C-BC27-E4581431ADB7}"/>
              </a:ext>
            </a:extLst>
          </p:cNvPr>
          <p:cNvSpPr txBox="1"/>
          <p:nvPr/>
        </p:nvSpPr>
        <p:spPr>
          <a:xfrm>
            <a:off x="4077050" y="166504"/>
            <a:ext cx="50639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#import RPi.GPIO as GPIO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import time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# Set the GPIO mode and pin numbers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GPIO.setmode(GPIO.BCM)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water_pump_pin = 17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status_led_pin = 18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# Setup GPIO pins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GPIO.setup(water_pump_pin, GPIO.OUT)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GPIO.setup(status_led_pin, GPIO.OUT)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def water_fountain_on():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print("Water fountain turned on")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GPIO.output(water_pump_pin, GPIO.HIGH)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GPIO.output(status_led_pin, GPIO.HIGH)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def water_fountain_off():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print("Water fountain turned off")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GPIO.output(water_pump_pin, GPIO.LOW)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GPIO.output(status_led_pin, GPIO.LOW)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# Main loop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try: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 while True:   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# Check if the water level is low    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if is_water_level_low():        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water_fountain_on()    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else:        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water_fountain_off()           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# Delay for 1 second    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time.sleep(1)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except KeyboardInterrupt: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# Clean up GPIO on keyboard interrupt    </a:t>
            </a:r>
          </a:p>
          <a:p>
            <a:r>
              <a:rPr lang="en-IN" sz="1400">
                <a:solidFill>
                  <a:schemeClr val="accent3">
                    <a:lumMod val="50000"/>
                  </a:schemeClr>
                </a:solidFill>
              </a:rPr>
              <a:t>	GPIO.cleanup()</a:t>
            </a:r>
          </a:p>
        </p:txBody>
      </p:sp>
    </p:spTree>
    <p:extLst>
      <p:ext uri="{BB962C8B-B14F-4D97-AF65-F5344CB8AC3E}">
        <p14:creationId xmlns:p14="http://schemas.microsoft.com/office/powerpoint/2010/main" val="21255180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D38E-D584-B728-81E4-E77E7C8A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BCA2-B23C-55BB-B393-12B5D86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C956C-6E0A-C5E5-55EF-47C1A11E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30" y="1790408"/>
            <a:ext cx="5442394" cy="4800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A3B59-9B6E-E428-498F-39CE3E3E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32" y="1691959"/>
            <a:ext cx="4800916" cy="4800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80471-C9EE-5F5F-651C-AF9586E1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967" y="2503211"/>
            <a:ext cx="2966472" cy="2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8183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1"/>
  <p:tag name="AS_OS" val="Unix 6.2.0.1012"/>
  <p:tag name="AS_RELEASE_DATE" val="2022.12.14"/>
  <p:tag name="AS_TITLE" val="Aspose.Slides for .NET5"/>
  <p:tag name="AS_VERSION" val="22.12"/>
</p:tagLst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Biome"/>
        <a:cs typeface="Arial"/>
      </a:majorFont>
      <a:minorFont>
        <a:latin typeface="Arial Nova"/>
        <a:ea typeface="Arial Nova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Findings_WAC_CP_v10" id="{DFB4E90D-091B-45B9-9CB3-B93AA2CDF265}" vid="{C9138B91-C486-4852-8AB0-95D8040FA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44BFB8-0B48-48D5-A0BA-9317960E8F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6D7367-F508-4F80-B02C-79260B726607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9DD645B-D823-4D85-A8AC-AFAC8212B2F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105</TotalTime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Introduction</vt:lpstr>
      <vt:lpstr>Causes of water fountains</vt:lpstr>
      <vt:lpstr>Hardware Components</vt:lpstr>
      <vt:lpstr>Software Components</vt:lpstr>
      <vt:lpstr>Steps to Create the Smart Water Fountain</vt:lpstr>
      <vt:lpstr>coding</vt:lpstr>
      <vt:lpstr>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 :  R.D.GOKULNATH       D.SAKTHIVEL         C.MANOJ     K.RAVI </dc:title>
  <dc:creator>gokul nath</dc:creator>
  <cp:lastModifiedBy>Guest User</cp:lastModifiedBy>
  <cp:revision>3</cp:revision>
  <dcterms:created xsi:type="dcterms:W3CDTF">2023-10-11T16:08:13Z</dcterms:created>
  <dcterms:modified xsi:type="dcterms:W3CDTF">2023-10-13T06:25:04Z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XPowerLiteLastOptimized">
    <vt:lpwstr>2889235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S10.0.0</vt:lpwstr>
  </property>
</Properties>
</file>