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andomuser.me/api/?seed=abc&amp;results=1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650B-D8AF-AA4A-A5C9-1BF57E957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Jetpack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30107-A01E-9842-9229-3A5EE8E3F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01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A2CE-3BBD-5E45-9E4D-ADEF9F6F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UI could observe </a:t>
            </a:r>
            <a:r>
              <a:rPr lang="en-US" dirty="0" err="1"/>
              <a:t>localDB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Can UI be updated whenever there is a change in </a:t>
            </a:r>
            <a:r>
              <a:rPr lang="en-US" dirty="0" err="1"/>
              <a:t>localDB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576C-2B88-D84A-8057-752A1DA1B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6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70C9-CEA4-E243-9744-4799D389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B5BD9-E810-5542-ACBE-A8E30C838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Observable data holder </a:t>
            </a:r>
          </a:p>
          <a:p>
            <a:r>
              <a:rPr lang="en-US" dirty="0"/>
              <a:t>(wrapper around data)</a:t>
            </a:r>
          </a:p>
          <a:p>
            <a:r>
              <a:rPr lang="en-US" dirty="0"/>
              <a:t>Lifecycle aware</a:t>
            </a:r>
          </a:p>
          <a:p>
            <a:r>
              <a:rPr lang="en-US" dirty="0"/>
              <a:t>Reduces callback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BC88E-F20B-9D45-BE8E-1672211D0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80" y="1981200"/>
            <a:ext cx="617982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58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8A92-EB83-214C-A3E7-6889BC6C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architecture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D2D939-37BB-8F4F-A1E0-C81D8548A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4720" y="1268730"/>
            <a:ext cx="5955030" cy="4800600"/>
          </a:xfrm>
        </p:spPr>
      </p:pic>
    </p:spTree>
    <p:extLst>
      <p:ext uri="{BB962C8B-B14F-4D97-AF65-F5344CB8AC3E}">
        <p14:creationId xmlns:p14="http://schemas.microsoft.com/office/powerpoint/2010/main" val="348733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0710-808B-E943-86B8-B2EAC5F2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 some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8B92A-0D73-B042-981D-E558A4DF0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https://randomuser.me/api/?seed=abc&amp;results=10</a:t>
            </a:r>
            <a:endParaRPr lang="en-IN" dirty="0"/>
          </a:p>
          <a:p>
            <a:endParaRPr lang="en-IN" dirty="0"/>
          </a:p>
          <a:p>
            <a:r>
              <a:rPr lang="en-IN" dirty="0"/>
              <a:t>Returns random users. If we give a seed and count as 10 – always returns same 10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67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C823-069C-D04F-993A-9B322E78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36DD79-8E99-E04A-B8E7-10E69A6C8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0"/>
            <a:ext cx="4070765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34B0DC-6AF1-D042-AB0F-6CFD5CEB6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6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24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A970-3DD0-AE4A-BCB0-96004A05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87B6-E908-044C-AB27-83C256A7B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DI, Dagger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5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8411-0119-924C-B25C-30C3CCDD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6A124-AA58-8C43-9C84-47FE6EAA7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Separation of concerns – Separating into distinct sections. Each section addresses a separate concern</a:t>
            </a:r>
          </a:p>
          <a:p>
            <a:endParaRPr lang="en-US" dirty="0"/>
          </a:p>
          <a:p>
            <a:r>
              <a:rPr lang="en-US" dirty="0"/>
              <a:t>Single Responsibility Principle – Each class/function has a single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160311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496E-535C-654A-8828-5FC9AE4C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19512-2E64-2446-9F67-4A8A4139C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80178C-9626-664A-884F-D03893CEB65A}"/>
              </a:ext>
            </a:extLst>
          </p:cNvPr>
          <p:cNvSpPr/>
          <p:nvPr/>
        </p:nvSpPr>
        <p:spPr>
          <a:xfrm>
            <a:off x="2875547" y="2839453"/>
            <a:ext cx="2286000" cy="2033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Activity_userlist.xml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53B83-E97B-3C44-856A-70D5EF8D8A4B}"/>
              </a:ext>
            </a:extLst>
          </p:cNvPr>
          <p:cNvSpPr/>
          <p:nvPr/>
        </p:nvSpPr>
        <p:spPr>
          <a:xfrm>
            <a:off x="6286500" y="2839453"/>
            <a:ext cx="2189747" cy="2021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UserListActivity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DAB82-03BF-3F4D-8443-38371A75D1D9}"/>
              </a:ext>
            </a:extLst>
          </p:cNvPr>
          <p:cNvSpPr/>
          <p:nvPr/>
        </p:nvSpPr>
        <p:spPr>
          <a:xfrm>
            <a:off x="9432172" y="2839453"/>
            <a:ext cx="1756611" cy="2033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043A2-5476-4941-B393-4CF748BF747C}"/>
              </a:ext>
            </a:extLst>
          </p:cNvPr>
          <p:cNvSpPr txBox="1"/>
          <p:nvPr/>
        </p:nvSpPr>
        <p:spPr>
          <a:xfrm>
            <a:off x="6744019" y="501665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9599E-020C-D747-88B7-BF888F70E904}"/>
              </a:ext>
            </a:extLst>
          </p:cNvPr>
          <p:cNvSpPr txBox="1"/>
          <p:nvPr/>
        </p:nvSpPr>
        <p:spPr>
          <a:xfrm>
            <a:off x="3562467" y="501665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D553F-39C5-E643-817A-268338726E02}"/>
              </a:ext>
            </a:extLst>
          </p:cNvPr>
          <p:cNvSpPr txBox="1"/>
          <p:nvPr/>
        </p:nvSpPr>
        <p:spPr>
          <a:xfrm>
            <a:off x="9649326" y="501665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70844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496E-535C-654A-8828-5FC9AE4C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19512-2E64-2446-9F67-4A8A4139C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80178C-9626-664A-884F-D03893CEB65A}"/>
              </a:ext>
            </a:extLst>
          </p:cNvPr>
          <p:cNvSpPr/>
          <p:nvPr/>
        </p:nvSpPr>
        <p:spPr>
          <a:xfrm>
            <a:off x="2875547" y="2839453"/>
            <a:ext cx="2286000" cy="2033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Activity_userlist.xml</a:t>
            </a:r>
            <a:endParaRPr lang="en-US" dirty="0"/>
          </a:p>
          <a:p>
            <a:pPr algn="ctr"/>
            <a:r>
              <a:rPr lang="en-US" dirty="0" err="1"/>
              <a:t>UserListActivity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53B83-E97B-3C44-856A-70D5EF8D8A4B}"/>
              </a:ext>
            </a:extLst>
          </p:cNvPr>
          <p:cNvSpPr/>
          <p:nvPr/>
        </p:nvSpPr>
        <p:spPr>
          <a:xfrm>
            <a:off x="6286500" y="2839453"/>
            <a:ext cx="2189747" cy="2021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UserListPresenter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DAB82-03BF-3F4D-8443-38371A75D1D9}"/>
              </a:ext>
            </a:extLst>
          </p:cNvPr>
          <p:cNvSpPr/>
          <p:nvPr/>
        </p:nvSpPr>
        <p:spPr>
          <a:xfrm>
            <a:off x="9432172" y="2839453"/>
            <a:ext cx="1756611" cy="2033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043A2-5476-4941-B393-4CF748BF747C}"/>
              </a:ext>
            </a:extLst>
          </p:cNvPr>
          <p:cNvSpPr txBox="1"/>
          <p:nvPr/>
        </p:nvSpPr>
        <p:spPr>
          <a:xfrm>
            <a:off x="6771270" y="2241521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9599E-020C-D747-88B7-BF888F70E904}"/>
              </a:ext>
            </a:extLst>
          </p:cNvPr>
          <p:cNvSpPr txBox="1"/>
          <p:nvPr/>
        </p:nvSpPr>
        <p:spPr>
          <a:xfrm>
            <a:off x="3550436" y="224152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D553F-39C5-E643-817A-268338726E02}"/>
              </a:ext>
            </a:extLst>
          </p:cNvPr>
          <p:cNvSpPr txBox="1"/>
          <p:nvPr/>
        </p:nvSpPr>
        <p:spPr>
          <a:xfrm>
            <a:off x="9745579" y="217115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8167A-C2B6-CA44-88D2-F18E9537EFF3}"/>
              </a:ext>
            </a:extLst>
          </p:cNvPr>
          <p:cNvSpPr txBox="1"/>
          <p:nvPr/>
        </p:nvSpPr>
        <p:spPr>
          <a:xfrm>
            <a:off x="2875547" y="5209310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Presenter.getUsers</a:t>
            </a:r>
            <a:r>
              <a:rPr lang="en-US" dirty="0"/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77369-5E3E-5144-945E-C540758CE58C}"/>
              </a:ext>
            </a:extLst>
          </p:cNvPr>
          <p:cNvSpPr txBox="1"/>
          <p:nvPr/>
        </p:nvSpPr>
        <p:spPr>
          <a:xfrm>
            <a:off x="5604702" y="5102192"/>
            <a:ext cx="41408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</a:t>
            </a:r>
            <a:r>
              <a:rPr lang="en-US" dirty="0" err="1"/>
              <a:t>localDB</a:t>
            </a:r>
            <a:r>
              <a:rPr lang="en-US" dirty="0"/>
              <a:t> or API</a:t>
            </a:r>
          </a:p>
          <a:p>
            <a:endParaRPr lang="en-US" dirty="0"/>
          </a:p>
          <a:p>
            <a:r>
              <a:rPr lang="en-US" dirty="0"/>
              <a:t>On Receiving users – </a:t>
            </a:r>
            <a:r>
              <a:rPr lang="en-US" dirty="0" err="1"/>
              <a:t>view.update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3058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46E4-6E39-B541-BD57-5B6201EA8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FAFEF-7E7E-3546-9AA5-FB3CC4A90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presenter calls API and before response is returned if user rotates screen:</a:t>
            </a:r>
          </a:p>
          <a:p>
            <a:pPr lvl="1"/>
            <a:r>
              <a:rPr lang="en-US" dirty="0"/>
              <a:t>If we keep presenter in memory and call </a:t>
            </a:r>
            <a:r>
              <a:rPr lang="en-US" dirty="0" err="1"/>
              <a:t>view.update</a:t>
            </a:r>
            <a:r>
              <a:rPr lang="en-US" dirty="0"/>
              <a:t>() – application crash</a:t>
            </a:r>
          </a:p>
          <a:p>
            <a:pPr lvl="1"/>
            <a:r>
              <a:rPr lang="en-US" dirty="0"/>
              <a:t>If we destroy presenter along with activity and create new presenter when activity is recreated – multiple network calls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What if presenter behaved like a fragment? </a:t>
            </a:r>
            <a:r>
              <a:rPr lang="en-US" dirty="0" err="1"/>
              <a:t>i.e</a:t>
            </a:r>
            <a:r>
              <a:rPr lang="en-US" dirty="0"/>
              <a:t> reattach to activity when user rotates screen</a:t>
            </a:r>
          </a:p>
        </p:txBody>
      </p:sp>
    </p:spTree>
    <p:extLst>
      <p:ext uri="{BB962C8B-B14F-4D97-AF65-F5344CB8AC3E}">
        <p14:creationId xmlns:p14="http://schemas.microsoft.com/office/powerpoint/2010/main" val="1261436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6F5F-E8C1-DD47-9CEC-90CBDA43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ViewModel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C64065-8592-304A-A5FF-1EF6C6ECE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010" y="1303020"/>
            <a:ext cx="5886450" cy="4972050"/>
          </a:xfrm>
        </p:spPr>
      </p:pic>
    </p:spTree>
    <p:extLst>
      <p:ext uri="{BB962C8B-B14F-4D97-AF65-F5344CB8AC3E}">
        <p14:creationId xmlns:p14="http://schemas.microsoft.com/office/powerpoint/2010/main" val="226992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7A11-5327-DC4F-9770-E0A3051D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alright?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FB0E9-C6FF-2A42-AFA3-42037BDBF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should </a:t>
            </a:r>
            <a:r>
              <a:rPr lang="en-US" dirty="0" err="1"/>
              <a:t>viewModel</a:t>
            </a:r>
            <a:r>
              <a:rPr lang="en-US" dirty="0"/>
              <a:t> have to decide whether to call API or </a:t>
            </a:r>
            <a:r>
              <a:rPr lang="en-US" dirty="0" err="1"/>
              <a:t>localDB</a:t>
            </a:r>
            <a:r>
              <a:rPr lang="en-US" dirty="0"/>
              <a:t> and also parse JSON response ?</a:t>
            </a:r>
          </a:p>
          <a:p>
            <a:endParaRPr lang="en-US" dirty="0"/>
          </a:p>
          <a:p>
            <a:r>
              <a:rPr lang="en-US" dirty="0"/>
              <a:t>What if we had a simple interface to get the data? – </a:t>
            </a:r>
            <a:r>
              <a:rPr lang="en-US" dirty="0" err="1"/>
              <a:t>UsersRepository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3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4641-B884-7B47-80CA-44F5F1AC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really need a Repository class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555C-7B18-DE4F-B2BF-B00A4847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D196C-4456-2942-89A3-2F2E7EE47295}"/>
              </a:ext>
            </a:extLst>
          </p:cNvPr>
          <p:cNvSpPr txBox="1"/>
          <p:nvPr/>
        </p:nvSpPr>
        <p:spPr>
          <a:xfrm>
            <a:off x="3211830" y="2560320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UserListActivity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8B625-304F-5647-A0E5-A09CF6B22FC5}"/>
              </a:ext>
            </a:extLst>
          </p:cNvPr>
          <p:cNvSpPr txBox="1"/>
          <p:nvPr/>
        </p:nvSpPr>
        <p:spPr>
          <a:xfrm>
            <a:off x="3097530" y="335637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UserListViewModel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253D6B-0A81-E248-BED4-C4CC6915C30C}"/>
              </a:ext>
            </a:extLst>
          </p:cNvPr>
          <p:cNvSpPr txBox="1"/>
          <p:nvPr/>
        </p:nvSpPr>
        <p:spPr>
          <a:xfrm>
            <a:off x="8058150" y="2560320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UserDetailActivity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85987-46E8-494E-AC06-35B803F3D184}"/>
              </a:ext>
            </a:extLst>
          </p:cNvPr>
          <p:cNvSpPr txBox="1"/>
          <p:nvPr/>
        </p:nvSpPr>
        <p:spPr>
          <a:xfrm>
            <a:off x="7834530" y="3356372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UserDetailViewModel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193D8-C37B-284A-B1EC-FA196C493368}"/>
              </a:ext>
            </a:extLst>
          </p:cNvPr>
          <p:cNvSpPr txBox="1"/>
          <p:nvPr/>
        </p:nvSpPr>
        <p:spPr>
          <a:xfrm>
            <a:off x="5703570" y="4589152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UsersRepository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6B0D0F-1FA1-244C-BB70-38BFCD2D3330}"/>
              </a:ext>
            </a:extLst>
          </p:cNvPr>
          <p:cNvCxnSpPr/>
          <p:nvPr/>
        </p:nvCxnSpPr>
        <p:spPr>
          <a:xfrm>
            <a:off x="4106466" y="2929652"/>
            <a:ext cx="0" cy="4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7E3FC6-B46C-1145-ABB0-E007A2AB682C}"/>
              </a:ext>
            </a:extLst>
          </p:cNvPr>
          <p:cNvCxnSpPr/>
          <p:nvPr/>
        </p:nvCxnSpPr>
        <p:spPr>
          <a:xfrm>
            <a:off x="9117093" y="2929652"/>
            <a:ext cx="0" cy="42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7BC1B6-673D-F649-B78F-E113D3C44B05}"/>
              </a:ext>
            </a:extLst>
          </p:cNvPr>
          <p:cNvCxnSpPr/>
          <p:nvPr/>
        </p:nvCxnSpPr>
        <p:spPr>
          <a:xfrm>
            <a:off x="4480560" y="3806190"/>
            <a:ext cx="136017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EA3016-6331-5A49-A88B-B36BA61AB7F7}"/>
              </a:ext>
            </a:extLst>
          </p:cNvPr>
          <p:cNvCxnSpPr/>
          <p:nvPr/>
        </p:nvCxnSpPr>
        <p:spPr>
          <a:xfrm flipH="1">
            <a:off x="7046912" y="3859173"/>
            <a:ext cx="1537018" cy="729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323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EE4E-B62B-E645-B8B9-ED955CAB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Source Of Truth </a:t>
            </a:r>
            <a:br>
              <a:rPr lang="en-US" dirty="0"/>
            </a:br>
            <a:r>
              <a:rPr lang="en-US" dirty="0"/>
              <a:t>(</a:t>
            </a:r>
            <a:r>
              <a:rPr lang="en-IN" dirty="0"/>
              <a:t>Drive UI from a model)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823B7-581E-6E4B-8A36-F4C9BFAB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UserList</a:t>
            </a:r>
            <a:r>
              <a:rPr lang="en-US" dirty="0"/>
              <a:t> screen – we show data from </a:t>
            </a:r>
            <a:r>
              <a:rPr lang="en-US" dirty="0" err="1"/>
              <a:t>localDB</a:t>
            </a:r>
            <a:r>
              <a:rPr lang="en-US" dirty="0"/>
              <a:t> (name and email)</a:t>
            </a:r>
          </a:p>
          <a:p>
            <a:r>
              <a:rPr lang="en-US" dirty="0"/>
              <a:t>User goes to </a:t>
            </a:r>
            <a:r>
              <a:rPr lang="en-US" dirty="0" err="1"/>
              <a:t>UserDetail</a:t>
            </a:r>
            <a:r>
              <a:rPr lang="en-US" dirty="0"/>
              <a:t> screen – we call API to get details (email has been changed)</a:t>
            </a:r>
          </a:p>
          <a:p>
            <a:endParaRPr lang="en-US" dirty="0"/>
          </a:p>
          <a:p>
            <a:r>
              <a:rPr lang="en-US" dirty="0"/>
              <a:t>If user goes back to </a:t>
            </a:r>
            <a:r>
              <a:rPr lang="en-US" dirty="0" err="1"/>
              <a:t>UserList</a:t>
            </a:r>
            <a:r>
              <a:rPr lang="en-US" dirty="0"/>
              <a:t> screen - inconsistent data</a:t>
            </a:r>
          </a:p>
          <a:p>
            <a:endParaRPr lang="en-US" dirty="0"/>
          </a:p>
          <a:p>
            <a:r>
              <a:rPr lang="en-US" dirty="0"/>
              <a:t>Solution – UI should always reflect data in the </a:t>
            </a:r>
            <a:r>
              <a:rPr lang="en-US" dirty="0" err="1"/>
              <a:t>localDB</a:t>
            </a:r>
            <a:r>
              <a:rPr lang="en-US" dirty="0"/>
              <a:t>. </a:t>
            </a:r>
            <a:r>
              <a:rPr lang="en-US" dirty="0" err="1"/>
              <a:t>localDB</a:t>
            </a:r>
            <a:r>
              <a:rPr lang="en-US" dirty="0"/>
              <a:t> is the single source of truth. When we call the API, we can immediately update </a:t>
            </a:r>
            <a:r>
              <a:rPr lang="en-US" dirty="0" err="1"/>
              <a:t>localDB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IN" dirty="0"/>
              <a:t>App continues to work in cases when a network connection is flaky or not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994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</TotalTime>
  <Words>348</Words>
  <Application>Microsoft Macintosh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Android Jetpack</vt:lpstr>
      <vt:lpstr>Base ideas</vt:lpstr>
      <vt:lpstr>MVC </vt:lpstr>
      <vt:lpstr>MVP </vt:lpstr>
      <vt:lpstr>Scenario</vt:lpstr>
      <vt:lpstr>ViewModel </vt:lpstr>
      <vt:lpstr>Everything alright?</vt:lpstr>
      <vt:lpstr>Do we really need a Repository class ?</vt:lpstr>
      <vt:lpstr>Single Source Of Truth  (Drive UI from a model)</vt:lpstr>
      <vt:lpstr>What if UI could observe localDB?  Can UI be updated whenever there is a change in localDB? </vt:lpstr>
      <vt:lpstr>LiveData</vt:lpstr>
      <vt:lpstr>Overall architecture</vt:lpstr>
      <vt:lpstr>Now for some code?</vt:lpstr>
      <vt:lpstr>PowerPoint Presentation</vt:lpstr>
      <vt:lpstr>The end? 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Jetpack</dc:title>
  <dc:creator>Microsoft Office User</dc:creator>
  <cp:lastModifiedBy>Microsoft Office User</cp:lastModifiedBy>
  <cp:revision>13</cp:revision>
  <dcterms:created xsi:type="dcterms:W3CDTF">2019-08-05T20:42:20Z</dcterms:created>
  <dcterms:modified xsi:type="dcterms:W3CDTF">2019-08-05T22:15:45Z</dcterms:modified>
</cp:coreProperties>
</file>