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8" r:id="rId4"/>
    <p:sldId id="257" r:id="rId5"/>
    <p:sldId id="274" r:id="rId6"/>
    <p:sldId id="260" r:id="rId7"/>
    <p:sldId id="259" r:id="rId8"/>
    <p:sldId id="261" r:id="rId9"/>
    <p:sldId id="272" r:id="rId10"/>
    <p:sldId id="262" r:id="rId11"/>
    <p:sldId id="263" r:id="rId12"/>
    <p:sldId id="264" r:id="rId13"/>
    <p:sldId id="276" r:id="rId14"/>
    <p:sldId id="265" r:id="rId15"/>
    <p:sldId id="266" r:id="rId16"/>
    <p:sldId id="275" r:id="rId17"/>
    <p:sldId id="277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user.me/api/?seed=abc&amp;results=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jetpack/android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650B-D8AF-AA4A-A5C9-1BF57E957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Jetpack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30107-A01E-9842-9229-3A5EE8E3F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7A11-5327-DC4F-9770-E0A3051D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alright?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B0E9-C6FF-2A42-AFA3-42037BDB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dirty="0" err="1"/>
              <a:t>viewModel</a:t>
            </a:r>
            <a:r>
              <a:rPr lang="en-US" dirty="0"/>
              <a:t> have to decide whether to call API or </a:t>
            </a:r>
            <a:r>
              <a:rPr lang="en-US" dirty="0" err="1"/>
              <a:t>localDB</a:t>
            </a:r>
            <a:r>
              <a:rPr lang="en-US" dirty="0"/>
              <a:t> and also parse JSON response ?</a:t>
            </a:r>
          </a:p>
          <a:p>
            <a:endParaRPr lang="en-US" dirty="0"/>
          </a:p>
          <a:p>
            <a:r>
              <a:rPr lang="en-US" dirty="0"/>
              <a:t>What if we had a simple interface to get the data? – </a:t>
            </a:r>
            <a:r>
              <a:rPr lang="en-US" dirty="0" err="1"/>
              <a:t>UsersRepository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3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4641-B884-7B47-80CA-44F5F1AC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really need a Repository class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555C-7B18-DE4F-B2BF-B00A4847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viewModels</a:t>
            </a:r>
            <a:r>
              <a:rPr lang="en-US" dirty="0"/>
              <a:t> can delegate getting data and parsing response to repository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D196C-4456-2942-89A3-2F2E7EE47295}"/>
              </a:ext>
            </a:extLst>
          </p:cNvPr>
          <p:cNvSpPr txBox="1"/>
          <p:nvPr/>
        </p:nvSpPr>
        <p:spPr>
          <a:xfrm>
            <a:off x="3257550" y="3223260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UserListActivity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8B625-304F-5647-A0E5-A09CF6B22FC5}"/>
              </a:ext>
            </a:extLst>
          </p:cNvPr>
          <p:cNvSpPr txBox="1"/>
          <p:nvPr/>
        </p:nvSpPr>
        <p:spPr>
          <a:xfrm>
            <a:off x="3143250" y="401931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UserListViewModel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53D6B-0A81-E248-BED4-C4CC6915C30C}"/>
              </a:ext>
            </a:extLst>
          </p:cNvPr>
          <p:cNvSpPr txBox="1"/>
          <p:nvPr/>
        </p:nvSpPr>
        <p:spPr>
          <a:xfrm>
            <a:off x="8103870" y="322326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UserDetailActivity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85987-46E8-494E-AC06-35B803F3D184}"/>
              </a:ext>
            </a:extLst>
          </p:cNvPr>
          <p:cNvSpPr txBox="1"/>
          <p:nvPr/>
        </p:nvSpPr>
        <p:spPr>
          <a:xfrm>
            <a:off x="7880250" y="4019312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UserDetailViewModel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193D8-C37B-284A-B1EC-FA196C493368}"/>
              </a:ext>
            </a:extLst>
          </p:cNvPr>
          <p:cNvSpPr txBox="1"/>
          <p:nvPr/>
        </p:nvSpPr>
        <p:spPr>
          <a:xfrm>
            <a:off x="5749290" y="525209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UsersRepository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6B0D0F-1FA1-244C-BB70-38BFCD2D3330}"/>
              </a:ext>
            </a:extLst>
          </p:cNvPr>
          <p:cNvCxnSpPr/>
          <p:nvPr/>
        </p:nvCxnSpPr>
        <p:spPr>
          <a:xfrm>
            <a:off x="4152186" y="3592592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7E3FC6-B46C-1145-ABB0-E007A2AB682C}"/>
              </a:ext>
            </a:extLst>
          </p:cNvPr>
          <p:cNvCxnSpPr/>
          <p:nvPr/>
        </p:nvCxnSpPr>
        <p:spPr>
          <a:xfrm>
            <a:off x="9162813" y="3592592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7BC1B6-673D-F649-B78F-E113D3C44B05}"/>
              </a:ext>
            </a:extLst>
          </p:cNvPr>
          <p:cNvCxnSpPr/>
          <p:nvPr/>
        </p:nvCxnSpPr>
        <p:spPr>
          <a:xfrm>
            <a:off x="4526280" y="4469130"/>
            <a:ext cx="136017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EA3016-6331-5A49-A88B-B36BA61AB7F7}"/>
              </a:ext>
            </a:extLst>
          </p:cNvPr>
          <p:cNvCxnSpPr/>
          <p:nvPr/>
        </p:nvCxnSpPr>
        <p:spPr>
          <a:xfrm flipH="1">
            <a:off x="7092632" y="4522113"/>
            <a:ext cx="1537018" cy="72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2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E4E-B62B-E645-B8B9-ED955CAB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23B7-581E-6E4B-8A36-F4C9BFAB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UserList</a:t>
            </a:r>
            <a:r>
              <a:rPr lang="en-US" dirty="0"/>
              <a:t> screen – we show data from </a:t>
            </a:r>
            <a:r>
              <a:rPr lang="en-US" dirty="0" err="1"/>
              <a:t>localDB</a:t>
            </a:r>
            <a:r>
              <a:rPr lang="en-US" dirty="0"/>
              <a:t> (name and </a:t>
            </a:r>
            <a:r>
              <a:rPr lang="en-US" dirty="0" err="1"/>
              <a:t>lastLoginTime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 goes to </a:t>
            </a:r>
            <a:r>
              <a:rPr lang="en-US" dirty="0" err="1"/>
              <a:t>UserDetail</a:t>
            </a:r>
            <a:r>
              <a:rPr lang="en-US" dirty="0"/>
              <a:t> screen – we call API to get details (</a:t>
            </a:r>
            <a:r>
              <a:rPr lang="en-US" dirty="0" err="1"/>
              <a:t>lastLoginTime</a:t>
            </a:r>
            <a:r>
              <a:rPr lang="en-US" dirty="0"/>
              <a:t> has been changed)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user goes back to </a:t>
            </a:r>
            <a:r>
              <a:rPr lang="en-US" dirty="0" err="1"/>
              <a:t>UserList</a:t>
            </a:r>
            <a:r>
              <a:rPr lang="en-US" dirty="0"/>
              <a:t> screen - inconsistent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9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C75F-C692-F54F-A462-A9702CBD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Of Truth </a:t>
            </a:r>
            <a:br>
              <a:rPr lang="en-US" dirty="0"/>
            </a:br>
            <a:r>
              <a:rPr lang="en-US" dirty="0"/>
              <a:t>(</a:t>
            </a:r>
            <a:r>
              <a:rPr lang="en-IN" dirty="0"/>
              <a:t>Drive UI from a model)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EFB-6BB5-F946-9A9D-FBFC10AA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should always reflect data in the </a:t>
            </a:r>
            <a:r>
              <a:rPr lang="en-US" dirty="0" err="1"/>
              <a:t>localDB</a:t>
            </a:r>
            <a:r>
              <a:rPr lang="en-US" dirty="0"/>
              <a:t>. </a:t>
            </a:r>
            <a:r>
              <a:rPr lang="en-US" dirty="0" err="1"/>
              <a:t>localDB</a:t>
            </a:r>
            <a:r>
              <a:rPr lang="en-US" dirty="0"/>
              <a:t> is the single source of truth. When we call the API, we can immediately update </a:t>
            </a:r>
            <a:r>
              <a:rPr lang="en-US" dirty="0" err="1"/>
              <a:t>localDB</a:t>
            </a:r>
            <a:r>
              <a:rPr lang="en-US" dirty="0"/>
              <a:t>.</a:t>
            </a:r>
          </a:p>
          <a:p>
            <a:pPr lvl="1"/>
            <a:r>
              <a:rPr lang="en-IN" dirty="0"/>
              <a:t>App continues to work in cases when a network connection is flaky or not available.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enough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4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A2CE-3BBD-5E45-9E4D-ADEF9F6F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576C-2B88-D84A-8057-752A1DA1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if UI could observe </a:t>
            </a:r>
            <a:r>
              <a:rPr lang="en-US" dirty="0" err="1"/>
              <a:t>localDB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Can UI be updated whenever there is a change in </a:t>
            </a:r>
            <a:r>
              <a:rPr lang="en-US" dirty="0" err="1"/>
              <a:t>localDB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846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70C9-CEA4-E243-9744-4799D389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5BD9-E810-5542-ACBE-A8E30C83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770" y="2144110"/>
            <a:ext cx="8915400" cy="3777622"/>
          </a:xfrm>
        </p:spPr>
        <p:txBody>
          <a:bodyPr/>
          <a:lstStyle/>
          <a:p>
            <a:r>
              <a:rPr lang="en-US" dirty="0"/>
              <a:t>Observable data holder </a:t>
            </a:r>
          </a:p>
          <a:p>
            <a:r>
              <a:rPr lang="en-US" dirty="0"/>
              <a:t>(wrapper around data)</a:t>
            </a:r>
          </a:p>
          <a:p>
            <a:r>
              <a:rPr lang="en-US" dirty="0"/>
              <a:t>Lifecycle aware</a:t>
            </a:r>
          </a:p>
          <a:p>
            <a:r>
              <a:rPr lang="en-US" dirty="0"/>
              <a:t>Reduces callback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 err="1"/>
              <a:t>Eg.</a:t>
            </a:r>
            <a:r>
              <a:rPr lang="en-IN" dirty="0"/>
              <a:t> </a:t>
            </a:r>
            <a:r>
              <a:rPr lang="en-IN" dirty="0" err="1"/>
              <a:t>LiveData</a:t>
            </a:r>
            <a:r>
              <a:rPr lang="en-IN" dirty="0"/>
              <a:t>&lt;List&lt;User&gt;&gt; </a:t>
            </a:r>
            <a:r>
              <a:rPr lang="en-IN" dirty="0" err="1"/>
              <a:t>livedata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livedata.observe</a:t>
            </a:r>
            <a:r>
              <a:rPr lang="en-IN" dirty="0"/>
              <a:t>(this, users -&gt;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updateView</a:t>
            </a:r>
            <a:r>
              <a:rPr lang="en-IN" dirty="0"/>
              <a:t>(users));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BC88E-F20B-9D45-BE8E-1672211D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1981200"/>
            <a:ext cx="617982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38B4-8C22-8040-9323-34307417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8127-3D02-0343-B67F-03C52D87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3080"/>
            <a:ext cx="8915400" cy="41281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Abstraction over </a:t>
            </a:r>
            <a:r>
              <a:rPr lang="en-US" dirty="0" err="1"/>
              <a:t>Sqlite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main components:</a:t>
            </a:r>
          </a:p>
          <a:p>
            <a:pPr marL="0" indent="0">
              <a:buNone/>
            </a:pPr>
            <a:r>
              <a:rPr lang="en-US" dirty="0"/>
              <a:t>Entity/Table,</a:t>
            </a:r>
          </a:p>
          <a:p>
            <a:pPr marL="0" indent="0">
              <a:buNone/>
            </a:pPr>
            <a:r>
              <a:rPr lang="en-US" dirty="0"/>
              <a:t>DAO,</a:t>
            </a:r>
          </a:p>
          <a:p>
            <a:pPr marL="0" indent="0">
              <a:buNone/>
            </a:pPr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30579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F53F-5657-2D40-B0B8-43F7BAED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88620"/>
            <a:ext cx="8915400" cy="55226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Table</a:t>
            </a:r>
          </a:p>
          <a:p>
            <a:pPr marL="0" indent="0">
              <a:buNone/>
            </a:pPr>
            <a:r>
              <a:rPr lang="en-IN" dirty="0"/>
              <a:t>@Entity(</a:t>
            </a:r>
            <a:r>
              <a:rPr lang="en-IN" dirty="0" err="1"/>
              <a:t>tableName</a:t>
            </a:r>
            <a:r>
              <a:rPr lang="en-IN" dirty="0"/>
              <a:t> = "user")</a:t>
            </a:r>
            <a:br>
              <a:rPr lang="en-IN" dirty="0"/>
            </a:br>
            <a:r>
              <a:rPr lang="en-IN" dirty="0"/>
              <a:t>public class User {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@</a:t>
            </a:r>
            <a:r>
              <a:rPr lang="en-IN" dirty="0" err="1"/>
              <a:t>PrimaryKey</a:t>
            </a:r>
            <a:br>
              <a:rPr lang="en-IN" dirty="0"/>
            </a:br>
            <a:r>
              <a:rPr lang="en-IN" dirty="0"/>
              <a:t>    @</a:t>
            </a:r>
            <a:r>
              <a:rPr lang="en-IN" dirty="0" err="1"/>
              <a:t>NonNull</a:t>
            </a:r>
            <a:br>
              <a:rPr lang="en-IN" dirty="0"/>
            </a:br>
            <a:r>
              <a:rPr lang="en-IN" dirty="0"/>
              <a:t>    private String id;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DAO</a:t>
            </a:r>
          </a:p>
          <a:p>
            <a:pPr marL="0" indent="0">
              <a:buNone/>
            </a:pPr>
            <a:r>
              <a:rPr lang="en-IN" dirty="0"/>
              <a:t>@Dao</a:t>
            </a:r>
            <a:br>
              <a:rPr lang="en-IN" dirty="0"/>
            </a:br>
            <a:r>
              <a:rPr lang="en-IN" dirty="0"/>
              <a:t>public interface </a:t>
            </a:r>
            <a:r>
              <a:rPr lang="en-IN" dirty="0" err="1"/>
              <a:t>UserDao</a:t>
            </a:r>
            <a:r>
              <a:rPr lang="en-IN" dirty="0"/>
              <a:t> {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@Query("SELECT * FROM user")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LiveData</a:t>
            </a:r>
            <a:r>
              <a:rPr lang="en-IN" dirty="0"/>
              <a:t>&lt;List&lt;User&gt;&gt; </a:t>
            </a:r>
            <a:r>
              <a:rPr lang="en-IN" dirty="0" err="1"/>
              <a:t>getUsers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Database</a:t>
            </a:r>
          </a:p>
          <a:p>
            <a:pPr marL="0" indent="0">
              <a:buNone/>
            </a:pPr>
            <a:r>
              <a:rPr lang="en-IN" dirty="0"/>
              <a:t>@Database(entities = {</a:t>
            </a:r>
            <a:r>
              <a:rPr lang="en-IN" dirty="0" err="1"/>
              <a:t>User.class</a:t>
            </a:r>
            <a:r>
              <a:rPr lang="en-IN" dirty="0"/>
              <a:t>}, version = 1)</a:t>
            </a:r>
            <a:br>
              <a:rPr lang="en-IN" dirty="0"/>
            </a:br>
            <a:r>
              <a:rPr lang="en-IN" dirty="0"/>
              <a:t>public abstract class </a:t>
            </a:r>
            <a:r>
              <a:rPr lang="en-IN" dirty="0" err="1"/>
              <a:t>AppDatabase</a:t>
            </a:r>
            <a:r>
              <a:rPr lang="en-IN" dirty="0"/>
              <a:t> extends </a:t>
            </a:r>
            <a:r>
              <a:rPr lang="en-IN" dirty="0" err="1"/>
              <a:t>RoomDatabase</a:t>
            </a:r>
            <a:r>
              <a:rPr lang="en-IN" dirty="0"/>
              <a:t> {</a:t>
            </a:r>
            <a:br>
              <a:rPr lang="en-IN" dirty="0"/>
            </a:br>
            <a:r>
              <a:rPr lang="en-IN" dirty="0"/>
              <a:t>    public abstract </a:t>
            </a:r>
            <a:r>
              <a:rPr lang="en-IN" dirty="0" err="1"/>
              <a:t>UserDao</a:t>
            </a:r>
            <a:r>
              <a:rPr lang="en-IN" dirty="0"/>
              <a:t> </a:t>
            </a:r>
            <a:r>
              <a:rPr lang="en-IN" dirty="0" err="1"/>
              <a:t>userDao</a:t>
            </a:r>
            <a:r>
              <a:rPr lang="en-IN" dirty="0"/>
              <a:t>();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1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8A92-EB83-214C-A3E7-6889BC6C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D2D939-37BB-8F4F-A1E0-C81D8548A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20" y="1268730"/>
            <a:ext cx="6503670" cy="5166360"/>
          </a:xfrm>
        </p:spPr>
      </p:pic>
    </p:spTree>
    <p:extLst>
      <p:ext uri="{BB962C8B-B14F-4D97-AF65-F5344CB8AC3E}">
        <p14:creationId xmlns:p14="http://schemas.microsoft.com/office/powerpoint/2010/main" val="348733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0710-808B-E943-86B8-B2EAC5F2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some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B92A-0D73-B042-981D-E558A4DF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https://randomuser.me/api/?seed=abc&amp;results=10</a:t>
            </a:r>
            <a:endParaRPr lang="en-IN" dirty="0"/>
          </a:p>
          <a:p>
            <a:endParaRPr lang="en-IN" dirty="0"/>
          </a:p>
          <a:p>
            <a:r>
              <a:rPr lang="en-IN" dirty="0"/>
              <a:t>Returns random users. If we give a seed and count as 10 – always returns same 10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6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D3C1-51D9-BC40-B3BD-0E32954D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Jetpack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A34C-3DFD-CB42-9AFE-E4C42777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Jetpack is a collection of libraries.</a:t>
            </a:r>
          </a:p>
          <a:p>
            <a:endParaRPr lang="en-IN" dirty="0"/>
          </a:p>
          <a:p>
            <a:r>
              <a:rPr lang="en-IN" dirty="0"/>
              <a:t>These components help you follow best practices, free you from writing boilerplate code.</a:t>
            </a:r>
          </a:p>
          <a:p>
            <a:endParaRPr lang="en-IN" dirty="0"/>
          </a:p>
          <a:p>
            <a:r>
              <a:rPr lang="en-IN" dirty="0"/>
              <a:t>Jetpack comprises the </a:t>
            </a:r>
            <a:r>
              <a:rPr lang="en-IN" dirty="0">
                <a:hlinkClick r:id="rId2"/>
              </a:rPr>
              <a:t>androidx.*</a:t>
            </a:r>
            <a:r>
              <a:rPr lang="en-IN" dirty="0"/>
              <a:t> package libraries, unbundled from the platform APIs. </a:t>
            </a:r>
          </a:p>
          <a:p>
            <a:endParaRPr lang="en-IN" dirty="0"/>
          </a:p>
          <a:p>
            <a:r>
              <a:rPr lang="en-IN" dirty="0"/>
              <a:t>Not mandatory, can mix and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8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C823-069C-D04F-993A-9B322E78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6DD79-8E99-E04A-B8E7-10E69A6C8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0"/>
            <a:ext cx="4070765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4B0DC-6AF1-D042-AB0F-6CFD5CEB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4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A970-3DD0-AE4A-BCB0-96004A05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87B6-E908-044C-AB27-83C256A7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DI, Dagger 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73FAC-1F7B-B34D-B561-320217C8C0F8}"/>
              </a:ext>
            </a:extLst>
          </p:cNvPr>
          <p:cNvSpPr txBox="1"/>
          <p:nvPr/>
        </p:nvSpPr>
        <p:spPr>
          <a:xfrm>
            <a:off x="8961120" y="528257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M1049764</a:t>
            </a:r>
          </a:p>
        </p:txBody>
      </p:sp>
    </p:spTree>
    <p:extLst>
      <p:ext uri="{BB962C8B-B14F-4D97-AF65-F5344CB8AC3E}">
        <p14:creationId xmlns:p14="http://schemas.microsoft.com/office/powerpoint/2010/main" val="91155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8411-0119-924C-B25C-30C3CCDD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A124-AA58-8C43-9C84-47FE6EAA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of concerns – Separating program into distinct sections. Each section addresses a separate concern</a:t>
            </a:r>
          </a:p>
          <a:p>
            <a:endParaRPr lang="en-US" dirty="0"/>
          </a:p>
          <a:p>
            <a:r>
              <a:rPr lang="en-US" dirty="0"/>
              <a:t>Single Responsibility Principle – Each class/function has a 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60311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496E-535C-654A-8828-5FC9AE4C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9512-2E64-2446-9F67-4A8A4139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0178C-9626-664A-884F-D03893CEB65A}"/>
              </a:ext>
            </a:extLst>
          </p:cNvPr>
          <p:cNvSpPr/>
          <p:nvPr/>
        </p:nvSpPr>
        <p:spPr>
          <a:xfrm>
            <a:off x="2875547" y="2839453"/>
            <a:ext cx="2286000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activity_userlist.xml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53B83-E97B-3C44-856A-70D5EF8D8A4B}"/>
              </a:ext>
            </a:extLst>
          </p:cNvPr>
          <p:cNvSpPr/>
          <p:nvPr/>
        </p:nvSpPr>
        <p:spPr>
          <a:xfrm>
            <a:off x="6286500" y="2839453"/>
            <a:ext cx="2189747" cy="202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UserListActivity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DAB82-03BF-3F4D-8443-38371A75D1D9}"/>
              </a:ext>
            </a:extLst>
          </p:cNvPr>
          <p:cNvSpPr/>
          <p:nvPr/>
        </p:nvSpPr>
        <p:spPr>
          <a:xfrm>
            <a:off x="9432172" y="2839453"/>
            <a:ext cx="1756611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043A2-5476-4941-B393-4CF748BF747C}"/>
              </a:ext>
            </a:extLst>
          </p:cNvPr>
          <p:cNvSpPr txBox="1"/>
          <p:nvPr/>
        </p:nvSpPr>
        <p:spPr>
          <a:xfrm>
            <a:off x="6744019" y="501665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9599E-020C-D747-88B7-BF888F70E904}"/>
              </a:ext>
            </a:extLst>
          </p:cNvPr>
          <p:cNvSpPr txBox="1"/>
          <p:nvPr/>
        </p:nvSpPr>
        <p:spPr>
          <a:xfrm>
            <a:off x="3562467" y="5016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D553F-39C5-E643-817A-268338726E02}"/>
              </a:ext>
            </a:extLst>
          </p:cNvPr>
          <p:cNvSpPr txBox="1"/>
          <p:nvPr/>
        </p:nvSpPr>
        <p:spPr>
          <a:xfrm>
            <a:off x="9649326" y="501665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0844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73B9-6102-6043-977C-5750160A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D98A-BF13-7045-96A0-83E4619D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view related code.</a:t>
            </a:r>
          </a:p>
          <a:p>
            <a:r>
              <a:rPr lang="en-US" dirty="0"/>
              <a:t>Has code to call API or </a:t>
            </a:r>
            <a:r>
              <a:rPr lang="en-US" dirty="0" err="1"/>
              <a:t>localDB</a:t>
            </a:r>
            <a:r>
              <a:rPr lang="en-US" dirty="0"/>
              <a:t> to update the views.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better way ?</a:t>
            </a:r>
          </a:p>
        </p:txBody>
      </p:sp>
    </p:spTree>
    <p:extLst>
      <p:ext uri="{BB962C8B-B14F-4D97-AF65-F5344CB8AC3E}">
        <p14:creationId xmlns:p14="http://schemas.microsoft.com/office/powerpoint/2010/main" val="201362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496E-535C-654A-8828-5FC9AE4C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9512-2E64-2446-9F67-4A8A4139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0178C-9626-664A-884F-D03893CEB65A}"/>
              </a:ext>
            </a:extLst>
          </p:cNvPr>
          <p:cNvSpPr/>
          <p:nvPr/>
        </p:nvSpPr>
        <p:spPr>
          <a:xfrm>
            <a:off x="2875547" y="2839453"/>
            <a:ext cx="2286000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activity_userlist.xml</a:t>
            </a:r>
            <a:endParaRPr lang="en-US" dirty="0"/>
          </a:p>
          <a:p>
            <a:pPr algn="ctr"/>
            <a:r>
              <a:rPr lang="en-US" dirty="0" err="1"/>
              <a:t>UserListActivity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53B83-E97B-3C44-856A-70D5EF8D8A4B}"/>
              </a:ext>
            </a:extLst>
          </p:cNvPr>
          <p:cNvSpPr/>
          <p:nvPr/>
        </p:nvSpPr>
        <p:spPr>
          <a:xfrm>
            <a:off x="6286500" y="2839453"/>
            <a:ext cx="2189747" cy="202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UserListPresenter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DAB82-03BF-3F4D-8443-38371A75D1D9}"/>
              </a:ext>
            </a:extLst>
          </p:cNvPr>
          <p:cNvSpPr/>
          <p:nvPr/>
        </p:nvSpPr>
        <p:spPr>
          <a:xfrm>
            <a:off x="9432172" y="2839453"/>
            <a:ext cx="1756611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043A2-5476-4941-B393-4CF748BF747C}"/>
              </a:ext>
            </a:extLst>
          </p:cNvPr>
          <p:cNvSpPr txBox="1"/>
          <p:nvPr/>
        </p:nvSpPr>
        <p:spPr>
          <a:xfrm>
            <a:off x="6771270" y="224152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9599E-020C-D747-88B7-BF888F70E904}"/>
              </a:ext>
            </a:extLst>
          </p:cNvPr>
          <p:cNvSpPr txBox="1"/>
          <p:nvPr/>
        </p:nvSpPr>
        <p:spPr>
          <a:xfrm>
            <a:off x="3550436" y="22415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D553F-39C5-E643-817A-268338726E02}"/>
              </a:ext>
            </a:extLst>
          </p:cNvPr>
          <p:cNvSpPr txBox="1"/>
          <p:nvPr/>
        </p:nvSpPr>
        <p:spPr>
          <a:xfrm>
            <a:off x="9745579" y="217115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167A-C2B6-CA44-88D2-F18E9537EFF3}"/>
              </a:ext>
            </a:extLst>
          </p:cNvPr>
          <p:cNvSpPr txBox="1"/>
          <p:nvPr/>
        </p:nvSpPr>
        <p:spPr>
          <a:xfrm>
            <a:off x="2875547" y="520931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Presenter.getUsers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77369-5E3E-5144-945E-C540758CE58C}"/>
              </a:ext>
            </a:extLst>
          </p:cNvPr>
          <p:cNvSpPr txBox="1"/>
          <p:nvPr/>
        </p:nvSpPr>
        <p:spPr>
          <a:xfrm>
            <a:off x="5604702" y="5102192"/>
            <a:ext cx="4140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localDB</a:t>
            </a:r>
            <a:r>
              <a:rPr lang="en-US" dirty="0"/>
              <a:t> or API</a:t>
            </a:r>
          </a:p>
          <a:p>
            <a:endParaRPr lang="en-US" dirty="0"/>
          </a:p>
          <a:p>
            <a:r>
              <a:rPr lang="en-US" dirty="0"/>
              <a:t>On Receiving users – </a:t>
            </a:r>
            <a:r>
              <a:rPr lang="en-US" dirty="0" err="1"/>
              <a:t>view.update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058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46E4-6E39-B541-BD57-5B6201EA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AFEF-7E7E-3546-9AA5-FB3CC4A9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presenter calls API and before response is returned if user rotates screen:</a:t>
            </a:r>
          </a:p>
          <a:p>
            <a:pPr lvl="1"/>
            <a:r>
              <a:rPr lang="en-US" dirty="0"/>
              <a:t>If we keep presenter in memory and call </a:t>
            </a:r>
            <a:r>
              <a:rPr lang="en-US" dirty="0" err="1"/>
              <a:t>view.update</a:t>
            </a:r>
            <a:r>
              <a:rPr lang="en-US" dirty="0"/>
              <a:t>() – application crash</a:t>
            </a:r>
          </a:p>
          <a:p>
            <a:pPr lvl="1"/>
            <a:r>
              <a:rPr lang="en-US" dirty="0"/>
              <a:t>If we destroy presenter along with activity and create new presenter when activity is recreated – multiple network calls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if presenter behaved like a fragment? </a:t>
            </a:r>
            <a:r>
              <a:rPr lang="en-US" dirty="0" err="1"/>
              <a:t>i.e</a:t>
            </a:r>
            <a:r>
              <a:rPr lang="en-US" dirty="0"/>
              <a:t> reattach to activity when user rotates screen</a:t>
            </a:r>
          </a:p>
        </p:txBody>
      </p:sp>
    </p:spTree>
    <p:extLst>
      <p:ext uri="{BB962C8B-B14F-4D97-AF65-F5344CB8AC3E}">
        <p14:creationId xmlns:p14="http://schemas.microsoft.com/office/powerpoint/2010/main" val="126143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6F5F-E8C1-DD47-9CEC-90CBDA43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64065-8592-304A-A5FF-1EF6C6ECE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010" y="1303020"/>
            <a:ext cx="5886450" cy="4972050"/>
          </a:xfrm>
        </p:spPr>
      </p:pic>
    </p:spTree>
    <p:extLst>
      <p:ext uri="{BB962C8B-B14F-4D97-AF65-F5344CB8AC3E}">
        <p14:creationId xmlns:p14="http://schemas.microsoft.com/office/powerpoint/2010/main" val="226992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496E-535C-654A-8828-5FC9AE4C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9512-2E64-2446-9F67-4A8A4139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0178C-9626-664A-884F-D03893CEB65A}"/>
              </a:ext>
            </a:extLst>
          </p:cNvPr>
          <p:cNvSpPr/>
          <p:nvPr/>
        </p:nvSpPr>
        <p:spPr>
          <a:xfrm>
            <a:off x="2875547" y="2839453"/>
            <a:ext cx="2286000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activity_userlist.xml</a:t>
            </a:r>
            <a:endParaRPr lang="en-US" dirty="0"/>
          </a:p>
          <a:p>
            <a:pPr algn="ctr"/>
            <a:r>
              <a:rPr lang="en-US" dirty="0" err="1"/>
              <a:t>UserListActivity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53B83-E97B-3C44-856A-70D5EF8D8A4B}"/>
              </a:ext>
            </a:extLst>
          </p:cNvPr>
          <p:cNvSpPr/>
          <p:nvPr/>
        </p:nvSpPr>
        <p:spPr>
          <a:xfrm>
            <a:off x="6169572" y="2839453"/>
            <a:ext cx="2306675" cy="202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UserListViewModel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DAB82-03BF-3F4D-8443-38371A75D1D9}"/>
              </a:ext>
            </a:extLst>
          </p:cNvPr>
          <p:cNvSpPr/>
          <p:nvPr/>
        </p:nvSpPr>
        <p:spPr>
          <a:xfrm>
            <a:off x="9432172" y="2839453"/>
            <a:ext cx="1756611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043A2-5476-4941-B393-4CF748BF747C}"/>
              </a:ext>
            </a:extLst>
          </p:cNvPr>
          <p:cNvSpPr txBox="1"/>
          <p:nvPr/>
        </p:nvSpPr>
        <p:spPr>
          <a:xfrm>
            <a:off x="6771270" y="224152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9599E-020C-D747-88B7-BF888F70E904}"/>
              </a:ext>
            </a:extLst>
          </p:cNvPr>
          <p:cNvSpPr txBox="1"/>
          <p:nvPr/>
        </p:nvSpPr>
        <p:spPr>
          <a:xfrm>
            <a:off x="3550436" y="22415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D553F-39C5-E643-817A-268338726E02}"/>
              </a:ext>
            </a:extLst>
          </p:cNvPr>
          <p:cNvSpPr txBox="1"/>
          <p:nvPr/>
        </p:nvSpPr>
        <p:spPr>
          <a:xfrm>
            <a:off x="9745579" y="217115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5140095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421</TotalTime>
  <Words>470</Words>
  <Application>Microsoft Macintosh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Android Jetpack</vt:lpstr>
      <vt:lpstr>Jetpack ?</vt:lpstr>
      <vt:lpstr>Base ideas</vt:lpstr>
      <vt:lpstr>MVC </vt:lpstr>
      <vt:lpstr>Controller</vt:lpstr>
      <vt:lpstr>MVP </vt:lpstr>
      <vt:lpstr>Scenario</vt:lpstr>
      <vt:lpstr>ViewModel </vt:lpstr>
      <vt:lpstr>MVVM </vt:lpstr>
      <vt:lpstr>Everything alright?</vt:lpstr>
      <vt:lpstr>Do we really need a Repository class ?</vt:lpstr>
      <vt:lpstr>Scenario</vt:lpstr>
      <vt:lpstr>Single Source Of Truth  (Drive UI from a model)</vt:lpstr>
      <vt:lpstr> Observer pattern</vt:lpstr>
      <vt:lpstr>LiveData</vt:lpstr>
      <vt:lpstr>Room</vt:lpstr>
      <vt:lpstr>PowerPoint Presentation</vt:lpstr>
      <vt:lpstr>Overall architecture</vt:lpstr>
      <vt:lpstr>Now for some code?</vt:lpstr>
      <vt:lpstr>PowerPoint Presentation</vt:lpstr>
      <vt:lpstr>The end? 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Jetpack</dc:title>
  <dc:creator>Microsoft Office User</dc:creator>
  <cp:lastModifiedBy>Microsoft Office User</cp:lastModifiedBy>
  <cp:revision>45</cp:revision>
  <dcterms:created xsi:type="dcterms:W3CDTF">2019-08-05T20:42:20Z</dcterms:created>
  <dcterms:modified xsi:type="dcterms:W3CDTF">2019-08-06T03:55:22Z</dcterms:modified>
</cp:coreProperties>
</file>