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7" r:id="rId5"/>
    <p:sldId id="274" r:id="rId6"/>
    <p:sldId id="260" r:id="rId7"/>
    <p:sldId id="259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7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/?seed=abc&amp;results=1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650B-D8AF-AA4A-A5C9-1BF57E957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Jetpack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0107-A01E-9842-9229-3A5EE8E3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A11-5327-DC4F-9770-E0A3051D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alright?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B0E9-C6FF-2A42-AFA3-42037BDB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dirty="0" err="1"/>
              <a:t>viewModel</a:t>
            </a:r>
            <a:r>
              <a:rPr lang="en-US" dirty="0"/>
              <a:t> have to decide whether to call API or </a:t>
            </a:r>
            <a:r>
              <a:rPr lang="en-US" dirty="0" err="1"/>
              <a:t>localDB</a:t>
            </a:r>
            <a:r>
              <a:rPr lang="en-US" dirty="0"/>
              <a:t> and also parse JSON response ?</a:t>
            </a:r>
          </a:p>
          <a:p>
            <a:endParaRPr lang="en-US" dirty="0"/>
          </a:p>
          <a:p>
            <a:r>
              <a:rPr lang="en-US" dirty="0"/>
              <a:t>What if we had a simple interface to get the data? – </a:t>
            </a:r>
            <a:r>
              <a:rPr lang="en-US" dirty="0" err="1"/>
              <a:t>UsersRepository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641-B884-7B47-80CA-44F5F1A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really need a Repository class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555C-7B18-DE4F-B2BF-B00A484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viewModels</a:t>
            </a:r>
            <a:r>
              <a:rPr lang="en-US" dirty="0"/>
              <a:t> can delegate getting data and parsing response to repository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196C-4456-2942-89A3-2F2E7EE47295}"/>
              </a:ext>
            </a:extLst>
          </p:cNvPr>
          <p:cNvSpPr txBox="1"/>
          <p:nvPr/>
        </p:nvSpPr>
        <p:spPr>
          <a:xfrm>
            <a:off x="3257550" y="3223260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B625-304F-5647-A0E5-A09CF6B22FC5}"/>
              </a:ext>
            </a:extLst>
          </p:cNvPr>
          <p:cNvSpPr txBox="1"/>
          <p:nvPr/>
        </p:nvSpPr>
        <p:spPr>
          <a:xfrm>
            <a:off x="3143250" y="401931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UserListViewModel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53D6B-0A81-E248-BED4-C4CC6915C30C}"/>
              </a:ext>
            </a:extLst>
          </p:cNvPr>
          <p:cNvSpPr txBox="1"/>
          <p:nvPr/>
        </p:nvSpPr>
        <p:spPr>
          <a:xfrm>
            <a:off x="8103870" y="322326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UserDetailActivity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85987-46E8-494E-AC06-35B803F3D184}"/>
              </a:ext>
            </a:extLst>
          </p:cNvPr>
          <p:cNvSpPr txBox="1"/>
          <p:nvPr/>
        </p:nvSpPr>
        <p:spPr>
          <a:xfrm>
            <a:off x="7880250" y="401931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UserDetailViewModel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193D8-C37B-284A-B1EC-FA196C493368}"/>
              </a:ext>
            </a:extLst>
          </p:cNvPr>
          <p:cNvSpPr txBox="1"/>
          <p:nvPr/>
        </p:nvSpPr>
        <p:spPr>
          <a:xfrm>
            <a:off x="5749290" y="525209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UsersRepository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B0D0F-1FA1-244C-BB70-38BFCD2D3330}"/>
              </a:ext>
            </a:extLst>
          </p:cNvPr>
          <p:cNvCxnSpPr/>
          <p:nvPr/>
        </p:nvCxnSpPr>
        <p:spPr>
          <a:xfrm>
            <a:off x="4152186" y="359259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7E3FC6-B46C-1145-ABB0-E007A2AB682C}"/>
              </a:ext>
            </a:extLst>
          </p:cNvPr>
          <p:cNvCxnSpPr/>
          <p:nvPr/>
        </p:nvCxnSpPr>
        <p:spPr>
          <a:xfrm>
            <a:off x="9162813" y="359259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C1B6-673D-F649-B78F-E113D3C44B05}"/>
              </a:ext>
            </a:extLst>
          </p:cNvPr>
          <p:cNvCxnSpPr/>
          <p:nvPr/>
        </p:nvCxnSpPr>
        <p:spPr>
          <a:xfrm>
            <a:off x="4526280" y="4469130"/>
            <a:ext cx="136017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EA3016-6331-5A49-A88B-B36BA61AB7F7}"/>
              </a:ext>
            </a:extLst>
          </p:cNvPr>
          <p:cNvCxnSpPr/>
          <p:nvPr/>
        </p:nvCxnSpPr>
        <p:spPr>
          <a:xfrm flipH="1">
            <a:off x="7092632" y="4522113"/>
            <a:ext cx="1537018" cy="72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E4E-B62B-E645-B8B9-ED955CAB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Source Of Truth </a:t>
            </a:r>
            <a:br>
              <a:rPr lang="en-US" dirty="0"/>
            </a:br>
            <a:r>
              <a:rPr lang="en-US" dirty="0"/>
              <a:t>(</a:t>
            </a:r>
            <a:r>
              <a:rPr lang="en-IN" dirty="0"/>
              <a:t>Drive UI from a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23B7-581E-6E4B-8A36-F4C9BFAB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 err="1"/>
              <a:t>UserList</a:t>
            </a:r>
            <a:r>
              <a:rPr lang="en-US" dirty="0"/>
              <a:t> screen – we show data from </a:t>
            </a:r>
            <a:r>
              <a:rPr lang="en-US" dirty="0" err="1"/>
              <a:t>localDB</a:t>
            </a:r>
            <a:r>
              <a:rPr lang="en-US" dirty="0"/>
              <a:t> (name and </a:t>
            </a:r>
            <a:r>
              <a:rPr lang="en-US" dirty="0" err="1"/>
              <a:t>lastLoginTime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goes to </a:t>
            </a:r>
            <a:r>
              <a:rPr lang="en-US" dirty="0" err="1"/>
              <a:t>UserDetail</a:t>
            </a:r>
            <a:r>
              <a:rPr lang="en-US" dirty="0"/>
              <a:t> screen – we call API to get details (</a:t>
            </a:r>
            <a:r>
              <a:rPr lang="en-US" dirty="0" err="1"/>
              <a:t>lastLoginTime</a:t>
            </a:r>
            <a:r>
              <a:rPr lang="en-US" dirty="0"/>
              <a:t> has been changed)</a:t>
            </a:r>
          </a:p>
          <a:p>
            <a:pPr lvl="1"/>
            <a:r>
              <a:rPr lang="en-US" dirty="0"/>
              <a:t>If user goes back to </a:t>
            </a:r>
            <a:r>
              <a:rPr lang="en-US" dirty="0" err="1"/>
              <a:t>UserList</a:t>
            </a:r>
            <a:r>
              <a:rPr lang="en-US" dirty="0"/>
              <a:t> screen - inconsistent data</a:t>
            </a:r>
          </a:p>
          <a:p>
            <a:endParaRPr lang="en-US" dirty="0"/>
          </a:p>
          <a:p>
            <a:r>
              <a:rPr lang="en-US" dirty="0"/>
              <a:t>Solution – UI should always reflect data in the </a:t>
            </a:r>
            <a:r>
              <a:rPr lang="en-US" dirty="0" err="1"/>
              <a:t>localDB</a:t>
            </a:r>
            <a:r>
              <a:rPr lang="en-US" dirty="0"/>
              <a:t>. </a:t>
            </a:r>
            <a:r>
              <a:rPr lang="en-US" dirty="0" err="1"/>
              <a:t>localDB</a:t>
            </a:r>
            <a:r>
              <a:rPr lang="en-US" dirty="0"/>
              <a:t> is the single source of truth. When we call the API, we can immediately update </a:t>
            </a:r>
            <a:r>
              <a:rPr lang="en-US" dirty="0" err="1"/>
              <a:t>localDB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App continues to work in cases when a network connection is flaky or not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A2CE-3BBD-5E45-9E4D-ADEF9F6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UI could observe </a:t>
            </a:r>
            <a:r>
              <a:rPr lang="en-US" dirty="0" err="1"/>
              <a:t>localDB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UI be updated whenever there is a change in </a:t>
            </a:r>
            <a:r>
              <a:rPr lang="en-US" dirty="0" err="1"/>
              <a:t>localDB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76C-2B88-D84A-8057-752A1DA1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70C9-CEA4-E243-9744-4799D38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5BD9-E810-5542-ACBE-A8E30C8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70" y="2144110"/>
            <a:ext cx="8915400" cy="3777622"/>
          </a:xfrm>
        </p:spPr>
        <p:txBody>
          <a:bodyPr/>
          <a:lstStyle/>
          <a:p>
            <a:r>
              <a:rPr lang="en-US" dirty="0"/>
              <a:t>Observable data holder </a:t>
            </a:r>
          </a:p>
          <a:p>
            <a:r>
              <a:rPr lang="en-US" dirty="0"/>
              <a:t>(wrapper around data)</a:t>
            </a:r>
          </a:p>
          <a:p>
            <a:r>
              <a:rPr lang="en-US" dirty="0"/>
              <a:t>Lifecycle aware</a:t>
            </a:r>
          </a:p>
          <a:p>
            <a:r>
              <a:rPr lang="en-US" dirty="0"/>
              <a:t>Reduces callback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 err="1"/>
              <a:t>LiveData</a:t>
            </a:r>
            <a:r>
              <a:rPr lang="en-IN" dirty="0"/>
              <a:t>&lt;List&lt;User&gt;&gt; </a:t>
            </a:r>
            <a:r>
              <a:rPr lang="en-IN" dirty="0" err="1"/>
              <a:t>livedata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livedata.observe</a:t>
            </a:r>
            <a:r>
              <a:rPr lang="en-IN" dirty="0"/>
              <a:t>(this, users -&gt;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updateView</a:t>
            </a:r>
            <a:r>
              <a:rPr lang="en-IN" dirty="0"/>
              <a:t>(users));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C88E-F20B-9D45-BE8E-1672211D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1981200"/>
            <a:ext cx="61798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38B4-8C22-8040-9323-34307417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8127-3D02-0343-B67F-03C52D87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87669"/>
            <a:ext cx="8915400" cy="47235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Table</a:t>
            </a:r>
          </a:p>
          <a:p>
            <a:pPr marL="0" indent="0">
              <a:buNone/>
            </a:pPr>
            <a:r>
              <a:rPr lang="en-IN" dirty="0"/>
              <a:t>@Entity(</a:t>
            </a:r>
            <a:r>
              <a:rPr lang="en-IN" dirty="0" err="1"/>
              <a:t>tableName</a:t>
            </a:r>
            <a:r>
              <a:rPr lang="en-IN" dirty="0"/>
              <a:t> = "user")</a:t>
            </a:r>
            <a:br>
              <a:rPr lang="en-IN" dirty="0"/>
            </a:br>
            <a:r>
              <a:rPr lang="en-IN" dirty="0"/>
              <a:t>public class User {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@</a:t>
            </a:r>
            <a:r>
              <a:rPr lang="en-IN" dirty="0" err="1"/>
              <a:t>PrimaryKey</a:t>
            </a:r>
            <a:br>
              <a:rPr lang="en-IN" dirty="0"/>
            </a:br>
            <a:r>
              <a:rPr lang="en-IN" dirty="0"/>
              <a:t>    @</a:t>
            </a:r>
            <a:r>
              <a:rPr lang="en-IN" dirty="0" err="1"/>
              <a:t>NonNull</a:t>
            </a:r>
            <a:br>
              <a:rPr lang="en-IN" dirty="0"/>
            </a:br>
            <a:r>
              <a:rPr lang="en-IN" dirty="0"/>
              <a:t>    private String id;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DAO</a:t>
            </a:r>
          </a:p>
          <a:p>
            <a:pPr marL="0" indent="0">
              <a:buNone/>
            </a:pPr>
            <a:r>
              <a:rPr lang="en-IN" dirty="0"/>
              <a:t>@Dao</a:t>
            </a:r>
            <a:br>
              <a:rPr lang="en-IN" dirty="0"/>
            </a:br>
            <a:r>
              <a:rPr lang="en-IN" dirty="0"/>
              <a:t>public interface </a:t>
            </a:r>
            <a:r>
              <a:rPr lang="en-IN" dirty="0" err="1"/>
              <a:t>UserDao</a:t>
            </a:r>
            <a:r>
              <a:rPr lang="en-IN" dirty="0"/>
              <a:t> {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@Query("SELECT * FROM user")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LiveData</a:t>
            </a:r>
            <a:r>
              <a:rPr lang="en-IN" dirty="0"/>
              <a:t>&lt;List&lt;User&gt;&gt; </a:t>
            </a:r>
            <a:r>
              <a:rPr lang="en-IN" dirty="0" err="1"/>
              <a:t>getUsers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Database</a:t>
            </a:r>
          </a:p>
          <a:p>
            <a:pPr marL="0" indent="0">
              <a:buNone/>
            </a:pPr>
            <a:r>
              <a:rPr lang="en-IN" dirty="0"/>
              <a:t>@Database(entities = {</a:t>
            </a:r>
            <a:r>
              <a:rPr lang="en-IN" dirty="0" err="1"/>
              <a:t>User.class</a:t>
            </a:r>
            <a:r>
              <a:rPr lang="en-IN" dirty="0"/>
              <a:t>}, version = 1)</a:t>
            </a:r>
            <a:br>
              <a:rPr lang="en-IN" dirty="0"/>
            </a:br>
            <a:r>
              <a:rPr lang="en-IN" dirty="0"/>
              <a:t>public abstract class </a:t>
            </a:r>
            <a:r>
              <a:rPr lang="en-IN" dirty="0" err="1"/>
              <a:t>AppDatabase</a:t>
            </a:r>
            <a:r>
              <a:rPr lang="en-IN" dirty="0"/>
              <a:t> extends </a:t>
            </a:r>
            <a:r>
              <a:rPr lang="en-IN" dirty="0" err="1"/>
              <a:t>RoomDatabase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   public abstract </a:t>
            </a:r>
            <a:r>
              <a:rPr lang="en-IN" dirty="0" err="1"/>
              <a:t>UserDao</a:t>
            </a:r>
            <a:r>
              <a:rPr lang="en-IN" dirty="0"/>
              <a:t> </a:t>
            </a:r>
            <a:r>
              <a:rPr lang="en-IN" dirty="0" err="1"/>
              <a:t>userDao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9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A92-EB83-214C-A3E7-6889BC6C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D2D939-37BB-8F4F-A1E0-C81D8548A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0" y="1268730"/>
            <a:ext cx="6503670" cy="5166360"/>
          </a:xfrm>
        </p:spPr>
      </p:pic>
    </p:spTree>
    <p:extLst>
      <p:ext uri="{BB962C8B-B14F-4D97-AF65-F5344CB8AC3E}">
        <p14:creationId xmlns:p14="http://schemas.microsoft.com/office/powerpoint/2010/main" val="34873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0710-808B-E943-86B8-B2EAC5F2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B92A-0D73-B042-981D-E558A4D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https://randomuser.me/api/?seed=abc&amp;results=10</a:t>
            </a:r>
            <a:endParaRPr lang="en-IN" dirty="0"/>
          </a:p>
          <a:p>
            <a:endParaRPr lang="en-IN" dirty="0"/>
          </a:p>
          <a:p>
            <a:r>
              <a:rPr lang="en-IN" dirty="0"/>
              <a:t>Returns random users. If we give a seed and count as 10 – always returns same 10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C823-069C-D04F-993A-9B322E7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6DD79-8E99-E04A-B8E7-10E69A6C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0"/>
            <a:ext cx="4070765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4B0DC-6AF1-D042-AB0F-6CFD5CEB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A970-3DD0-AE4A-BCB0-96004A05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87B6-E908-044C-AB27-83C256A7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DI, Dagger 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73FAC-1F7B-B34D-B561-320217C8C0F8}"/>
              </a:ext>
            </a:extLst>
          </p:cNvPr>
          <p:cNvSpPr txBox="1"/>
          <p:nvPr/>
        </p:nvSpPr>
        <p:spPr>
          <a:xfrm>
            <a:off x="8961120" y="52825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M1049764</a:t>
            </a:r>
          </a:p>
        </p:txBody>
      </p:sp>
    </p:spTree>
    <p:extLst>
      <p:ext uri="{BB962C8B-B14F-4D97-AF65-F5344CB8AC3E}">
        <p14:creationId xmlns:p14="http://schemas.microsoft.com/office/powerpoint/2010/main" val="9115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D3C1-51D9-BC40-B3BD-0E32954D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Jetpack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A34C-3DFD-CB42-9AFE-E4C42777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Jetpack is a collection of libraries.</a:t>
            </a:r>
          </a:p>
          <a:p>
            <a:endParaRPr lang="en-IN" dirty="0"/>
          </a:p>
          <a:p>
            <a:r>
              <a:rPr lang="en-IN" dirty="0"/>
              <a:t>These components help you follow best practices, free you from writing boilerplate code.</a:t>
            </a:r>
          </a:p>
          <a:p>
            <a:endParaRPr lang="en-IN" dirty="0"/>
          </a:p>
          <a:p>
            <a:r>
              <a:rPr lang="en-IN" dirty="0"/>
              <a:t>Jetpack comprises the </a:t>
            </a:r>
            <a:r>
              <a:rPr lang="en-IN" dirty="0">
                <a:hlinkClick r:id="rId2"/>
              </a:rPr>
              <a:t>androidx.*</a:t>
            </a:r>
            <a:r>
              <a:rPr lang="en-IN" dirty="0"/>
              <a:t> package libraries, unbundled from the platform APIs. </a:t>
            </a:r>
          </a:p>
          <a:p>
            <a:endParaRPr lang="en-IN" dirty="0"/>
          </a:p>
          <a:p>
            <a:r>
              <a:rPr lang="en-IN" dirty="0"/>
              <a:t>Not mandatory, can mix and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8411-0119-924C-B25C-30C3CCD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A124-AA58-8C43-9C84-47FE6EAA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 – Separating program into distinct sections. Each section addresses a separate concern</a:t>
            </a:r>
          </a:p>
          <a:p>
            <a:endParaRPr lang="en-US" dirty="0"/>
          </a:p>
          <a:p>
            <a:r>
              <a:rPr lang="en-US" dirty="0"/>
              <a:t>Single Responsibility Principle – Each class/function has a 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6031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44019" y="50166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62467" y="5016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649326" y="50166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84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73B9-6102-6043-977C-5750160A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D98A-BF13-7045-96A0-83E4619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view related code.</a:t>
            </a:r>
          </a:p>
          <a:p>
            <a:r>
              <a:rPr lang="en-US" dirty="0"/>
              <a:t>Has code to call API or </a:t>
            </a:r>
            <a:r>
              <a:rPr lang="en-US" dirty="0" err="1"/>
              <a:t>localDB</a:t>
            </a:r>
            <a:r>
              <a:rPr lang="en-US" dirty="0"/>
              <a:t> to update the views.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better way ?</a:t>
            </a:r>
          </a:p>
        </p:txBody>
      </p:sp>
    </p:spTree>
    <p:extLst>
      <p:ext uri="{BB962C8B-B14F-4D97-AF65-F5344CB8AC3E}">
        <p14:creationId xmlns:p14="http://schemas.microsoft.com/office/powerpoint/2010/main" val="20136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UserListPresenter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71270" y="224152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50436" y="22415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745579" y="21711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167A-C2B6-CA44-88D2-F18E9537EFF3}"/>
              </a:ext>
            </a:extLst>
          </p:cNvPr>
          <p:cNvSpPr txBox="1"/>
          <p:nvPr/>
        </p:nvSpPr>
        <p:spPr>
          <a:xfrm>
            <a:off x="2875547" y="520931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Presenter.getUsers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7369-5E3E-5144-945E-C540758CE58C}"/>
              </a:ext>
            </a:extLst>
          </p:cNvPr>
          <p:cNvSpPr txBox="1"/>
          <p:nvPr/>
        </p:nvSpPr>
        <p:spPr>
          <a:xfrm>
            <a:off x="5604702" y="5102192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localDB</a:t>
            </a:r>
            <a:r>
              <a:rPr lang="en-US" dirty="0"/>
              <a:t> or API</a:t>
            </a:r>
          </a:p>
          <a:p>
            <a:endParaRPr lang="en-US" dirty="0"/>
          </a:p>
          <a:p>
            <a:r>
              <a:rPr lang="en-US" dirty="0"/>
              <a:t>On Receiving users – </a:t>
            </a:r>
            <a:r>
              <a:rPr lang="en-US" dirty="0" err="1"/>
              <a:t>view.update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05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46E4-6E39-B541-BD57-5B6201EA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AFEF-7E7E-3546-9AA5-FB3CC4A9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presenter calls API and before response is returned if user rotates screen:</a:t>
            </a:r>
          </a:p>
          <a:p>
            <a:pPr lvl="1"/>
            <a:r>
              <a:rPr lang="en-US" dirty="0"/>
              <a:t>If we keep presenter in memory and call </a:t>
            </a:r>
            <a:r>
              <a:rPr lang="en-US" dirty="0" err="1"/>
              <a:t>view.update</a:t>
            </a:r>
            <a:r>
              <a:rPr lang="en-US" dirty="0"/>
              <a:t>() – application crash</a:t>
            </a:r>
          </a:p>
          <a:p>
            <a:pPr lvl="1"/>
            <a:r>
              <a:rPr lang="en-US" dirty="0"/>
              <a:t>If we destroy presenter along with activity and create new presenter when activity is recreated – multiple network calls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if presenter behaved like a fragment? </a:t>
            </a:r>
            <a:r>
              <a:rPr lang="en-US" dirty="0" err="1"/>
              <a:t>i.e</a:t>
            </a:r>
            <a:r>
              <a:rPr lang="en-US" dirty="0"/>
              <a:t> reattach to activity when user rotates screen</a:t>
            </a:r>
          </a:p>
        </p:txBody>
      </p:sp>
    </p:spTree>
    <p:extLst>
      <p:ext uri="{BB962C8B-B14F-4D97-AF65-F5344CB8AC3E}">
        <p14:creationId xmlns:p14="http://schemas.microsoft.com/office/powerpoint/2010/main" val="12614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6F5F-E8C1-DD47-9CEC-90CBDA43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64065-8592-304A-A5FF-1EF6C6EC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010" y="1303020"/>
            <a:ext cx="5886450" cy="4972050"/>
          </a:xfrm>
        </p:spPr>
      </p:pic>
    </p:spTree>
    <p:extLst>
      <p:ext uri="{BB962C8B-B14F-4D97-AF65-F5344CB8AC3E}">
        <p14:creationId xmlns:p14="http://schemas.microsoft.com/office/powerpoint/2010/main" val="22699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169572" y="2839453"/>
            <a:ext cx="2306675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71270" y="22415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50436" y="22415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745579" y="21711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140095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455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Android Jetpack</vt:lpstr>
      <vt:lpstr>Jetpack ?</vt:lpstr>
      <vt:lpstr>Base ideas</vt:lpstr>
      <vt:lpstr>MVC </vt:lpstr>
      <vt:lpstr>Controller</vt:lpstr>
      <vt:lpstr>MVP </vt:lpstr>
      <vt:lpstr>Scenario</vt:lpstr>
      <vt:lpstr>ViewModel </vt:lpstr>
      <vt:lpstr>MVVM </vt:lpstr>
      <vt:lpstr>Everything alright?</vt:lpstr>
      <vt:lpstr>Do we really need a Repository class ?</vt:lpstr>
      <vt:lpstr>Single Source Of Truth  (Drive UI from a model)</vt:lpstr>
      <vt:lpstr>What if UI could observe localDB?  Can UI be updated whenever there is a change in localDB? </vt:lpstr>
      <vt:lpstr>LiveData</vt:lpstr>
      <vt:lpstr>Room</vt:lpstr>
      <vt:lpstr>Overall architecture</vt:lpstr>
      <vt:lpstr>Now for some code?</vt:lpstr>
      <vt:lpstr>PowerPoint Presentation</vt:lpstr>
      <vt:lpstr>The end?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Jetpack</dc:title>
  <dc:creator>Microsoft Office User</dc:creator>
  <cp:lastModifiedBy>Microsoft Office User</cp:lastModifiedBy>
  <cp:revision>34</cp:revision>
  <dcterms:created xsi:type="dcterms:W3CDTF">2019-08-05T20:42:20Z</dcterms:created>
  <dcterms:modified xsi:type="dcterms:W3CDTF">2019-08-06T00:14:33Z</dcterms:modified>
</cp:coreProperties>
</file>