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7"/>
  </p:notesMasterIdLst>
  <p:sldIdLst>
    <p:sldId id="256" r:id="rId2"/>
    <p:sldId id="325" r:id="rId3"/>
    <p:sldId id="257" r:id="rId4"/>
    <p:sldId id="323" r:id="rId5"/>
    <p:sldId id="314" r:id="rId6"/>
    <p:sldId id="258" r:id="rId7"/>
    <p:sldId id="316" r:id="rId8"/>
    <p:sldId id="315" r:id="rId9"/>
    <p:sldId id="317" r:id="rId10"/>
    <p:sldId id="320" r:id="rId11"/>
    <p:sldId id="319" r:id="rId12"/>
    <p:sldId id="326" r:id="rId13"/>
    <p:sldId id="324" r:id="rId14"/>
    <p:sldId id="322" r:id="rId15"/>
    <p:sldId id="321"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Fugaz One" panose="020B0604020202020204" charset="0"/>
      <p:regular r:id="rId22"/>
    </p:embeddedFont>
    <p:embeddedFont>
      <p:font typeface="Lato" panose="020F0502020204030203" pitchFamily="34" charset="0"/>
      <p:regular r:id="rId23"/>
      <p:bold r:id="rId24"/>
      <p:italic r:id="rId25"/>
      <p:boldItalic r:id="rId26"/>
    </p:embeddedFont>
    <p:embeddedFont>
      <p:font typeface="Source Sans Pro" panose="020B0503030403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ha Harichandran" initials="SH" lastIdx="1" clrIdx="0">
    <p:extLst>
      <p:ext uri="{19B8F6BF-5375-455C-9EA6-DF929625EA0E}">
        <p15:presenceInfo xmlns:p15="http://schemas.microsoft.com/office/powerpoint/2012/main" userId="d82e944b44ab83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2259F8-8DBE-4B25-9A64-52E7BE6D610F}">
  <a:tblStyle styleId="{6A2259F8-8DBE-4B25-9A64-52E7BE6D61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3741" autoAdjust="0"/>
  </p:normalViewPr>
  <p:slideViewPr>
    <p:cSldViewPr snapToGrid="0">
      <p:cViewPr varScale="1">
        <p:scale>
          <a:sx n="85" d="100"/>
          <a:sy n="85" d="100"/>
        </p:scale>
        <p:origin x="75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Title: Vancouver Crime Report Analysis</a:t>
            </a:r>
          </a:p>
          <a:p>
            <a:pPr marL="0" lvl="0" indent="0" algn="l" rtl="0">
              <a:spcBef>
                <a:spcPts val="0"/>
              </a:spcBef>
              <a:spcAft>
                <a:spcPts val="0"/>
              </a:spcAft>
              <a:buNone/>
            </a:pPr>
            <a:r>
              <a:rPr lang="en-IN" dirty="0"/>
              <a:t>Group 3: Cedrick </a:t>
            </a:r>
            <a:r>
              <a:rPr lang="en-IN" dirty="0" err="1"/>
              <a:t>Daez</a:t>
            </a:r>
            <a:endParaRPr lang="en-IN" dirty="0"/>
          </a:p>
          <a:p>
            <a:pPr marL="0" lvl="0" indent="0" algn="l" rtl="0">
              <a:spcBef>
                <a:spcPts val="0"/>
              </a:spcBef>
              <a:spcAft>
                <a:spcPts val="0"/>
              </a:spcAft>
              <a:buNone/>
            </a:pPr>
            <a:r>
              <a:rPr lang="en-IN" dirty="0"/>
              <a:t>Naveen Chander </a:t>
            </a:r>
            <a:r>
              <a:rPr lang="en-IN" dirty="0" err="1"/>
              <a:t>Madanagopal</a:t>
            </a:r>
            <a:endParaRPr lang="en-IN" dirty="0"/>
          </a:p>
          <a:p>
            <a:pPr marL="0" lvl="0" indent="0" algn="l" rtl="0">
              <a:spcBef>
                <a:spcPts val="0"/>
              </a:spcBef>
              <a:spcAft>
                <a:spcPts val="0"/>
              </a:spcAft>
              <a:buNone/>
            </a:pPr>
            <a:r>
              <a:rPr lang="en-IN" dirty="0" err="1"/>
              <a:t>Dwit</a:t>
            </a:r>
            <a:r>
              <a:rPr lang="en-IN" dirty="0"/>
              <a:t> </a:t>
            </a:r>
            <a:r>
              <a:rPr lang="en-IN" dirty="0" err="1"/>
              <a:t>Krushakkumar</a:t>
            </a:r>
            <a:r>
              <a:rPr lang="en-IN" dirty="0"/>
              <a:t> Bhavsar</a:t>
            </a:r>
          </a:p>
          <a:p>
            <a:pPr marL="0" lvl="0" indent="0" algn="l" rtl="0">
              <a:spcBef>
                <a:spcPts val="0"/>
              </a:spcBef>
              <a:spcAft>
                <a:spcPts val="0"/>
              </a:spcAft>
              <a:buNone/>
            </a:pPr>
            <a:r>
              <a:rPr lang="en-IN" dirty="0"/>
              <a:t>John Jethro </a:t>
            </a:r>
            <a:r>
              <a:rPr lang="en-IN" dirty="0" err="1"/>
              <a:t>Sauco</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10cda5a601_1_38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10cda5a601_1_38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first dangerous area where most of the crime happen is the central Business District followed by West End neighborhood.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Bubbles: Neighborhood</a:t>
            </a:r>
          </a:p>
          <a:p>
            <a:pPr marL="0" lvl="0" indent="0" algn="l" rtl="0">
              <a:spcBef>
                <a:spcPts val="0"/>
              </a:spcBef>
              <a:spcAft>
                <a:spcPts val="0"/>
              </a:spcAft>
              <a:buNone/>
            </a:pPr>
            <a:r>
              <a:rPr lang="en-US" dirty="0"/>
              <a:t>Size : total # of Crimes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13321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10cda5a601_1_38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10cda5a601_1_38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matrix automatically summarizes data by row and columns. The Total number of crimes happened in Vancouver from 2003-2017 is 530,652. Theft from Vehicle contributed the major number of crimes followed by mischief. The least type of crime that happen in Vancouver over the years is homicide.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Rows : Type of crimes</a:t>
            </a:r>
          </a:p>
          <a:p>
            <a:pPr marL="0" lvl="0" indent="0" algn="l" rtl="0">
              <a:spcBef>
                <a:spcPts val="0"/>
              </a:spcBef>
              <a:spcAft>
                <a:spcPts val="0"/>
              </a:spcAft>
              <a:buNone/>
            </a:pPr>
            <a:r>
              <a:rPr lang="en-US" dirty="0"/>
              <a:t>Columns : Year</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01944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
                <a:srgbClr val="000000"/>
              </a:buClr>
              <a:buSzPts val="1100"/>
              <a:buFont typeface="Wingdings" panose="05000000000000000000" pitchFamily="2" charset="2"/>
              <a:buChar char="ü"/>
              <a:tabLst/>
              <a:defRPr/>
            </a:pPr>
            <a:r>
              <a:rPr lang="en-CA" sz="1800" dirty="0">
                <a:effectLst/>
                <a:latin typeface="Calibri" panose="020F0502020204030204" pitchFamily="34" charset="0"/>
                <a:ea typeface="Malgun Gothic" panose="020B0503020000020004" pitchFamily="34" charset="-127"/>
                <a:cs typeface="Times New Roman" panose="02020603050405020304" pitchFamily="18" charset="0"/>
              </a:rPr>
              <a:t>The dashboard is a summation of all the graphs</a:t>
            </a:r>
          </a:p>
          <a:p>
            <a:pPr marL="285750" marR="0" lvl="0" indent="-285750" algn="l" defTabSz="914400" rtl="0" eaLnBrk="1" fontAlgn="auto" latinLnBrk="0" hangingPunct="1">
              <a:lnSpc>
                <a:spcPct val="100000"/>
              </a:lnSpc>
              <a:spcBef>
                <a:spcPts val="0"/>
              </a:spcBef>
              <a:spcAft>
                <a:spcPts val="0"/>
              </a:spcAft>
              <a:buClr>
                <a:srgbClr val="000000"/>
              </a:buClr>
              <a:buSzPts val="1100"/>
              <a:buFont typeface="Wingdings" panose="05000000000000000000" pitchFamily="2" charset="2"/>
              <a:buChar char="ü"/>
              <a:tabLst/>
              <a:defRPr/>
            </a:pPr>
            <a:r>
              <a:rPr lang="en-CA" sz="1800" dirty="0">
                <a:effectLst/>
                <a:latin typeface="Calibri" panose="020F0502020204030204" pitchFamily="34" charset="0"/>
                <a:ea typeface="Malgun Gothic" panose="020B0503020000020004" pitchFamily="34" charset="-127"/>
                <a:cs typeface="Times New Roman" panose="02020603050405020304" pitchFamily="18" charset="0"/>
              </a:rPr>
              <a:t>KPIs </a:t>
            </a:r>
          </a:p>
          <a:p>
            <a:pPr marL="742950" marR="0" lvl="1" indent="-285750" algn="l" defTabSz="914400" rtl="0" eaLnBrk="1" fontAlgn="auto" latinLnBrk="0" hangingPunct="1">
              <a:lnSpc>
                <a:spcPct val="100000"/>
              </a:lnSpc>
              <a:spcBef>
                <a:spcPts val="0"/>
              </a:spcBef>
              <a:spcAft>
                <a:spcPts val="0"/>
              </a:spcAft>
              <a:buClr>
                <a:srgbClr val="000000"/>
              </a:buClr>
              <a:buSzPts val="1100"/>
              <a:buFont typeface="Wingdings" panose="05000000000000000000" pitchFamily="2" charset="2"/>
              <a:buChar char="ü"/>
              <a:tabLst/>
              <a:defRPr/>
            </a:pPr>
            <a:r>
              <a:rPr lang="en-CA" sz="1800" dirty="0">
                <a:effectLst/>
                <a:latin typeface="Calibri" panose="020F0502020204030204" pitchFamily="34" charset="0"/>
                <a:ea typeface="Malgun Gothic" panose="020B0503020000020004" pitchFamily="34" charset="-127"/>
                <a:cs typeface="Times New Roman" panose="02020603050405020304" pitchFamily="18" charset="0"/>
              </a:rPr>
              <a:t>Total number of crimes from 2003-2017 is 530,652</a:t>
            </a:r>
          </a:p>
          <a:p>
            <a:pPr marL="742950" marR="0" lvl="1" indent="-285750" algn="l" defTabSz="914400" rtl="0" eaLnBrk="1" fontAlgn="auto" latinLnBrk="0" hangingPunct="1">
              <a:lnSpc>
                <a:spcPct val="100000"/>
              </a:lnSpc>
              <a:spcBef>
                <a:spcPts val="0"/>
              </a:spcBef>
              <a:spcAft>
                <a:spcPts val="0"/>
              </a:spcAft>
              <a:buClr>
                <a:srgbClr val="000000"/>
              </a:buClr>
              <a:buSzPts val="1100"/>
              <a:buFont typeface="Wingdings" panose="05000000000000000000" pitchFamily="2" charset="2"/>
              <a:buChar char="ü"/>
              <a:tabLst/>
              <a:defRPr/>
            </a:pPr>
            <a:r>
              <a:rPr lang="en-CA" sz="1800" dirty="0">
                <a:effectLst/>
                <a:latin typeface="Calibri" panose="020F0502020204030204" pitchFamily="34" charset="0"/>
                <a:ea typeface="Malgun Gothic" panose="020B0503020000020004" pitchFamily="34" charset="-127"/>
                <a:cs typeface="Times New Roman" panose="02020603050405020304" pitchFamily="18" charset="0"/>
              </a:rPr>
              <a:t>2017 YTD total number of crimes is 17,857</a:t>
            </a:r>
          </a:p>
          <a:p>
            <a:pPr marL="742950" marR="0" lvl="1" indent="-285750" algn="l" defTabSz="914400" rtl="0" eaLnBrk="1" fontAlgn="auto" latinLnBrk="0" hangingPunct="1">
              <a:lnSpc>
                <a:spcPct val="100000"/>
              </a:lnSpc>
              <a:spcBef>
                <a:spcPts val="0"/>
              </a:spcBef>
              <a:spcAft>
                <a:spcPts val="0"/>
              </a:spcAft>
              <a:buClr>
                <a:srgbClr val="000000"/>
              </a:buClr>
              <a:buSzPts val="1100"/>
              <a:buFont typeface="Wingdings" panose="05000000000000000000" pitchFamily="2" charset="2"/>
              <a:buChar char="ü"/>
              <a:tabLst/>
              <a:defRPr/>
            </a:pPr>
            <a:r>
              <a:rPr lang="en-CA" sz="1800" dirty="0">
                <a:effectLst/>
                <a:latin typeface="Calibri" panose="020F0502020204030204" pitchFamily="34" charset="0"/>
                <a:ea typeface="Malgun Gothic" panose="020B0503020000020004" pitchFamily="34" charset="-127"/>
                <a:cs typeface="Times New Roman" panose="02020603050405020304" pitchFamily="18" charset="0"/>
              </a:rPr>
              <a:t>2016 YTD total number of crimes is 37,798</a:t>
            </a:r>
          </a:p>
          <a:p>
            <a:pPr marL="742950" marR="0" lvl="1" indent="-285750" algn="l" defTabSz="914400" rtl="0" eaLnBrk="1" fontAlgn="auto" latinLnBrk="0" hangingPunct="1">
              <a:lnSpc>
                <a:spcPct val="100000"/>
              </a:lnSpc>
              <a:spcBef>
                <a:spcPts val="0"/>
              </a:spcBef>
              <a:spcAft>
                <a:spcPts val="0"/>
              </a:spcAft>
              <a:buClr>
                <a:srgbClr val="000000"/>
              </a:buClr>
              <a:buSzPts val="1100"/>
              <a:buFont typeface="Wingdings" panose="05000000000000000000" pitchFamily="2" charset="2"/>
              <a:buChar char="ü"/>
              <a:tabLst/>
              <a:defRPr/>
            </a:pPr>
            <a:r>
              <a:rPr lang="en-CA" sz="1800" dirty="0">
                <a:effectLst/>
                <a:latin typeface="Calibri" panose="020F0502020204030204" pitchFamily="34" charset="0"/>
                <a:ea typeface="Malgun Gothic" panose="020B0503020000020004" pitchFamily="34" charset="-127"/>
                <a:cs typeface="Times New Roman" panose="02020603050405020304" pitchFamily="18" charset="0"/>
              </a:rPr>
              <a:t>The decrease percentage of 2017 vs 2016 is -111.67%.</a:t>
            </a:r>
          </a:p>
          <a:p>
            <a:endParaRPr lang="en-IN" dirty="0"/>
          </a:p>
        </p:txBody>
      </p:sp>
    </p:spTree>
    <p:extLst>
      <p:ext uri="{BB962C8B-B14F-4D97-AF65-F5344CB8AC3E}">
        <p14:creationId xmlns:p14="http://schemas.microsoft.com/office/powerpoint/2010/main" val="1841968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ü"/>
            </a:pPr>
            <a:r>
              <a:rPr lang="en-US" sz="1100" b="0" i="0" dirty="0">
                <a:solidFill>
                  <a:srgbClr val="333333"/>
                </a:solidFill>
                <a:effectLst/>
                <a:latin typeface="Source Sans Pro" panose="020B0503030403020204" pitchFamily="34" charset="0"/>
              </a:rPr>
              <a:t>Close the windows and always lock the doors of your car.</a:t>
            </a:r>
          </a:p>
          <a:p>
            <a:pPr marL="285750" indent="-285750">
              <a:buFont typeface="Wingdings" panose="05000000000000000000" pitchFamily="2" charset="2"/>
              <a:buChar char="ü"/>
            </a:pPr>
            <a:r>
              <a:rPr lang="en-US" sz="1100" b="0" i="0" dirty="0">
                <a:solidFill>
                  <a:srgbClr val="333333"/>
                </a:solidFill>
                <a:effectLst/>
                <a:latin typeface="Source Sans Pro" panose="020B0503030403020204" pitchFamily="34" charset="0"/>
              </a:rPr>
              <a:t>Park in well-lighted areas and don’t park near shrubs or fences that could provide concealment for criminals.</a:t>
            </a:r>
          </a:p>
          <a:p>
            <a:pPr marL="285750" indent="-285750">
              <a:buFont typeface="Wingdings" panose="05000000000000000000" pitchFamily="2" charset="2"/>
              <a:buChar char="ü"/>
            </a:pPr>
            <a:r>
              <a:rPr lang="en-US" sz="1100" b="0" i="0" dirty="0">
                <a:solidFill>
                  <a:srgbClr val="333333"/>
                </a:solidFill>
                <a:effectLst/>
                <a:latin typeface="Source Sans Pro" panose="020B0503030403020204" pitchFamily="34" charset="0"/>
              </a:rPr>
              <a:t>Close and lock all doors of the house even when leaving for a short period of time.</a:t>
            </a:r>
            <a:endParaRPr lang="en-US" sz="1100" dirty="0">
              <a:solidFill>
                <a:srgbClr val="333333"/>
              </a:solidFill>
              <a:latin typeface="Source Sans Pro" panose="020B0503030403020204" pitchFamily="34" charset="0"/>
            </a:endParaRPr>
          </a:p>
          <a:p>
            <a:pPr marL="285750" indent="-285750">
              <a:buFont typeface="Wingdings" panose="05000000000000000000" pitchFamily="2" charset="2"/>
              <a:buChar char="ü"/>
            </a:pPr>
            <a:r>
              <a:rPr lang="en-US" sz="1100" b="0" i="0" dirty="0">
                <a:solidFill>
                  <a:srgbClr val="333333"/>
                </a:solidFill>
                <a:effectLst/>
                <a:latin typeface="Source Sans Pro" panose="020B0503030403020204" pitchFamily="34" charset="0"/>
              </a:rPr>
              <a:t>Use alarm systems if financially able. Simple window alarms can be purchased at most home improvement stores for less than $20.</a:t>
            </a:r>
          </a:p>
          <a:p>
            <a:pPr marL="285750" marR="0" lvl="0" indent="-285750" algn="l" defTabSz="914400" rtl="0" eaLnBrk="1" fontAlgn="auto" latinLnBrk="0" hangingPunct="1">
              <a:lnSpc>
                <a:spcPct val="100000"/>
              </a:lnSpc>
              <a:spcBef>
                <a:spcPts val="0"/>
              </a:spcBef>
              <a:spcAft>
                <a:spcPts val="0"/>
              </a:spcAft>
              <a:buClr>
                <a:srgbClr val="000000"/>
              </a:buClr>
              <a:buSzPts val="1100"/>
              <a:buFont typeface="Wingdings" panose="05000000000000000000" pitchFamily="2" charset="2"/>
              <a:buChar char="ü"/>
              <a:tabLst/>
              <a:defRPr/>
            </a:pPr>
            <a:r>
              <a:rPr lang="en-US" sz="1100" b="0" i="0" dirty="0">
                <a:solidFill>
                  <a:srgbClr val="333333"/>
                </a:solidFill>
                <a:effectLst/>
                <a:latin typeface="Source Sans Pro" panose="020B0503030403020204" pitchFamily="34" charset="0"/>
              </a:rPr>
              <a:t>Use “motion detector” lighting around all sides of your home to dissuade criminals from sneaking in.</a:t>
            </a:r>
          </a:p>
          <a:p>
            <a:pPr marL="285750" indent="-285750">
              <a:buFont typeface="Wingdings" panose="05000000000000000000" pitchFamily="2" charset="2"/>
              <a:buChar char="ü"/>
            </a:pPr>
            <a:r>
              <a:rPr lang="en-US" sz="1100" b="0" i="0" dirty="0">
                <a:solidFill>
                  <a:srgbClr val="333333"/>
                </a:solidFill>
                <a:effectLst/>
                <a:latin typeface="Source Sans Pro" panose="020B0503030403020204" pitchFamily="34" charset="0"/>
              </a:rPr>
              <a:t>Implement and be an active member of a neighborhood watch program.</a:t>
            </a:r>
          </a:p>
          <a:p>
            <a:pPr marL="285750" indent="-285750">
              <a:buFont typeface="Wingdings" panose="05000000000000000000" pitchFamily="2" charset="2"/>
              <a:buChar char="ü"/>
            </a:pPr>
            <a:r>
              <a:rPr lang="en-US" sz="1100" dirty="0">
                <a:solidFill>
                  <a:srgbClr val="292929"/>
                </a:solidFill>
                <a:latin typeface="Lato" panose="020F0502020204030203" pitchFamily="34" charset="0"/>
              </a:rPr>
              <a:t>Increased number of patrols in higher crime rate areas.</a:t>
            </a:r>
            <a:endParaRPr lang="en-US" sz="1100" dirty="0">
              <a:solidFill>
                <a:srgbClr val="333333"/>
              </a:solidFill>
              <a:latin typeface="Source Sans Pro" panose="020B0503030403020204" pitchFamily="34" charset="0"/>
            </a:endParaRPr>
          </a:p>
          <a:p>
            <a:pPr marL="285750" indent="-285750">
              <a:buFont typeface="Wingdings" panose="05000000000000000000" pitchFamily="2" charset="2"/>
              <a:buChar char="ü"/>
            </a:pPr>
            <a:r>
              <a:rPr lang="en-US" sz="1100" b="0" i="0" dirty="0">
                <a:solidFill>
                  <a:srgbClr val="333333"/>
                </a:solidFill>
                <a:effectLst/>
                <a:latin typeface="Source Sans Pro" panose="020B0503030403020204" pitchFamily="34" charset="0"/>
              </a:rPr>
              <a:t>Consider having a dog in your family, as dogs have been shown to deter crime</a:t>
            </a:r>
          </a:p>
          <a:p>
            <a:pPr marL="285750" indent="-285750">
              <a:buFont typeface="Wingdings" panose="05000000000000000000" pitchFamily="2" charset="2"/>
              <a:buChar char="ü"/>
            </a:pPr>
            <a:endParaRPr lang="en-US" sz="1100" b="0" i="0" dirty="0">
              <a:solidFill>
                <a:srgbClr val="333333"/>
              </a:solidFill>
              <a:effectLst/>
              <a:latin typeface="Source Sans Pro" panose="020B0503030403020204" pitchFamily="34" charset="0"/>
            </a:endParaRPr>
          </a:p>
          <a:p>
            <a:pPr marL="285750" indent="-285750">
              <a:buFont typeface="Wingdings" panose="05000000000000000000" pitchFamily="2" charset="2"/>
              <a:buChar char="ü"/>
            </a:pPr>
            <a:r>
              <a:rPr lang="en-US" sz="1100" b="0" i="0" dirty="0">
                <a:solidFill>
                  <a:srgbClr val="333333"/>
                </a:solidFill>
                <a:effectLst/>
                <a:latin typeface="Source Sans Pro" panose="020B0503030403020204" pitchFamily="34" charset="0"/>
              </a:rPr>
              <a:t>Link: https://www.scarsdale.com/532/Crime-Prevention-Recommendations</a:t>
            </a:r>
            <a:endParaRPr lang="en-IN" sz="1100" dirty="0"/>
          </a:p>
          <a:p>
            <a:endParaRPr lang="en-IN" dirty="0"/>
          </a:p>
        </p:txBody>
      </p:sp>
    </p:spTree>
    <p:extLst>
      <p:ext uri="{BB962C8B-B14F-4D97-AF65-F5344CB8AC3E}">
        <p14:creationId xmlns:p14="http://schemas.microsoft.com/office/powerpoint/2010/main" val="3085448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10cda5a601_1_38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10cda5a601_1_38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marR="0" lvl="0" indent="-285750" algn="l" defTabSz="914400" rtl="0" eaLnBrk="1" fontAlgn="auto" latinLnBrk="0" hangingPunct="1">
              <a:lnSpc>
                <a:spcPct val="100000"/>
              </a:lnSpc>
              <a:spcBef>
                <a:spcPts val="0"/>
              </a:spcBef>
              <a:spcAft>
                <a:spcPts val="0"/>
              </a:spcAft>
              <a:buClr>
                <a:srgbClr val="000000"/>
              </a:buClr>
              <a:buSzPts val="1100"/>
              <a:buFont typeface="Wingdings" panose="05000000000000000000" pitchFamily="2" charset="2"/>
              <a:buChar char="ü"/>
              <a:tabLst/>
              <a:defRPr/>
            </a:pPr>
            <a:r>
              <a:rPr lang="en-CA" sz="1100" dirty="0">
                <a:effectLst/>
                <a:latin typeface="Calibri" panose="020F0502020204030204" pitchFamily="34" charset="0"/>
                <a:ea typeface="Malgun Gothic" panose="020B0503020000020004" pitchFamily="34" charset="-127"/>
                <a:cs typeface="Times New Roman" panose="02020603050405020304" pitchFamily="18" charset="0"/>
              </a:rPr>
              <a:t>The approach for this analysis was to explore the data and then draw out the distinct questions that come to at the first glance of the data.</a:t>
            </a:r>
          </a:p>
          <a:p>
            <a:pPr marL="285750" marR="0" lvl="0" indent="-285750" algn="l" defTabSz="914400" rtl="0" eaLnBrk="1" fontAlgn="auto" latinLnBrk="0" hangingPunct="1">
              <a:lnSpc>
                <a:spcPct val="100000"/>
              </a:lnSpc>
              <a:spcBef>
                <a:spcPts val="0"/>
              </a:spcBef>
              <a:spcAft>
                <a:spcPts val="0"/>
              </a:spcAft>
              <a:buClr>
                <a:srgbClr val="000000"/>
              </a:buClr>
              <a:buSzPts val="1100"/>
              <a:buFont typeface="Wingdings" panose="05000000000000000000" pitchFamily="2" charset="2"/>
              <a:buChar char="ü"/>
              <a:tabLst/>
              <a:defRPr/>
            </a:pPr>
            <a:r>
              <a:rPr lang="en-CA" sz="1100" dirty="0">
                <a:effectLst/>
                <a:latin typeface="Calibri" panose="020F0502020204030204" pitchFamily="34" charset="0"/>
                <a:ea typeface="Malgun Gothic" panose="020B0503020000020004" pitchFamily="34" charset="-127"/>
                <a:cs typeface="Times New Roman" panose="02020603050405020304" pitchFamily="18" charset="0"/>
              </a:rPr>
              <a:t>The results provide the new insights into crime trends and will assist both police departments and law enforcement agencies. </a:t>
            </a:r>
          </a:p>
          <a:p>
            <a:pPr marL="285750" marR="0" lvl="0" indent="-285750" algn="l" defTabSz="914400" rtl="0" eaLnBrk="1" fontAlgn="auto" latinLnBrk="0" hangingPunct="1">
              <a:lnSpc>
                <a:spcPct val="100000"/>
              </a:lnSpc>
              <a:spcBef>
                <a:spcPts val="0"/>
              </a:spcBef>
              <a:spcAft>
                <a:spcPts val="0"/>
              </a:spcAft>
              <a:buClr>
                <a:srgbClr val="000000"/>
              </a:buClr>
              <a:buSzPts val="1100"/>
              <a:buFont typeface="Wingdings" panose="05000000000000000000" pitchFamily="2" charset="2"/>
              <a:buChar char="ü"/>
              <a:tabLst/>
              <a:defRPr/>
            </a:pPr>
            <a:r>
              <a:rPr lang="en-CA" sz="1100" dirty="0">
                <a:effectLst/>
                <a:latin typeface="Calibri" panose="020F0502020204030204" pitchFamily="34" charset="0"/>
                <a:ea typeface="Malgun Gothic" panose="020B0503020000020004" pitchFamily="34" charset="-127"/>
                <a:cs typeface="Times New Roman" panose="02020603050405020304" pitchFamily="18" charset="0"/>
              </a:rPr>
              <a:t>These provide insights that will enable them to track activities, predict the likelihood of incidents, effectively deploy resources, and optimize the decision-making process.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81455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08759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54d7a62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54d7a62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The data was taken from the Kaggle it contains the dataset of crime in Vancouver city. </a:t>
            </a:r>
          </a:p>
          <a:p>
            <a:pPr marL="285750" lvl="0" indent="-285750" algn="l" rtl="0">
              <a:spcBef>
                <a:spcPts val="0"/>
              </a:spcBef>
              <a:spcAft>
                <a:spcPts val="0"/>
              </a:spcAf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IT includes the data from 2003-01-01 to 2017-07-13 it contains 530,652 records.</a:t>
            </a:r>
          </a:p>
          <a:p>
            <a:pPr marL="285750" lvl="0" indent="-285750" algn="l" rtl="0">
              <a:spcBef>
                <a:spcPts val="0"/>
              </a:spcBef>
              <a:spcAft>
                <a:spcPts val="0"/>
              </a:spcAf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The approach to this project was to explore the data firstly, then draw out the distinct questions that come to mind a first glance of the data:</a:t>
            </a:r>
          </a:p>
          <a:p>
            <a:pPr marL="800100" lvl="1" indent="-342900">
              <a:buFont typeface="+mj-lt"/>
              <a:buAutoNum type="arabicPeriod"/>
            </a:pPr>
            <a:r>
              <a:rPr lang="en-US" sz="1600" dirty="0">
                <a:latin typeface="Times New Roman" panose="02020603050405020304" pitchFamily="18" charset="0"/>
                <a:cs typeface="Times New Roman" panose="02020603050405020304" pitchFamily="18" charset="0"/>
              </a:rPr>
              <a:t>What's the distribution of crimes per day? </a:t>
            </a:r>
          </a:p>
          <a:p>
            <a:pPr marL="800100" lvl="1" indent="-342900">
              <a:buFont typeface="+mj-lt"/>
              <a:buAutoNum type="arabicPeriod"/>
            </a:pPr>
            <a:r>
              <a:rPr lang="en-US" sz="1600" dirty="0">
                <a:latin typeface="Times New Roman" panose="02020603050405020304" pitchFamily="18" charset="0"/>
                <a:cs typeface="Times New Roman" panose="02020603050405020304" pitchFamily="18" charset="0"/>
              </a:rPr>
              <a:t>Which days have the highest and lowest average number crimes? </a:t>
            </a:r>
          </a:p>
          <a:p>
            <a:pPr marL="800100" lvl="1" indent="-342900">
              <a:buFont typeface="+mj-lt"/>
              <a:buAutoNum type="arabicPeriod"/>
            </a:pPr>
            <a:r>
              <a:rPr lang="en-US" sz="1600" dirty="0">
                <a:latin typeface="Times New Roman" panose="02020603050405020304" pitchFamily="18" charset="0"/>
                <a:cs typeface="Times New Roman" panose="02020603050405020304" pitchFamily="18" charset="0"/>
              </a:rPr>
              <a:t>Is crime decreasing or increasing? </a:t>
            </a:r>
          </a:p>
          <a:p>
            <a:pPr marL="800100" lvl="1" indent="-342900">
              <a:buFont typeface="+mj-lt"/>
              <a:buAutoNum type="arabicPeriod"/>
            </a:pPr>
            <a:r>
              <a:rPr lang="en-US" sz="1600" dirty="0">
                <a:latin typeface="Times New Roman" panose="02020603050405020304" pitchFamily="18" charset="0"/>
                <a:cs typeface="Times New Roman" panose="02020603050405020304" pitchFamily="18" charset="0"/>
              </a:rPr>
              <a:t>What are the various types of crime in Vancouver?</a:t>
            </a:r>
          </a:p>
          <a:p>
            <a:pPr marL="800100" lvl="1" indent="-342900">
              <a:buFont typeface="+mj-lt"/>
              <a:buAutoNum type="arabicPeriod"/>
            </a:pPr>
            <a:r>
              <a:rPr lang="en-US" sz="1600" dirty="0">
                <a:latin typeface="Times New Roman" panose="02020603050405020304" pitchFamily="18" charset="0"/>
                <a:cs typeface="Times New Roman" panose="02020603050405020304" pitchFamily="18" charset="0"/>
              </a:rPr>
              <a:t>Which are the safest and dangerous area in Vancouver? </a:t>
            </a:r>
          </a:p>
          <a:p>
            <a:pPr marL="800100" lvl="1" indent="-342900">
              <a:buFont typeface="+mj-lt"/>
              <a:buAutoNum type="arabicPeriod"/>
            </a:pPr>
            <a:r>
              <a:rPr lang="en-US" sz="1600" dirty="0">
                <a:latin typeface="Times New Roman" panose="02020603050405020304" pitchFamily="18" charset="0"/>
                <a:cs typeface="Times New Roman" panose="02020603050405020304" pitchFamily="18" charset="0"/>
              </a:rPr>
              <a:t>Which hour has the maximum crime rate over the given period of time?</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10cda5a601_1_38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10cda5a601_1_38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The figure shows how the types of crime is classified in Vancouver. Starting off from bottom with homicide the trends increase and it ends with highest crime of theft from vehicle.</a:t>
            </a:r>
          </a:p>
        </p:txBody>
      </p:sp>
    </p:spTree>
    <p:extLst>
      <p:ext uri="{BB962C8B-B14F-4D97-AF65-F5344CB8AC3E}">
        <p14:creationId xmlns:p14="http://schemas.microsoft.com/office/powerpoint/2010/main" val="3813792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10cda5a601_1_38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10cda5a601_1_38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we can see in the bar graph the highest crimes are happening on Fridays and Saturdays and it might be because more and more people are going out on weekends to enjoy and have party.</a:t>
            </a:r>
            <a:endParaRPr dirty="0"/>
          </a:p>
        </p:txBody>
      </p:sp>
    </p:spTree>
    <p:extLst>
      <p:ext uri="{BB962C8B-B14F-4D97-AF65-F5344CB8AC3E}">
        <p14:creationId xmlns:p14="http://schemas.microsoft.com/office/powerpoint/2010/main" val="3690310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10cda5a601_1_38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10cda5a601_1_38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Here is the heatmap which shows the bifurcation of crimes along with the days in a week we can see that theft from a vehicle followed by mischief is the most common type of crime on the other hand homicide and vehicle collision are contributing to the least crimes occurring in Vancouver while when observed for the days Fridays and Saturdays have the highest crime when compared to other days in a week.</a:t>
            </a:r>
          </a:p>
          <a:p>
            <a:pPr marL="0" lvl="0" indent="0" algn="l" rtl="0">
              <a:spcBef>
                <a:spcPts val="0"/>
              </a:spcBef>
              <a:spcAft>
                <a:spcPts val="0"/>
              </a:spcAft>
              <a:buNone/>
            </a:pPr>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10cda5a601_1_38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10cda5a601_1_38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ym typeface="Wingdings" panose="05000000000000000000" pitchFamily="2" charset="2"/>
              </a:rPr>
              <a:t>In this line chart, we can observe that most of the crimes are happening during the time between 0000 to 0100 and the reason behind this might be because most of the people are sleeping on weekdays and going to parties and clubbing during weekends while its least between 0400 to 0600 as most of the people wake up and have jobs in the morning.</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111362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10cda5a601_1_38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10cda5a601_1_38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 shows that The highest crime rate happen in the month of May with the number of 46,883 crimes.</a:t>
            </a:r>
          </a:p>
          <a:p>
            <a:pPr marL="0" lvl="0" indent="0" algn="l" rtl="0">
              <a:spcBef>
                <a:spcPts val="0"/>
              </a:spcBef>
              <a:spcAft>
                <a:spcPts val="0"/>
              </a:spcAft>
              <a:buNone/>
            </a:pPr>
            <a:r>
              <a:rPr lang="en-US" dirty="0"/>
              <a:t>The number of crimes per month decreased to around 40,169 in the month of December.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X = Month ID</a:t>
            </a:r>
          </a:p>
          <a:p>
            <a:pPr marL="0" lvl="0" indent="0" algn="l" rtl="0">
              <a:spcBef>
                <a:spcPts val="0"/>
              </a:spcBef>
              <a:spcAft>
                <a:spcPts val="0"/>
              </a:spcAft>
              <a:buNone/>
            </a:pPr>
            <a:r>
              <a:rPr lang="en-US" dirty="0"/>
              <a:t>Y = total # of Crimes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92296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10cda5a601_1_38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10cda5a601_1_38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year 2003 had the highest crime and gradually it decreased from 2005 to 2009 around 2010 to 2013 it was stable and it gradually increased from 2014 to 2016 and there was a decrease in the year 2017.</a:t>
            </a:r>
            <a:endParaRPr dirty="0"/>
          </a:p>
        </p:txBody>
      </p:sp>
    </p:spTree>
    <p:extLst>
      <p:ext uri="{BB962C8B-B14F-4D97-AF65-F5344CB8AC3E}">
        <p14:creationId xmlns:p14="http://schemas.microsoft.com/office/powerpoint/2010/main" val="350833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534375" y="3390988"/>
            <a:ext cx="2104925" cy="2104925"/>
          </a:xfrm>
          <a:custGeom>
            <a:avLst/>
            <a:gdLst/>
            <a:ahLst/>
            <a:cxnLst/>
            <a:rect l="l" t="t" r="r" b="b"/>
            <a:pathLst>
              <a:path w="84197" h="84197" extrusionOk="0">
                <a:moveTo>
                  <a:pt x="84197" y="1"/>
                </a:moveTo>
                <a:lnTo>
                  <a:pt x="1" y="84196"/>
                </a:lnTo>
                <a:lnTo>
                  <a:pt x="50519" y="84196"/>
                </a:lnTo>
                <a:lnTo>
                  <a:pt x="84197" y="51065"/>
                </a:lnTo>
                <a:lnTo>
                  <a:pt x="84197" y="1"/>
                </a:ln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466950" y="-1434025"/>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162787" y="-581961"/>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39721" y="775249"/>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7693902" y="-70749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54125" y="-1059634"/>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21200" y="4160934"/>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txBox="1">
            <a:spLocks noGrp="1"/>
          </p:cNvSpPr>
          <p:nvPr>
            <p:ph type="ctrTitle"/>
          </p:nvPr>
        </p:nvSpPr>
        <p:spPr>
          <a:xfrm>
            <a:off x="713225" y="1247025"/>
            <a:ext cx="4114500" cy="25503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Clr>
                <a:schemeClr val="dk1"/>
              </a:buClr>
              <a:buSzPts val="4600"/>
              <a:buNone/>
              <a:defRPr sz="4210">
                <a:solidFill>
                  <a:schemeClr val="dk1"/>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713225" y="3914992"/>
            <a:ext cx="3858900" cy="29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rot="10800000">
            <a:off x="7958852" y="-78031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824475" y="411445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10196"/>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4"/>
          <p:cNvSpPr txBox="1">
            <a:spLocks noGrp="1"/>
          </p:cNvSpPr>
          <p:nvPr>
            <p:ph type="body" idx="1"/>
          </p:nvPr>
        </p:nvSpPr>
        <p:spPr>
          <a:xfrm>
            <a:off x="720000" y="1076275"/>
            <a:ext cx="7704000" cy="3532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AutoNum type="arabicPeriod"/>
              <a:defRPr sz="1200"/>
            </a:lvl1pPr>
            <a:lvl2pPr marL="914400" lvl="1" indent="-317500" rtl="0">
              <a:lnSpc>
                <a:spcPct val="115000"/>
              </a:lnSpc>
              <a:spcBef>
                <a:spcPts val="0"/>
              </a:spcBef>
              <a:spcAft>
                <a:spcPts val="0"/>
              </a:spcAft>
              <a:buSzPts val="1400"/>
              <a:buAutoNum type="alphaLcPeriod"/>
              <a:defRPr/>
            </a:lvl2pPr>
            <a:lvl3pPr marL="1371600" lvl="2" indent="-317500" rtl="0">
              <a:lnSpc>
                <a:spcPct val="115000"/>
              </a:lnSpc>
              <a:spcBef>
                <a:spcPts val="0"/>
              </a:spcBef>
              <a:spcAft>
                <a:spcPts val="0"/>
              </a:spcAft>
              <a:buSzPts val="1400"/>
              <a:buAutoNum type="romanLcPeriod"/>
              <a:defRPr/>
            </a:lvl3pPr>
            <a:lvl4pPr marL="1828800" lvl="3" indent="-317500" rtl="0">
              <a:lnSpc>
                <a:spcPct val="115000"/>
              </a:lnSpc>
              <a:spcBef>
                <a:spcPts val="0"/>
              </a:spcBef>
              <a:spcAft>
                <a:spcPts val="0"/>
              </a:spcAft>
              <a:buSzPts val="1400"/>
              <a:buAutoNum type="arabicPeriod"/>
              <a:defRPr/>
            </a:lvl4pPr>
            <a:lvl5pPr marL="2286000" lvl="4" indent="-317500" rtl="0">
              <a:lnSpc>
                <a:spcPct val="115000"/>
              </a:lnSpc>
              <a:spcBef>
                <a:spcPts val="0"/>
              </a:spcBef>
              <a:spcAft>
                <a:spcPts val="0"/>
              </a:spcAft>
              <a:buSzPts val="1400"/>
              <a:buAutoNum type="alphaLcPeriod"/>
              <a:defRPr/>
            </a:lvl5pPr>
            <a:lvl6pPr marL="2743200" lvl="5" indent="-317500" rtl="0">
              <a:lnSpc>
                <a:spcPct val="115000"/>
              </a:lnSpc>
              <a:spcBef>
                <a:spcPts val="0"/>
              </a:spcBef>
              <a:spcAft>
                <a:spcPts val="0"/>
              </a:spcAft>
              <a:buSzPts val="1400"/>
              <a:buAutoNum type="romanLcPeriod"/>
              <a:defRPr/>
            </a:lvl6pPr>
            <a:lvl7pPr marL="3200400" lvl="6" indent="-317500" rtl="0">
              <a:lnSpc>
                <a:spcPct val="115000"/>
              </a:lnSpc>
              <a:spcBef>
                <a:spcPts val="0"/>
              </a:spcBef>
              <a:spcAft>
                <a:spcPts val="0"/>
              </a:spcAft>
              <a:buSzPts val="1400"/>
              <a:buAutoNum type="arabicPeriod"/>
              <a:defRPr/>
            </a:lvl7pPr>
            <a:lvl8pPr marL="3657600" lvl="7" indent="-317500" rtl="0">
              <a:lnSpc>
                <a:spcPct val="115000"/>
              </a:lnSpc>
              <a:spcBef>
                <a:spcPts val="0"/>
              </a:spcBef>
              <a:spcAft>
                <a:spcPts val="0"/>
              </a:spcAft>
              <a:buSzPts val="1400"/>
              <a:buAutoNum type="alphaLcPeriod"/>
              <a:defRPr/>
            </a:lvl8pPr>
            <a:lvl9pPr marL="4114800" lvl="8" indent="-317500" rtl="0">
              <a:lnSpc>
                <a:spcPct val="115000"/>
              </a:lnSpc>
              <a:spcBef>
                <a:spcPts val="0"/>
              </a:spcBef>
              <a:spcAft>
                <a:spcPts val="0"/>
              </a:spcAft>
              <a:buSzPts val="1400"/>
              <a:buAutoNum type="romanLcPeriod"/>
              <a:defRPr/>
            </a:lvl9pPr>
          </a:lstStyle>
          <a:p>
            <a:endParaRPr/>
          </a:p>
        </p:txBody>
      </p:sp>
      <p:sp>
        <p:nvSpPr>
          <p:cNvPr id="34" name="Google Shape;34;p4"/>
          <p:cNvSpPr/>
          <p:nvPr/>
        </p:nvSpPr>
        <p:spPr>
          <a:xfrm>
            <a:off x="-1056875" y="416945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1"/>
        <p:cNvGrpSpPr/>
        <p:nvPr/>
      </p:nvGrpSpPr>
      <p:grpSpPr>
        <a:xfrm>
          <a:off x="0" y="0"/>
          <a:ext cx="0" cy="0"/>
          <a:chOff x="0" y="0"/>
          <a:chExt cx="0" cy="0"/>
        </a:xfrm>
      </p:grpSpPr>
      <p:sp>
        <p:nvSpPr>
          <p:cNvPr id="102" name="Google Shape;102;p13"/>
          <p:cNvSpPr/>
          <p:nvPr/>
        </p:nvSpPr>
        <p:spPr>
          <a:xfrm>
            <a:off x="7141150" y="3889113"/>
            <a:ext cx="2104925" cy="2104925"/>
          </a:xfrm>
          <a:custGeom>
            <a:avLst/>
            <a:gdLst/>
            <a:ahLst/>
            <a:cxnLst/>
            <a:rect l="l" t="t" r="r" b="b"/>
            <a:pathLst>
              <a:path w="84197" h="84197" extrusionOk="0">
                <a:moveTo>
                  <a:pt x="84197" y="1"/>
                </a:moveTo>
                <a:lnTo>
                  <a:pt x="1" y="84196"/>
                </a:lnTo>
                <a:lnTo>
                  <a:pt x="50519" y="84196"/>
                </a:lnTo>
                <a:lnTo>
                  <a:pt x="84197" y="51065"/>
                </a:lnTo>
                <a:lnTo>
                  <a:pt x="84197" y="1"/>
                </a:ln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1459100" y="-1473300"/>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473265" y="-916769"/>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txBox="1">
            <a:spLocks noGrp="1"/>
          </p:cNvSpPr>
          <p:nvPr>
            <p:ph type="title"/>
          </p:nvPr>
        </p:nvSpPr>
        <p:spPr>
          <a:xfrm>
            <a:off x="1198925" y="1861150"/>
            <a:ext cx="2976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3"/>
          <p:cNvSpPr txBox="1">
            <a:spLocks noGrp="1"/>
          </p:cNvSpPr>
          <p:nvPr>
            <p:ph type="title" idx="2" hasCustomPrompt="1"/>
          </p:nvPr>
        </p:nvSpPr>
        <p:spPr>
          <a:xfrm>
            <a:off x="1292250" y="1333450"/>
            <a:ext cx="601500" cy="527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subTitle" idx="1"/>
          </p:nvPr>
        </p:nvSpPr>
        <p:spPr>
          <a:xfrm>
            <a:off x="1198925" y="2337242"/>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3"/>
          <p:cNvSpPr txBox="1">
            <a:spLocks noGrp="1"/>
          </p:cNvSpPr>
          <p:nvPr>
            <p:ph type="title" idx="3"/>
          </p:nvPr>
        </p:nvSpPr>
        <p:spPr>
          <a:xfrm>
            <a:off x="4964275" y="1861150"/>
            <a:ext cx="2980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 name="Google Shape;109;p13"/>
          <p:cNvSpPr txBox="1">
            <a:spLocks noGrp="1"/>
          </p:cNvSpPr>
          <p:nvPr>
            <p:ph type="title" idx="4" hasCustomPrompt="1"/>
          </p:nvPr>
        </p:nvSpPr>
        <p:spPr>
          <a:xfrm>
            <a:off x="5066150" y="1333450"/>
            <a:ext cx="601500" cy="527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subTitle" idx="5"/>
          </p:nvPr>
        </p:nvSpPr>
        <p:spPr>
          <a:xfrm>
            <a:off x="4964275" y="2337242"/>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1" name="Google Shape;111;p13"/>
          <p:cNvSpPr txBox="1">
            <a:spLocks noGrp="1"/>
          </p:cNvSpPr>
          <p:nvPr>
            <p:ph type="title" idx="6"/>
          </p:nvPr>
        </p:nvSpPr>
        <p:spPr>
          <a:xfrm>
            <a:off x="1198925" y="3650550"/>
            <a:ext cx="2980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2" name="Google Shape;112;p13"/>
          <p:cNvSpPr txBox="1">
            <a:spLocks noGrp="1"/>
          </p:cNvSpPr>
          <p:nvPr>
            <p:ph type="title" idx="7" hasCustomPrompt="1"/>
          </p:nvPr>
        </p:nvSpPr>
        <p:spPr>
          <a:xfrm>
            <a:off x="1292250" y="3122850"/>
            <a:ext cx="601500" cy="527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subTitle" idx="8"/>
          </p:nvPr>
        </p:nvSpPr>
        <p:spPr>
          <a:xfrm>
            <a:off x="1198925" y="4126642"/>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4" name="Google Shape;114;p13"/>
          <p:cNvSpPr txBox="1">
            <a:spLocks noGrp="1"/>
          </p:cNvSpPr>
          <p:nvPr>
            <p:ph type="title" idx="9"/>
          </p:nvPr>
        </p:nvSpPr>
        <p:spPr>
          <a:xfrm>
            <a:off x="4964275" y="3650550"/>
            <a:ext cx="2980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5" name="Google Shape;115;p13"/>
          <p:cNvSpPr txBox="1">
            <a:spLocks noGrp="1"/>
          </p:cNvSpPr>
          <p:nvPr>
            <p:ph type="title" idx="13" hasCustomPrompt="1"/>
          </p:nvPr>
        </p:nvSpPr>
        <p:spPr>
          <a:xfrm>
            <a:off x="5066150" y="3122850"/>
            <a:ext cx="601500" cy="527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 name="Google Shape;116;p13"/>
          <p:cNvSpPr txBox="1">
            <a:spLocks noGrp="1"/>
          </p:cNvSpPr>
          <p:nvPr>
            <p:ph type="subTitle" idx="14"/>
          </p:nvPr>
        </p:nvSpPr>
        <p:spPr>
          <a:xfrm>
            <a:off x="4964275" y="4126642"/>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13"/>
          <p:cNvSpPr/>
          <p:nvPr/>
        </p:nvSpPr>
        <p:spPr>
          <a:xfrm flipH="1">
            <a:off x="-639725" y="3390988"/>
            <a:ext cx="2104925" cy="2104925"/>
          </a:xfrm>
          <a:custGeom>
            <a:avLst/>
            <a:gdLst/>
            <a:ahLst/>
            <a:cxnLst/>
            <a:rect l="l" t="t" r="r" b="b"/>
            <a:pathLst>
              <a:path w="84197" h="84197" extrusionOk="0">
                <a:moveTo>
                  <a:pt x="84197" y="1"/>
                </a:moveTo>
                <a:lnTo>
                  <a:pt x="1" y="84196"/>
                </a:lnTo>
                <a:lnTo>
                  <a:pt x="50519" y="84196"/>
                </a:lnTo>
                <a:lnTo>
                  <a:pt x="84197" y="51065"/>
                </a:lnTo>
                <a:lnTo>
                  <a:pt x="84197" y="1"/>
                </a:ln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flipH="1">
            <a:off x="8410675" y="-1434025"/>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flipH="1">
            <a:off x="-874250" y="2923062"/>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flipH="1">
            <a:off x="8188275" y="27681"/>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_1_1_1_1_1">
    <p:spTree>
      <p:nvGrpSpPr>
        <p:cNvPr id="1" name="Shape 356"/>
        <p:cNvGrpSpPr/>
        <p:nvPr/>
      </p:nvGrpSpPr>
      <p:grpSpPr>
        <a:xfrm>
          <a:off x="0" y="0"/>
          <a:ext cx="0" cy="0"/>
          <a:chOff x="0" y="0"/>
          <a:chExt cx="0" cy="0"/>
        </a:xfrm>
      </p:grpSpPr>
      <p:sp>
        <p:nvSpPr>
          <p:cNvPr id="357" name="Google Shape;357;p34"/>
          <p:cNvSpPr/>
          <p:nvPr/>
        </p:nvSpPr>
        <p:spPr>
          <a:xfrm>
            <a:off x="-1466950" y="-1434025"/>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rot="10800000">
            <a:off x="7693902" y="-70749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8758403" y="-1163206"/>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7057850" y="387103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rot="10800000">
            <a:off x="-504273" y="-42969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rot="10800000">
            <a:off x="-1515398" y="347673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423400" y="297608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rot="10800000">
            <a:off x="-1164348" y="433311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123822" y="390530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8430775" y="3103980"/>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_1_1_1">
    <p:spTree>
      <p:nvGrpSpPr>
        <p:cNvPr id="1" name="Shape 367"/>
        <p:cNvGrpSpPr/>
        <p:nvPr/>
      </p:nvGrpSpPr>
      <p:grpSpPr>
        <a:xfrm>
          <a:off x="0" y="0"/>
          <a:ext cx="0" cy="0"/>
          <a:chOff x="0" y="0"/>
          <a:chExt cx="0" cy="0"/>
        </a:xfrm>
      </p:grpSpPr>
      <p:sp>
        <p:nvSpPr>
          <p:cNvPr id="368" name="Google Shape;368;p35"/>
          <p:cNvSpPr/>
          <p:nvPr/>
        </p:nvSpPr>
        <p:spPr>
          <a:xfrm flipH="1">
            <a:off x="-476350" y="3390988"/>
            <a:ext cx="2104925" cy="2104925"/>
          </a:xfrm>
          <a:custGeom>
            <a:avLst/>
            <a:gdLst/>
            <a:ahLst/>
            <a:cxnLst/>
            <a:rect l="l" t="t" r="r" b="b"/>
            <a:pathLst>
              <a:path w="84197" h="84197" extrusionOk="0">
                <a:moveTo>
                  <a:pt x="84197" y="1"/>
                </a:moveTo>
                <a:lnTo>
                  <a:pt x="1" y="84196"/>
                </a:lnTo>
                <a:lnTo>
                  <a:pt x="50519" y="84196"/>
                </a:lnTo>
                <a:lnTo>
                  <a:pt x="84197" y="51065"/>
                </a:lnTo>
                <a:lnTo>
                  <a:pt x="84197" y="1"/>
                </a:ln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flipH="1">
            <a:off x="8254699" y="-1434025"/>
            <a:ext cx="2375201" cy="2374327"/>
          </a:xfrm>
          <a:custGeom>
            <a:avLst/>
            <a:gdLst/>
            <a:ahLst/>
            <a:cxnLst/>
            <a:rect l="l" t="t" r="r" b="b"/>
            <a:pathLst>
              <a:path w="84227" h="84196" extrusionOk="0">
                <a:moveTo>
                  <a:pt x="84227" y="0"/>
                </a:moveTo>
                <a:lnTo>
                  <a:pt x="0" y="84196"/>
                </a:lnTo>
                <a:lnTo>
                  <a:pt x="50518" y="84196"/>
                </a:lnTo>
                <a:lnTo>
                  <a:pt x="84227" y="51065"/>
                </a:lnTo>
                <a:lnTo>
                  <a:pt x="84227" y="0"/>
                </a:ln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flipH="1">
            <a:off x="-640250" y="3004755"/>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flipH="1">
            <a:off x="8279792" y="31760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flipH="1">
            <a:off x="8254700" y="3798530"/>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flipH="1">
            <a:off x="8224550" y="3270491"/>
            <a:ext cx="1587463" cy="1554243"/>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flipH="1">
            <a:off x="7651617" y="3740455"/>
            <a:ext cx="1979825" cy="1938395"/>
          </a:xfrm>
          <a:custGeom>
            <a:avLst/>
            <a:gdLst/>
            <a:ahLst/>
            <a:cxnLst/>
            <a:rect l="l" t="t" r="r" b="b"/>
            <a:pathLst>
              <a:path w="56293" h="55115" extrusionOk="0">
                <a:moveTo>
                  <a:pt x="49545" y="0"/>
                </a:moveTo>
                <a:cubicBezTo>
                  <a:pt x="47995" y="0"/>
                  <a:pt x="46445" y="608"/>
                  <a:pt x="45259" y="1824"/>
                </a:cubicBezTo>
                <a:lnTo>
                  <a:pt x="2401" y="44682"/>
                </a:lnTo>
                <a:cubicBezTo>
                  <a:pt x="0" y="47053"/>
                  <a:pt x="0" y="50913"/>
                  <a:pt x="2401" y="53314"/>
                </a:cubicBezTo>
                <a:cubicBezTo>
                  <a:pt x="3587" y="54515"/>
                  <a:pt x="5145" y="55115"/>
                  <a:pt x="6706" y="55115"/>
                </a:cubicBezTo>
                <a:cubicBezTo>
                  <a:pt x="8268" y="55115"/>
                  <a:pt x="9833" y="54515"/>
                  <a:pt x="11034" y="53314"/>
                </a:cubicBezTo>
                <a:lnTo>
                  <a:pt x="53892" y="10426"/>
                </a:lnTo>
                <a:cubicBezTo>
                  <a:pt x="56293" y="8055"/>
                  <a:pt x="56293" y="4195"/>
                  <a:pt x="53892" y="1794"/>
                </a:cubicBezTo>
                <a:cubicBezTo>
                  <a:pt x="52676" y="608"/>
                  <a:pt x="51126" y="0"/>
                  <a:pt x="49545" y="0"/>
                </a:cubicBezTo>
                <a:close/>
              </a:path>
            </a:pathLst>
          </a:custGeom>
          <a:gradFill>
            <a:gsLst>
              <a:gs pos="0">
                <a:srgbClr val="FFFFFF">
                  <a:alpha val="0"/>
                </a:srgbClr>
              </a:gs>
              <a:gs pos="100000">
                <a:srgbClr val="292929">
                  <a:alpha val="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Fugaz One"/>
              <a:buNone/>
              <a:defRPr sz="2800">
                <a:solidFill>
                  <a:schemeClr val="accent1"/>
                </a:solidFill>
                <a:latin typeface="Fugaz One"/>
                <a:ea typeface="Fugaz One"/>
                <a:cs typeface="Fugaz One"/>
                <a:sym typeface="Fugaz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80" r:id="rId5"/>
    <p:sldLayoutId id="2147483681"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6" name="Google Shape;386;p39"/>
          <p:cNvSpPr txBox="1">
            <a:spLocks noGrp="1"/>
          </p:cNvSpPr>
          <p:nvPr>
            <p:ph type="ctrTitle" idx="4294967295"/>
          </p:nvPr>
        </p:nvSpPr>
        <p:spPr>
          <a:xfrm>
            <a:off x="1000428" y="96086"/>
            <a:ext cx="7143143" cy="25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dirty="0">
                <a:solidFill>
                  <a:schemeClr val="dk1"/>
                </a:solidFill>
              </a:rPr>
              <a:t>VANCOUVER CRIME REPORT ANALYSIS</a:t>
            </a:r>
            <a:endParaRPr dirty="0">
              <a:solidFill>
                <a:schemeClr val="accent1"/>
              </a:solidFill>
            </a:endParaRPr>
          </a:p>
        </p:txBody>
      </p:sp>
      <p:grpSp>
        <p:nvGrpSpPr>
          <p:cNvPr id="388" name="Google Shape;388;p39"/>
          <p:cNvGrpSpPr/>
          <p:nvPr/>
        </p:nvGrpSpPr>
        <p:grpSpPr>
          <a:xfrm>
            <a:off x="3393374" y="1402001"/>
            <a:ext cx="2443316" cy="234539"/>
            <a:chOff x="805847" y="901954"/>
            <a:chExt cx="2443316" cy="234539"/>
          </a:xfrm>
        </p:grpSpPr>
        <p:sp>
          <p:nvSpPr>
            <p:cNvPr id="389" name="Google Shape;389;p39"/>
            <p:cNvSpPr/>
            <p:nvPr/>
          </p:nvSpPr>
          <p:spPr>
            <a:xfrm>
              <a:off x="1538147" y="901954"/>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1904297" y="901954"/>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2270447" y="901954"/>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2636597" y="901954"/>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3002747" y="901954"/>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1171997" y="901954"/>
              <a:ext cx="246415"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805847" y="901954"/>
              <a:ext cx="246416" cy="234539"/>
            </a:xfrm>
            <a:custGeom>
              <a:avLst/>
              <a:gdLst/>
              <a:ahLst/>
              <a:cxnLst/>
              <a:rect l="l" t="t" r="r" b="b"/>
              <a:pathLst>
                <a:path w="219036" h="208479" extrusionOk="0">
                  <a:moveTo>
                    <a:pt x="109021" y="0"/>
                  </a:moveTo>
                  <a:lnTo>
                    <a:pt x="75588" y="68855"/>
                  </a:lnTo>
                  <a:lnTo>
                    <a:pt x="0" y="79413"/>
                  </a:lnTo>
                  <a:lnTo>
                    <a:pt x="54549" y="132967"/>
                  </a:lnTo>
                  <a:lnTo>
                    <a:pt x="42078" y="208479"/>
                  </a:lnTo>
                  <a:lnTo>
                    <a:pt x="109021" y="173133"/>
                  </a:lnTo>
                  <a:lnTo>
                    <a:pt x="176958" y="208479"/>
                  </a:lnTo>
                  <a:lnTo>
                    <a:pt x="164487" y="132967"/>
                  </a:lnTo>
                  <a:lnTo>
                    <a:pt x="219036" y="79413"/>
                  </a:lnTo>
                  <a:lnTo>
                    <a:pt x="143448" y="68855"/>
                  </a:lnTo>
                  <a:lnTo>
                    <a:pt x="1090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39"/>
          <p:cNvGrpSpPr/>
          <p:nvPr/>
        </p:nvGrpSpPr>
        <p:grpSpPr>
          <a:xfrm>
            <a:off x="707005" y="810857"/>
            <a:ext cx="1538413" cy="3656430"/>
            <a:chOff x="5159616" y="882701"/>
            <a:chExt cx="1385173" cy="3453549"/>
          </a:xfrm>
        </p:grpSpPr>
        <p:sp>
          <p:nvSpPr>
            <p:cNvPr id="397" name="Google Shape;397;p39"/>
            <p:cNvSpPr/>
            <p:nvPr/>
          </p:nvSpPr>
          <p:spPr>
            <a:xfrm>
              <a:off x="5159616" y="4160750"/>
              <a:ext cx="1308600" cy="175500"/>
            </a:xfrm>
            <a:prstGeom prst="ellipse">
              <a:avLst/>
            </a:prstGeom>
            <a:solidFill>
              <a:srgbClr val="183147">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flipH="1">
              <a:off x="6040816" y="1456824"/>
              <a:ext cx="409741" cy="1048895"/>
            </a:xfrm>
            <a:custGeom>
              <a:avLst/>
              <a:gdLst/>
              <a:ahLst/>
              <a:cxnLst/>
              <a:rect l="l" t="t" r="r" b="b"/>
              <a:pathLst>
                <a:path w="11127" h="28484" extrusionOk="0">
                  <a:moveTo>
                    <a:pt x="8764" y="0"/>
                  </a:moveTo>
                  <a:cubicBezTo>
                    <a:pt x="7528" y="0"/>
                    <a:pt x="6489" y="961"/>
                    <a:pt x="6337" y="2073"/>
                  </a:cubicBezTo>
                  <a:lnTo>
                    <a:pt x="6337" y="2237"/>
                  </a:lnTo>
                  <a:lnTo>
                    <a:pt x="6159" y="3606"/>
                  </a:lnTo>
                  <a:cubicBezTo>
                    <a:pt x="6159" y="4126"/>
                    <a:pt x="5995" y="4632"/>
                    <a:pt x="5995" y="5152"/>
                  </a:cubicBezTo>
                  <a:lnTo>
                    <a:pt x="5475" y="8231"/>
                  </a:lnTo>
                  <a:cubicBezTo>
                    <a:pt x="5133" y="10284"/>
                    <a:pt x="4626" y="12337"/>
                    <a:pt x="4106" y="14211"/>
                  </a:cubicBezTo>
                  <a:cubicBezTo>
                    <a:pt x="4106" y="14554"/>
                    <a:pt x="3942" y="14731"/>
                    <a:pt x="3942" y="14896"/>
                  </a:cubicBezTo>
                  <a:lnTo>
                    <a:pt x="3600" y="15758"/>
                  </a:lnTo>
                  <a:lnTo>
                    <a:pt x="3258" y="17126"/>
                  </a:lnTo>
                  <a:lnTo>
                    <a:pt x="2231" y="20205"/>
                  </a:lnTo>
                  <a:lnTo>
                    <a:pt x="1205" y="23284"/>
                  </a:lnTo>
                  <a:lnTo>
                    <a:pt x="685" y="24817"/>
                  </a:lnTo>
                  <a:lnTo>
                    <a:pt x="521" y="25501"/>
                  </a:lnTo>
                  <a:cubicBezTo>
                    <a:pt x="521" y="25843"/>
                    <a:pt x="343" y="26021"/>
                    <a:pt x="343" y="26186"/>
                  </a:cubicBezTo>
                  <a:lnTo>
                    <a:pt x="343" y="26363"/>
                  </a:lnTo>
                  <a:cubicBezTo>
                    <a:pt x="1" y="27048"/>
                    <a:pt x="343" y="27896"/>
                    <a:pt x="1205" y="28238"/>
                  </a:cubicBezTo>
                  <a:cubicBezTo>
                    <a:pt x="1478" y="28406"/>
                    <a:pt x="1770" y="28484"/>
                    <a:pt x="2052" y="28484"/>
                  </a:cubicBezTo>
                  <a:cubicBezTo>
                    <a:pt x="2644" y="28484"/>
                    <a:pt x="3190" y="28138"/>
                    <a:pt x="3422" y="27554"/>
                  </a:cubicBezTo>
                  <a:cubicBezTo>
                    <a:pt x="3600" y="27390"/>
                    <a:pt x="3764" y="27048"/>
                    <a:pt x="3942" y="26870"/>
                  </a:cubicBezTo>
                  <a:lnTo>
                    <a:pt x="4284" y="26186"/>
                  </a:lnTo>
                  <a:cubicBezTo>
                    <a:pt x="4448" y="25679"/>
                    <a:pt x="4626" y="25159"/>
                    <a:pt x="4968" y="24653"/>
                  </a:cubicBezTo>
                  <a:cubicBezTo>
                    <a:pt x="5311" y="23791"/>
                    <a:pt x="5817" y="22764"/>
                    <a:pt x="6337" y="21738"/>
                  </a:cubicBezTo>
                  <a:cubicBezTo>
                    <a:pt x="6679" y="20712"/>
                    <a:pt x="7185" y="19685"/>
                    <a:pt x="7527" y="18837"/>
                  </a:cubicBezTo>
                  <a:lnTo>
                    <a:pt x="8047" y="17290"/>
                  </a:lnTo>
                  <a:lnTo>
                    <a:pt x="8212" y="16784"/>
                  </a:lnTo>
                  <a:lnTo>
                    <a:pt x="8390" y="16606"/>
                  </a:lnTo>
                  <a:lnTo>
                    <a:pt x="8390" y="16442"/>
                  </a:lnTo>
                  <a:cubicBezTo>
                    <a:pt x="8554" y="16264"/>
                    <a:pt x="8554" y="15922"/>
                    <a:pt x="8732" y="15580"/>
                  </a:cubicBezTo>
                  <a:cubicBezTo>
                    <a:pt x="9416" y="13527"/>
                    <a:pt x="9922" y="11310"/>
                    <a:pt x="10264" y="9080"/>
                  </a:cubicBezTo>
                  <a:cubicBezTo>
                    <a:pt x="10264" y="8915"/>
                    <a:pt x="10442" y="8573"/>
                    <a:pt x="10442" y="8395"/>
                  </a:cubicBezTo>
                  <a:cubicBezTo>
                    <a:pt x="10442" y="8053"/>
                    <a:pt x="10442" y="7711"/>
                    <a:pt x="10607" y="7547"/>
                  </a:cubicBezTo>
                  <a:lnTo>
                    <a:pt x="10607" y="6685"/>
                  </a:lnTo>
                  <a:lnTo>
                    <a:pt x="10784" y="6343"/>
                  </a:lnTo>
                  <a:lnTo>
                    <a:pt x="10784" y="5836"/>
                  </a:lnTo>
                  <a:cubicBezTo>
                    <a:pt x="10784" y="5316"/>
                    <a:pt x="10949" y="4810"/>
                    <a:pt x="10949" y="4290"/>
                  </a:cubicBezTo>
                  <a:lnTo>
                    <a:pt x="10949" y="3442"/>
                  </a:lnTo>
                  <a:lnTo>
                    <a:pt x="11127" y="2922"/>
                  </a:lnTo>
                  <a:lnTo>
                    <a:pt x="11127" y="2757"/>
                  </a:lnTo>
                  <a:lnTo>
                    <a:pt x="11127" y="2579"/>
                  </a:lnTo>
                  <a:cubicBezTo>
                    <a:pt x="11127" y="1389"/>
                    <a:pt x="10264" y="185"/>
                    <a:pt x="9074" y="20"/>
                  </a:cubicBezTo>
                  <a:cubicBezTo>
                    <a:pt x="8969" y="7"/>
                    <a:pt x="8866" y="0"/>
                    <a:pt x="8764" y="0"/>
                  </a:cubicBez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flipH="1">
              <a:off x="6317990" y="2383279"/>
              <a:ext cx="226799" cy="323499"/>
            </a:xfrm>
            <a:custGeom>
              <a:avLst/>
              <a:gdLst/>
              <a:ahLst/>
              <a:cxnLst/>
              <a:rect l="l" t="t" r="r" b="b"/>
              <a:pathLst>
                <a:path w="6159" h="8785" extrusionOk="0">
                  <a:moveTo>
                    <a:pt x="3928" y="0"/>
                  </a:moveTo>
                  <a:cubicBezTo>
                    <a:pt x="3586" y="0"/>
                    <a:pt x="3244" y="520"/>
                    <a:pt x="2902" y="684"/>
                  </a:cubicBezTo>
                  <a:cubicBezTo>
                    <a:pt x="2396" y="1027"/>
                    <a:pt x="1876" y="1547"/>
                    <a:pt x="1534" y="2053"/>
                  </a:cubicBezTo>
                  <a:cubicBezTo>
                    <a:pt x="1191" y="2573"/>
                    <a:pt x="165" y="4448"/>
                    <a:pt x="343" y="5132"/>
                  </a:cubicBezTo>
                  <a:cubicBezTo>
                    <a:pt x="343" y="5206"/>
                    <a:pt x="367" y="5238"/>
                    <a:pt x="408" y="5238"/>
                  </a:cubicBezTo>
                  <a:cubicBezTo>
                    <a:pt x="660" y="5238"/>
                    <a:pt x="1559" y="4057"/>
                    <a:pt x="1711" y="3763"/>
                  </a:cubicBezTo>
                  <a:cubicBezTo>
                    <a:pt x="1876" y="3421"/>
                    <a:pt x="2218" y="3421"/>
                    <a:pt x="2218" y="3421"/>
                  </a:cubicBezTo>
                  <a:lnTo>
                    <a:pt x="2218" y="3421"/>
                  </a:lnTo>
                  <a:cubicBezTo>
                    <a:pt x="2218" y="3421"/>
                    <a:pt x="1" y="7020"/>
                    <a:pt x="165" y="7527"/>
                  </a:cubicBezTo>
                  <a:cubicBezTo>
                    <a:pt x="185" y="7584"/>
                    <a:pt x="221" y="7610"/>
                    <a:pt x="271" y="7610"/>
                  </a:cubicBezTo>
                  <a:cubicBezTo>
                    <a:pt x="668" y="7610"/>
                    <a:pt x="1914" y="5936"/>
                    <a:pt x="2218" y="5474"/>
                  </a:cubicBezTo>
                  <a:lnTo>
                    <a:pt x="2218" y="5474"/>
                  </a:lnTo>
                  <a:cubicBezTo>
                    <a:pt x="2217" y="5475"/>
                    <a:pt x="685" y="8389"/>
                    <a:pt x="849" y="8731"/>
                  </a:cubicBezTo>
                  <a:cubicBezTo>
                    <a:pt x="887" y="8768"/>
                    <a:pt x="931" y="8785"/>
                    <a:pt x="980" y="8785"/>
                  </a:cubicBezTo>
                  <a:cubicBezTo>
                    <a:pt x="1608" y="8785"/>
                    <a:pt x="3079" y="5995"/>
                    <a:pt x="3080" y="5994"/>
                  </a:cubicBezTo>
                  <a:lnTo>
                    <a:pt x="3080" y="5994"/>
                  </a:lnTo>
                  <a:cubicBezTo>
                    <a:pt x="3079" y="5995"/>
                    <a:pt x="1876" y="8553"/>
                    <a:pt x="2396" y="8731"/>
                  </a:cubicBezTo>
                  <a:cubicBezTo>
                    <a:pt x="2406" y="8736"/>
                    <a:pt x="2416" y="8738"/>
                    <a:pt x="2428" y="8738"/>
                  </a:cubicBezTo>
                  <a:cubicBezTo>
                    <a:pt x="2806" y="8738"/>
                    <a:pt x="3928" y="6159"/>
                    <a:pt x="3928" y="6158"/>
                  </a:cubicBezTo>
                  <a:lnTo>
                    <a:pt x="3928" y="6158"/>
                  </a:lnTo>
                  <a:cubicBezTo>
                    <a:pt x="3928" y="6159"/>
                    <a:pt x="3422" y="7869"/>
                    <a:pt x="3764" y="8211"/>
                  </a:cubicBezTo>
                  <a:cubicBezTo>
                    <a:pt x="3780" y="8226"/>
                    <a:pt x="3797" y="8234"/>
                    <a:pt x="3816" y="8234"/>
                  </a:cubicBezTo>
                  <a:cubicBezTo>
                    <a:pt x="4212" y="8234"/>
                    <a:pt x="5305" y="4937"/>
                    <a:pt x="5475" y="4283"/>
                  </a:cubicBezTo>
                  <a:cubicBezTo>
                    <a:pt x="5639" y="3763"/>
                    <a:pt x="6159" y="2231"/>
                    <a:pt x="6159" y="1547"/>
                  </a:cubicBezTo>
                  <a:cubicBezTo>
                    <a:pt x="6159" y="1027"/>
                    <a:pt x="4955" y="0"/>
                    <a:pt x="3928" y="0"/>
                  </a:cubicBez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flipH="1">
              <a:off x="5990441" y="1407149"/>
              <a:ext cx="302362" cy="438390"/>
            </a:xfrm>
            <a:custGeom>
              <a:avLst/>
              <a:gdLst/>
              <a:ahLst/>
              <a:cxnLst/>
              <a:rect l="l" t="t" r="r" b="b"/>
              <a:pathLst>
                <a:path w="8211" h="11905" extrusionOk="0">
                  <a:moveTo>
                    <a:pt x="4106" y="1"/>
                  </a:moveTo>
                  <a:cubicBezTo>
                    <a:pt x="4106" y="1"/>
                    <a:pt x="3079" y="507"/>
                    <a:pt x="2395" y="2054"/>
                  </a:cubicBezTo>
                  <a:cubicBezTo>
                    <a:pt x="1711" y="3928"/>
                    <a:pt x="0" y="10771"/>
                    <a:pt x="0" y="10771"/>
                  </a:cubicBezTo>
                  <a:cubicBezTo>
                    <a:pt x="0" y="10771"/>
                    <a:pt x="3259" y="11904"/>
                    <a:pt x="5589" y="11904"/>
                  </a:cubicBezTo>
                  <a:cubicBezTo>
                    <a:pt x="5980" y="11904"/>
                    <a:pt x="6346" y="11872"/>
                    <a:pt x="6665" y="11797"/>
                  </a:cubicBezTo>
                  <a:cubicBezTo>
                    <a:pt x="6665" y="11797"/>
                    <a:pt x="8211" y="4791"/>
                    <a:pt x="8211" y="3080"/>
                  </a:cubicBezTo>
                  <a:cubicBezTo>
                    <a:pt x="8211" y="343"/>
                    <a:pt x="4106" y="1"/>
                    <a:pt x="4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flipH="1">
              <a:off x="5410905" y="3945427"/>
              <a:ext cx="132566" cy="126012"/>
            </a:xfrm>
            <a:custGeom>
              <a:avLst/>
              <a:gdLst/>
              <a:ahLst/>
              <a:cxnLst/>
              <a:rect l="l" t="t" r="r" b="b"/>
              <a:pathLst>
                <a:path w="3600" h="3422" extrusionOk="0">
                  <a:moveTo>
                    <a:pt x="3421" y="1"/>
                  </a:moveTo>
                  <a:lnTo>
                    <a:pt x="0" y="343"/>
                  </a:lnTo>
                  <a:lnTo>
                    <a:pt x="178" y="3422"/>
                  </a:lnTo>
                  <a:lnTo>
                    <a:pt x="3599" y="3422"/>
                  </a:lnTo>
                  <a:lnTo>
                    <a:pt x="3421" y="1"/>
                  </a:ln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flipH="1">
              <a:off x="5398311" y="2358055"/>
              <a:ext cx="535715" cy="1631745"/>
            </a:xfrm>
            <a:custGeom>
              <a:avLst/>
              <a:gdLst/>
              <a:ahLst/>
              <a:cxnLst/>
              <a:rect l="l" t="t" r="r" b="b"/>
              <a:pathLst>
                <a:path w="14548" h="44312" extrusionOk="0">
                  <a:moveTo>
                    <a:pt x="7869" y="1"/>
                  </a:moveTo>
                  <a:lnTo>
                    <a:pt x="6679" y="685"/>
                  </a:lnTo>
                  <a:lnTo>
                    <a:pt x="6337" y="863"/>
                  </a:lnTo>
                  <a:lnTo>
                    <a:pt x="1" y="4284"/>
                  </a:lnTo>
                  <a:lnTo>
                    <a:pt x="179" y="4791"/>
                  </a:lnTo>
                  <a:lnTo>
                    <a:pt x="7021" y="23101"/>
                  </a:lnTo>
                  <a:cubicBezTo>
                    <a:pt x="7021" y="30627"/>
                    <a:pt x="10442" y="44312"/>
                    <a:pt x="10442" y="44312"/>
                  </a:cubicBezTo>
                  <a:lnTo>
                    <a:pt x="14547" y="44134"/>
                  </a:lnTo>
                  <a:lnTo>
                    <a:pt x="13343" y="22759"/>
                  </a:lnTo>
                  <a:lnTo>
                    <a:pt x="13343" y="22416"/>
                  </a:lnTo>
                  <a:cubicBezTo>
                    <a:pt x="12317" y="18133"/>
                    <a:pt x="10100" y="7705"/>
                    <a:pt x="8554" y="2574"/>
                  </a:cubicBezTo>
                  <a:lnTo>
                    <a:pt x="8554" y="2232"/>
                  </a:lnTo>
                  <a:cubicBezTo>
                    <a:pt x="8211" y="1369"/>
                    <a:pt x="8047" y="863"/>
                    <a:pt x="8047" y="343"/>
                  </a:cubicBezTo>
                  <a:cubicBezTo>
                    <a:pt x="7869" y="179"/>
                    <a:pt x="7869" y="1"/>
                    <a:pt x="78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flipH="1">
              <a:off x="5316672" y="4021026"/>
              <a:ext cx="251987" cy="220760"/>
            </a:xfrm>
            <a:custGeom>
              <a:avLst/>
              <a:gdLst/>
              <a:ahLst/>
              <a:cxnLst/>
              <a:rect l="l" t="t" r="r" b="b"/>
              <a:pathLst>
                <a:path w="6843" h="5995" extrusionOk="0">
                  <a:moveTo>
                    <a:pt x="2737" y="0"/>
                  </a:moveTo>
                  <a:cubicBezTo>
                    <a:pt x="1026" y="0"/>
                    <a:pt x="862" y="862"/>
                    <a:pt x="684" y="1205"/>
                  </a:cubicBezTo>
                  <a:cubicBezTo>
                    <a:pt x="684" y="1369"/>
                    <a:pt x="520" y="1711"/>
                    <a:pt x="520" y="2231"/>
                  </a:cubicBezTo>
                  <a:cubicBezTo>
                    <a:pt x="520" y="2395"/>
                    <a:pt x="342" y="2573"/>
                    <a:pt x="342" y="2737"/>
                  </a:cubicBezTo>
                  <a:cubicBezTo>
                    <a:pt x="342" y="3257"/>
                    <a:pt x="178" y="3764"/>
                    <a:pt x="178" y="4106"/>
                  </a:cubicBezTo>
                  <a:cubicBezTo>
                    <a:pt x="0" y="4448"/>
                    <a:pt x="0" y="4968"/>
                    <a:pt x="0" y="5310"/>
                  </a:cubicBezTo>
                  <a:lnTo>
                    <a:pt x="0" y="5652"/>
                  </a:lnTo>
                  <a:lnTo>
                    <a:pt x="0" y="5994"/>
                  </a:lnTo>
                  <a:lnTo>
                    <a:pt x="6842" y="5994"/>
                  </a:lnTo>
                  <a:lnTo>
                    <a:pt x="6842" y="5310"/>
                  </a:lnTo>
                  <a:cubicBezTo>
                    <a:pt x="6842" y="4626"/>
                    <a:pt x="6500" y="3599"/>
                    <a:pt x="5652" y="2915"/>
                  </a:cubicBezTo>
                  <a:cubicBezTo>
                    <a:pt x="4448" y="1889"/>
                    <a:pt x="4790" y="2053"/>
                    <a:pt x="4625" y="1711"/>
                  </a:cubicBezTo>
                  <a:cubicBezTo>
                    <a:pt x="4625" y="1547"/>
                    <a:pt x="4283" y="862"/>
                    <a:pt x="4283" y="685"/>
                  </a:cubicBezTo>
                  <a:cubicBezTo>
                    <a:pt x="4105" y="342"/>
                    <a:pt x="3941" y="0"/>
                    <a:pt x="27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flipH="1">
              <a:off x="5946584" y="3945427"/>
              <a:ext cx="119457" cy="126012"/>
            </a:xfrm>
            <a:custGeom>
              <a:avLst/>
              <a:gdLst/>
              <a:ahLst/>
              <a:cxnLst/>
              <a:rect l="l" t="t" r="r" b="b"/>
              <a:pathLst>
                <a:path w="3244" h="3422" extrusionOk="0">
                  <a:moveTo>
                    <a:pt x="3244" y="1"/>
                  </a:moveTo>
                  <a:lnTo>
                    <a:pt x="0" y="343"/>
                  </a:lnTo>
                  <a:lnTo>
                    <a:pt x="0" y="3422"/>
                  </a:lnTo>
                  <a:lnTo>
                    <a:pt x="3079" y="3422"/>
                  </a:lnTo>
                  <a:lnTo>
                    <a:pt x="3244" y="1"/>
                  </a:ln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flipH="1">
              <a:off x="5914841" y="4036455"/>
              <a:ext cx="434928" cy="211370"/>
            </a:xfrm>
            <a:custGeom>
              <a:avLst/>
              <a:gdLst/>
              <a:ahLst/>
              <a:cxnLst/>
              <a:rect l="l" t="t" r="r" b="b"/>
              <a:pathLst>
                <a:path w="11811" h="5740" extrusionOk="0">
                  <a:moveTo>
                    <a:pt x="7571" y="0"/>
                  </a:moveTo>
                  <a:cubicBezTo>
                    <a:pt x="7434" y="0"/>
                    <a:pt x="7305" y="29"/>
                    <a:pt x="7185" y="101"/>
                  </a:cubicBezTo>
                  <a:cubicBezTo>
                    <a:pt x="7185" y="101"/>
                    <a:pt x="7021" y="443"/>
                    <a:pt x="5995" y="1292"/>
                  </a:cubicBezTo>
                  <a:cubicBezTo>
                    <a:pt x="5133" y="1976"/>
                    <a:pt x="3600" y="2660"/>
                    <a:pt x="2396" y="3180"/>
                  </a:cubicBezTo>
                  <a:cubicBezTo>
                    <a:pt x="685" y="3865"/>
                    <a:pt x="179" y="4549"/>
                    <a:pt x="1" y="5055"/>
                  </a:cubicBezTo>
                  <a:cubicBezTo>
                    <a:pt x="1" y="5397"/>
                    <a:pt x="179" y="5739"/>
                    <a:pt x="179" y="5739"/>
                  </a:cubicBezTo>
                  <a:lnTo>
                    <a:pt x="11633" y="5575"/>
                  </a:lnTo>
                  <a:lnTo>
                    <a:pt x="11633" y="4891"/>
                  </a:lnTo>
                  <a:cubicBezTo>
                    <a:pt x="11811" y="4029"/>
                    <a:pt x="11469" y="2496"/>
                    <a:pt x="11291" y="1470"/>
                  </a:cubicBezTo>
                  <a:lnTo>
                    <a:pt x="11291" y="1128"/>
                  </a:lnTo>
                  <a:cubicBezTo>
                    <a:pt x="11126" y="950"/>
                    <a:pt x="11126" y="950"/>
                    <a:pt x="11126" y="786"/>
                  </a:cubicBezTo>
                  <a:cubicBezTo>
                    <a:pt x="11126" y="175"/>
                    <a:pt x="10784" y="86"/>
                    <a:pt x="10583" y="86"/>
                  </a:cubicBezTo>
                  <a:cubicBezTo>
                    <a:pt x="10501" y="86"/>
                    <a:pt x="10442" y="101"/>
                    <a:pt x="10442" y="101"/>
                  </a:cubicBezTo>
                  <a:cubicBezTo>
                    <a:pt x="10166" y="422"/>
                    <a:pt x="9864" y="532"/>
                    <a:pt x="9555" y="532"/>
                  </a:cubicBezTo>
                  <a:cubicBezTo>
                    <a:pt x="8875" y="532"/>
                    <a:pt x="8155" y="0"/>
                    <a:pt x="75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9"/>
            <p:cNvSpPr/>
            <p:nvPr/>
          </p:nvSpPr>
          <p:spPr>
            <a:xfrm flipH="1">
              <a:off x="5631628" y="2150441"/>
              <a:ext cx="617354" cy="387683"/>
            </a:xfrm>
            <a:custGeom>
              <a:avLst/>
              <a:gdLst/>
              <a:ahLst/>
              <a:cxnLst/>
              <a:rect l="l" t="t" r="r" b="b"/>
              <a:pathLst>
                <a:path w="16765" h="10528" extrusionOk="0">
                  <a:moveTo>
                    <a:pt x="1711" y="1"/>
                  </a:moveTo>
                  <a:cubicBezTo>
                    <a:pt x="1711" y="1"/>
                    <a:pt x="343" y="4270"/>
                    <a:pt x="1" y="6665"/>
                  </a:cubicBezTo>
                  <a:lnTo>
                    <a:pt x="1" y="7007"/>
                  </a:lnTo>
                  <a:cubicBezTo>
                    <a:pt x="1" y="7692"/>
                    <a:pt x="179" y="8212"/>
                    <a:pt x="343" y="8376"/>
                  </a:cubicBezTo>
                  <a:cubicBezTo>
                    <a:pt x="1711" y="9238"/>
                    <a:pt x="4626" y="9922"/>
                    <a:pt x="7705" y="10264"/>
                  </a:cubicBezTo>
                  <a:cubicBezTo>
                    <a:pt x="8960" y="10433"/>
                    <a:pt x="10232" y="10527"/>
                    <a:pt x="11391" y="10527"/>
                  </a:cubicBezTo>
                  <a:cubicBezTo>
                    <a:pt x="13708" y="10527"/>
                    <a:pt x="15569" y="10150"/>
                    <a:pt x="15916" y="9238"/>
                  </a:cubicBezTo>
                  <a:cubicBezTo>
                    <a:pt x="16080" y="9238"/>
                    <a:pt x="16080" y="9060"/>
                    <a:pt x="16080" y="8896"/>
                  </a:cubicBezTo>
                  <a:cubicBezTo>
                    <a:pt x="16080" y="8718"/>
                    <a:pt x="16258" y="8554"/>
                    <a:pt x="16258" y="8554"/>
                  </a:cubicBezTo>
                  <a:cubicBezTo>
                    <a:pt x="16258" y="8212"/>
                    <a:pt x="16258" y="8034"/>
                    <a:pt x="16422" y="7870"/>
                  </a:cubicBezTo>
                  <a:lnTo>
                    <a:pt x="16422" y="7527"/>
                  </a:lnTo>
                  <a:cubicBezTo>
                    <a:pt x="16764" y="5297"/>
                    <a:pt x="16422" y="3080"/>
                    <a:pt x="16422" y="3080"/>
                  </a:cubicBezTo>
                  <a:lnTo>
                    <a:pt x="1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flipH="1">
              <a:off x="5927435" y="2421060"/>
              <a:ext cx="321547" cy="1568739"/>
            </a:xfrm>
            <a:custGeom>
              <a:avLst/>
              <a:gdLst/>
              <a:ahLst/>
              <a:cxnLst/>
              <a:rect l="l" t="t" r="r" b="b"/>
              <a:pathLst>
                <a:path w="8732" h="42601" extrusionOk="0">
                  <a:moveTo>
                    <a:pt x="1" y="1"/>
                  </a:moveTo>
                  <a:lnTo>
                    <a:pt x="1" y="343"/>
                  </a:lnTo>
                  <a:lnTo>
                    <a:pt x="1" y="1205"/>
                  </a:lnTo>
                  <a:lnTo>
                    <a:pt x="1" y="1547"/>
                  </a:lnTo>
                  <a:lnTo>
                    <a:pt x="1" y="1711"/>
                  </a:lnTo>
                  <a:lnTo>
                    <a:pt x="1" y="2053"/>
                  </a:lnTo>
                  <a:cubicBezTo>
                    <a:pt x="179" y="10442"/>
                    <a:pt x="521" y="17968"/>
                    <a:pt x="1027" y="23442"/>
                  </a:cubicBezTo>
                  <a:lnTo>
                    <a:pt x="1027" y="23784"/>
                  </a:lnTo>
                  <a:lnTo>
                    <a:pt x="4448" y="42601"/>
                  </a:lnTo>
                  <a:lnTo>
                    <a:pt x="8732" y="42259"/>
                  </a:lnTo>
                  <a:cubicBezTo>
                    <a:pt x="8732" y="42259"/>
                    <a:pt x="8554" y="27370"/>
                    <a:pt x="7705" y="23949"/>
                  </a:cubicBezTo>
                  <a:lnTo>
                    <a:pt x="7705" y="3080"/>
                  </a:lnTo>
                  <a:lnTo>
                    <a:pt x="7705" y="1"/>
                  </a:lnTo>
                  <a:lnTo>
                    <a:pt x="1889" y="685"/>
                  </a:lnTo>
                  <a:lnTo>
                    <a:pt x="1547" y="521"/>
                  </a:lnTo>
                  <a:lnTo>
                    <a:pt x="1369" y="521"/>
                  </a:lnTo>
                  <a:lnTo>
                    <a:pt x="863" y="343"/>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flipH="1">
              <a:off x="5574698" y="1325031"/>
              <a:ext cx="642542" cy="1011997"/>
            </a:xfrm>
            <a:custGeom>
              <a:avLst/>
              <a:gdLst/>
              <a:ahLst/>
              <a:cxnLst/>
              <a:rect l="l" t="t" r="r" b="b"/>
              <a:pathLst>
                <a:path w="17449" h="27482" extrusionOk="0">
                  <a:moveTo>
                    <a:pt x="6323" y="0"/>
                  </a:moveTo>
                  <a:cubicBezTo>
                    <a:pt x="6323" y="178"/>
                    <a:pt x="6323" y="178"/>
                    <a:pt x="6159" y="342"/>
                  </a:cubicBezTo>
                  <a:cubicBezTo>
                    <a:pt x="6159" y="342"/>
                    <a:pt x="5981" y="520"/>
                    <a:pt x="5817" y="520"/>
                  </a:cubicBezTo>
                  <a:cubicBezTo>
                    <a:pt x="5639" y="685"/>
                    <a:pt x="5475" y="862"/>
                    <a:pt x="5297" y="862"/>
                  </a:cubicBezTo>
                  <a:cubicBezTo>
                    <a:pt x="5297" y="1027"/>
                    <a:pt x="5133" y="1027"/>
                    <a:pt x="5133" y="1027"/>
                  </a:cubicBezTo>
                  <a:lnTo>
                    <a:pt x="4955" y="1027"/>
                  </a:lnTo>
                  <a:cubicBezTo>
                    <a:pt x="4955" y="1205"/>
                    <a:pt x="4791" y="1205"/>
                    <a:pt x="4791" y="1205"/>
                  </a:cubicBezTo>
                  <a:cubicBezTo>
                    <a:pt x="4613" y="1205"/>
                    <a:pt x="4448" y="1205"/>
                    <a:pt x="4448" y="1369"/>
                  </a:cubicBezTo>
                  <a:cubicBezTo>
                    <a:pt x="3422" y="1547"/>
                    <a:pt x="2560" y="1711"/>
                    <a:pt x="2054" y="2231"/>
                  </a:cubicBezTo>
                  <a:lnTo>
                    <a:pt x="1711" y="2573"/>
                  </a:lnTo>
                  <a:cubicBezTo>
                    <a:pt x="1534" y="2737"/>
                    <a:pt x="1369" y="3079"/>
                    <a:pt x="1369" y="3422"/>
                  </a:cubicBezTo>
                  <a:lnTo>
                    <a:pt x="1369" y="3764"/>
                  </a:lnTo>
                  <a:cubicBezTo>
                    <a:pt x="1369" y="4790"/>
                    <a:pt x="1711" y="6336"/>
                    <a:pt x="1876" y="8895"/>
                  </a:cubicBezTo>
                  <a:lnTo>
                    <a:pt x="1876" y="11632"/>
                  </a:lnTo>
                  <a:lnTo>
                    <a:pt x="1876" y="12494"/>
                  </a:lnTo>
                  <a:lnTo>
                    <a:pt x="1876" y="12837"/>
                  </a:lnTo>
                  <a:lnTo>
                    <a:pt x="1876" y="13343"/>
                  </a:lnTo>
                  <a:lnTo>
                    <a:pt x="1876" y="13863"/>
                  </a:lnTo>
                  <a:cubicBezTo>
                    <a:pt x="1711" y="14205"/>
                    <a:pt x="1711" y="14547"/>
                    <a:pt x="1711" y="14889"/>
                  </a:cubicBezTo>
                  <a:cubicBezTo>
                    <a:pt x="1711" y="15231"/>
                    <a:pt x="1711" y="15573"/>
                    <a:pt x="1534" y="15916"/>
                  </a:cubicBezTo>
                  <a:lnTo>
                    <a:pt x="1534" y="16942"/>
                  </a:lnTo>
                  <a:cubicBezTo>
                    <a:pt x="1191" y="18310"/>
                    <a:pt x="849" y="20527"/>
                    <a:pt x="507" y="22758"/>
                  </a:cubicBezTo>
                  <a:cubicBezTo>
                    <a:pt x="343" y="23100"/>
                    <a:pt x="343" y="23442"/>
                    <a:pt x="343" y="23784"/>
                  </a:cubicBezTo>
                  <a:cubicBezTo>
                    <a:pt x="165" y="24126"/>
                    <a:pt x="165" y="24633"/>
                    <a:pt x="1" y="24975"/>
                  </a:cubicBezTo>
                  <a:lnTo>
                    <a:pt x="1" y="25495"/>
                  </a:lnTo>
                  <a:cubicBezTo>
                    <a:pt x="2054" y="26521"/>
                    <a:pt x="4271" y="27028"/>
                    <a:pt x="6159" y="27370"/>
                  </a:cubicBezTo>
                  <a:cubicBezTo>
                    <a:pt x="6973" y="27447"/>
                    <a:pt x="7760" y="27481"/>
                    <a:pt x="8514" y="27481"/>
                  </a:cubicBezTo>
                  <a:cubicBezTo>
                    <a:pt x="11081" y="27481"/>
                    <a:pt x="13252" y="27087"/>
                    <a:pt x="14712" y="26685"/>
                  </a:cubicBezTo>
                  <a:cubicBezTo>
                    <a:pt x="15396" y="26521"/>
                    <a:pt x="15902" y="26343"/>
                    <a:pt x="16245" y="26179"/>
                  </a:cubicBezTo>
                  <a:cubicBezTo>
                    <a:pt x="16245" y="25495"/>
                    <a:pt x="16423" y="24633"/>
                    <a:pt x="16587" y="23784"/>
                  </a:cubicBezTo>
                  <a:cubicBezTo>
                    <a:pt x="16929" y="22074"/>
                    <a:pt x="17271" y="20363"/>
                    <a:pt x="17271" y="18995"/>
                  </a:cubicBezTo>
                  <a:cubicBezTo>
                    <a:pt x="17449" y="16080"/>
                    <a:pt x="17449" y="11810"/>
                    <a:pt x="17449" y="11810"/>
                  </a:cubicBezTo>
                  <a:lnTo>
                    <a:pt x="17449" y="11632"/>
                  </a:lnTo>
                  <a:lnTo>
                    <a:pt x="17449" y="10442"/>
                  </a:lnTo>
                  <a:cubicBezTo>
                    <a:pt x="17449" y="10442"/>
                    <a:pt x="17449" y="10264"/>
                    <a:pt x="17271" y="10264"/>
                  </a:cubicBezTo>
                  <a:lnTo>
                    <a:pt x="17271" y="10100"/>
                  </a:lnTo>
                  <a:lnTo>
                    <a:pt x="17271" y="9237"/>
                  </a:lnTo>
                  <a:lnTo>
                    <a:pt x="17271" y="7705"/>
                  </a:lnTo>
                  <a:cubicBezTo>
                    <a:pt x="17107" y="7363"/>
                    <a:pt x="17107" y="7185"/>
                    <a:pt x="17107" y="6843"/>
                  </a:cubicBezTo>
                  <a:cubicBezTo>
                    <a:pt x="17107" y="4968"/>
                    <a:pt x="16587" y="3599"/>
                    <a:pt x="16080" y="2573"/>
                  </a:cubicBezTo>
                  <a:cubicBezTo>
                    <a:pt x="15902" y="2395"/>
                    <a:pt x="15738" y="2231"/>
                    <a:pt x="15396" y="2053"/>
                  </a:cubicBezTo>
                  <a:cubicBezTo>
                    <a:pt x="15396" y="1889"/>
                    <a:pt x="15218" y="1711"/>
                    <a:pt x="15054" y="1711"/>
                  </a:cubicBezTo>
                  <a:cubicBezTo>
                    <a:pt x="14712" y="1369"/>
                    <a:pt x="14370" y="1369"/>
                    <a:pt x="14028" y="1205"/>
                  </a:cubicBezTo>
                  <a:cubicBezTo>
                    <a:pt x="13508" y="1205"/>
                    <a:pt x="13166" y="1027"/>
                    <a:pt x="13001" y="1027"/>
                  </a:cubicBezTo>
                  <a:lnTo>
                    <a:pt x="12823" y="1027"/>
                  </a:lnTo>
                  <a:cubicBezTo>
                    <a:pt x="12659" y="862"/>
                    <a:pt x="12481" y="862"/>
                    <a:pt x="12317" y="862"/>
                  </a:cubicBezTo>
                  <a:cubicBezTo>
                    <a:pt x="12139" y="685"/>
                    <a:pt x="11975" y="685"/>
                    <a:pt x="11797" y="685"/>
                  </a:cubicBezTo>
                  <a:lnTo>
                    <a:pt x="11797" y="520"/>
                  </a:lnTo>
                  <a:lnTo>
                    <a:pt x="11633" y="520"/>
                  </a:lnTo>
                  <a:lnTo>
                    <a:pt x="11455" y="342"/>
                  </a:lnTo>
                  <a:cubicBezTo>
                    <a:pt x="11113" y="178"/>
                    <a:pt x="10949" y="178"/>
                    <a:pt x="10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flipH="1">
              <a:off x="5984365" y="1589575"/>
              <a:ext cx="126012" cy="126012"/>
            </a:xfrm>
            <a:custGeom>
              <a:avLst/>
              <a:gdLst/>
              <a:ahLst/>
              <a:cxnLst/>
              <a:rect l="l" t="t" r="r" b="b"/>
              <a:pathLst>
                <a:path w="3422" h="3422" extrusionOk="0">
                  <a:moveTo>
                    <a:pt x="1546" y="1"/>
                  </a:moveTo>
                  <a:lnTo>
                    <a:pt x="1204" y="179"/>
                  </a:lnTo>
                  <a:lnTo>
                    <a:pt x="862" y="343"/>
                  </a:lnTo>
                  <a:lnTo>
                    <a:pt x="178" y="685"/>
                  </a:lnTo>
                  <a:cubicBezTo>
                    <a:pt x="0" y="863"/>
                    <a:pt x="0" y="863"/>
                    <a:pt x="0" y="1027"/>
                  </a:cubicBezTo>
                  <a:cubicBezTo>
                    <a:pt x="342" y="1711"/>
                    <a:pt x="1369" y="3422"/>
                    <a:pt x="1711" y="3422"/>
                  </a:cubicBezTo>
                  <a:cubicBezTo>
                    <a:pt x="1889" y="3422"/>
                    <a:pt x="2053" y="3258"/>
                    <a:pt x="2231" y="2916"/>
                  </a:cubicBezTo>
                  <a:cubicBezTo>
                    <a:pt x="2395" y="2738"/>
                    <a:pt x="2573" y="2396"/>
                    <a:pt x="2737" y="2231"/>
                  </a:cubicBezTo>
                  <a:cubicBezTo>
                    <a:pt x="2737" y="2053"/>
                    <a:pt x="2915" y="1889"/>
                    <a:pt x="2915" y="1889"/>
                  </a:cubicBezTo>
                  <a:cubicBezTo>
                    <a:pt x="2915" y="1711"/>
                    <a:pt x="3079" y="1711"/>
                    <a:pt x="3079" y="1547"/>
                  </a:cubicBezTo>
                  <a:cubicBezTo>
                    <a:pt x="3257" y="1369"/>
                    <a:pt x="3257" y="1205"/>
                    <a:pt x="3421" y="1027"/>
                  </a:cubicBezTo>
                  <a:cubicBezTo>
                    <a:pt x="3421" y="863"/>
                    <a:pt x="3421" y="863"/>
                    <a:pt x="3257" y="685"/>
                  </a:cubicBezTo>
                  <a:lnTo>
                    <a:pt x="18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flipH="1">
              <a:off x="5682003" y="882701"/>
              <a:ext cx="358850" cy="372438"/>
            </a:xfrm>
            <a:custGeom>
              <a:avLst/>
              <a:gdLst/>
              <a:ahLst/>
              <a:cxnLst/>
              <a:rect l="l" t="t" r="r" b="b"/>
              <a:pathLst>
                <a:path w="9745" h="10114" extrusionOk="0">
                  <a:moveTo>
                    <a:pt x="2827" y="0"/>
                  </a:moveTo>
                  <a:cubicBezTo>
                    <a:pt x="2392" y="0"/>
                    <a:pt x="2007" y="68"/>
                    <a:pt x="1711" y="216"/>
                  </a:cubicBezTo>
                  <a:cubicBezTo>
                    <a:pt x="1" y="900"/>
                    <a:pt x="849" y="2953"/>
                    <a:pt x="849" y="2953"/>
                  </a:cubicBezTo>
                  <a:cubicBezTo>
                    <a:pt x="849" y="2953"/>
                    <a:pt x="507" y="3117"/>
                    <a:pt x="507" y="3979"/>
                  </a:cubicBezTo>
                  <a:cubicBezTo>
                    <a:pt x="343" y="4828"/>
                    <a:pt x="685" y="5690"/>
                    <a:pt x="685" y="5690"/>
                  </a:cubicBezTo>
                  <a:cubicBezTo>
                    <a:pt x="2217" y="5690"/>
                    <a:pt x="3422" y="8769"/>
                    <a:pt x="4612" y="9618"/>
                  </a:cubicBezTo>
                  <a:cubicBezTo>
                    <a:pt x="5085" y="9985"/>
                    <a:pt x="5460" y="10113"/>
                    <a:pt x="5754" y="10113"/>
                  </a:cubicBezTo>
                  <a:cubicBezTo>
                    <a:pt x="6421" y="10113"/>
                    <a:pt x="6665" y="9453"/>
                    <a:pt x="6665" y="9453"/>
                  </a:cubicBezTo>
                  <a:cubicBezTo>
                    <a:pt x="6665" y="9453"/>
                    <a:pt x="7869" y="7743"/>
                    <a:pt x="8033" y="6374"/>
                  </a:cubicBezTo>
                  <a:cubicBezTo>
                    <a:pt x="8211" y="4828"/>
                    <a:pt x="9744" y="3802"/>
                    <a:pt x="7869" y="2091"/>
                  </a:cubicBezTo>
                  <a:cubicBezTo>
                    <a:pt x="6658" y="890"/>
                    <a:pt x="4404" y="0"/>
                    <a:pt x="2827" y="0"/>
                  </a:cubicBezTo>
                  <a:close/>
                </a:path>
              </a:pathLst>
            </a:custGeom>
            <a:solidFill>
              <a:srgbClr val="1D1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flipH="1">
              <a:off x="5801460" y="1205611"/>
              <a:ext cx="176387" cy="156281"/>
            </a:xfrm>
            <a:custGeom>
              <a:avLst/>
              <a:gdLst/>
              <a:ahLst/>
              <a:cxnLst/>
              <a:rect l="l" t="t" r="r" b="b"/>
              <a:pathLst>
                <a:path w="4790" h="4244" extrusionOk="0">
                  <a:moveTo>
                    <a:pt x="4790" y="0"/>
                  </a:moveTo>
                  <a:lnTo>
                    <a:pt x="684" y="1875"/>
                  </a:lnTo>
                  <a:lnTo>
                    <a:pt x="164" y="2217"/>
                  </a:lnTo>
                  <a:lnTo>
                    <a:pt x="0" y="3243"/>
                  </a:lnTo>
                  <a:lnTo>
                    <a:pt x="342" y="3585"/>
                  </a:lnTo>
                  <a:cubicBezTo>
                    <a:pt x="1026" y="4085"/>
                    <a:pt x="1758" y="4243"/>
                    <a:pt x="2411" y="4243"/>
                  </a:cubicBezTo>
                  <a:cubicBezTo>
                    <a:pt x="3548" y="4243"/>
                    <a:pt x="4448" y="3763"/>
                    <a:pt x="4448" y="3763"/>
                  </a:cubicBezTo>
                  <a:lnTo>
                    <a:pt x="4790" y="0"/>
                  </a:ln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flipH="1">
              <a:off x="5870984" y="1362813"/>
              <a:ext cx="81676" cy="138606"/>
            </a:xfrm>
            <a:custGeom>
              <a:avLst/>
              <a:gdLst/>
              <a:ahLst/>
              <a:cxnLst/>
              <a:rect l="l" t="t" r="r" b="b"/>
              <a:pathLst>
                <a:path w="2218" h="3764" extrusionOk="0">
                  <a:moveTo>
                    <a:pt x="1191" y="1"/>
                  </a:moveTo>
                  <a:lnTo>
                    <a:pt x="0" y="1889"/>
                  </a:lnTo>
                  <a:lnTo>
                    <a:pt x="1027" y="3764"/>
                  </a:lnTo>
                  <a:lnTo>
                    <a:pt x="2217" y="1889"/>
                  </a:lnTo>
                  <a:lnTo>
                    <a:pt x="11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flipH="1">
              <a:off x="5851831" y="1463600"/>
              <a:ext cx="163834" cy="737310"/>
            </a:xfrm>
            <a:custGeom>
              <a:avLst/>
              <a:gdLst/>
              <a:ahLst/>
              <a:cxnLst/>
              <a:rect l="l" t="t" r="r" b="b"/>
              <a:pathLst>
                <a:path w="4449" h="20022" extrusionOk="0">
                  <a:moveTo>
                    <a:pt x="2396" y="1"/>
                  </a:moveTo>
                  <a:lnTo>
                    <a:pt x="2396" y="179"/>
                  </a:lnTo>
                  <a:lnTo>
                    <a:pt x="2218" y="521"/>
                  </a:lnTo>
                  <a:lnTo>
                    <a:pt x="2218" y="1547"/>
                  </a:lnTo>
                  <a:lnTo>
                    <a:pt x="2053" y="1889"/>
                  </a:lnTo>
                  <a:lnTo>
                    <a:pt x="1876" y="2738"/>
                  </a:lnTo>
                  <a:lnTo>
                    <a:pt x="1876" y="3258"/>
                  </a:lnTo>
                  <a:lnTo>
                    <a:pt x="1711" y="4106"/>
                  </a:lnTo>
                  <a:lnTo>
                    <a:pt x="1711" y="4626"/>
                  </a:lnTo>
                  <a:lnTo>
                    <a:pt x="1533" y="5474"/>
                  </a:lnTo>
                  <a:lnTo>
                    <a:pt x="1533" y="5817"/>
                  </a:lnTo>
                  <a:lnTo>
                    <a:pt x="1369" y="6843"/>
                  </a:lnTo>
                  <a:lnTo>
                    <a:pt x="1191" y="7185"/>
                  </a:lnTo>
                  <a:lnTo>
                    <a:pt x="1191" y="8047"/>
                  </a:lnTo>
                  <a:lnTo>
                    <a:pt x="1027" y="8554"/>
                  </a:lnTo>
                  <a:lnTo>
                    <a:pt x="849" y="9416"/>
                  </a:lnTo>
                  <a:lnTo>
                    <a:pt x="849" y="9922"/>
                  </a:lnTo>
                  <a:lnTo>
                    <a:pt x="685" y="10784"/>
                  </a:lnTo>
                  <a:lnTo>
                    <a:pt x="685" y="11126"/>
                  </a:lnTo>
                  <a:lnTo>
                    <a:pt x="507" y="12153"/>
                  </a:lnTo>
                  <a:lnTo>
                    <a:pt x="507" y="12495"/>
                  </a:lnTo>
                  <a:lnTo>
                    <a:pt x="343" y="13521"/>
                  </a:lnTo>
                  <a:lnTo>
                    <a:pt x="165" y="13863"/>
                  </a:lnTo>
                  <a:lnTo>
                    <a:pt x="165" y="14712"/>
                  </a:lnTo>
                  <a:lnTo>
                    <a:pt x="1" y="15232"/>
                  </a:lnTo>
                  <a:lnTo>
                    <a:pt x="685" y="16942"/>
                  </a:lnTo>
                  <a:lnTo>
                    <a:pt x="1027" y="17791"/>
                  </a:lnTo>
                  <a:lnTo>
                    <a:pt x="1876" y="20021"/>
                  </a:lnTo>
                  <a:lnTo>
                    <a:pt x="2396" y="19159"/>
                  </a:lnTo>
                  <a:lnTo>
                    <a:pt x="2560" y="18817"/>
                  </a:lnTo>
                  <a:lnTo>
                    <a:pt x="2902" y="18133"/>
                  </a:lnTo>
                  <a:lnTo>
                    <a:pt x="3080" y="17791"/>
                  </a:lnTo>
                  <a:lnTo>
                    <a:pt x="3422" y="17106"/>
                  </a:lnTo>
                  <a:lnTo>
                    <a:pt x="3586" y="16942"/>
                  </a:lnTo>
                  <a:lnTo>
                    <a:pt x="3928" y="16258"/>
                  </a:lnTo>
                  <a:lnTo>
                    <a:pt x="4106" y="15916"/>
                  </a:lnTo>
                  <a:lnTo>
                    <a:pt x="4448" y="15232"/>
                  </a:lnTo>
                  <a:lnTo>
                    <a:pt x="4448" y="14712"/>
                  </a:lnTo>
                  <a:lnTo>
                    <a:pt x="4270" y="13521"/>
                  </a:lnTo>
                  <a:lnTo>
                    <a:pt x="4270" y="13001"/>
                  </a:lnTo>
                  <a:lnTo>
                    <a:pt x="4270" y="11810"/>
                  </a:lnTo>
                  <a:lnTo>
                    <a:pt x="4106" y="11290"/>
                  </a:lnTo>
                  <a:lnTo>
                    <a:pt x="4106" y="10100"/>
                  </a:lnTo>
                  <a:lnTo>
                    <a:pt x="4106" y="9580"/>
                  </a:lnTo>
                  <a:lnTo>
                    <a:pt x="3928" y="8389"/>
                  </a:lnTo>
                  <a:lnTo>
                    <a:pt x="3928" y="7869"/>
                  </a:lnTo>
                  <a:lnTo>
                    <a:pt x="3764" y="6843"/>
                  </a:lnTo>
                  <a:lnTo>
                    <a:pt x="3764" y="6337"/>
                  </a:lnTo>
                  <a:lnTo>
                    <a:pt x="3586" y="5132"/>
                  </a:lnTo>
                  <a:lnTo>
                    <a:pt x="3586" y="4626"/>
                  </a:lnTo>
                  <a:lnTo>
                    <a:pt x="3586" y="3422"/>
                  </a:lnTo>
                  <a:lnTo>
                    <a:pt x="3422" y="2915"/>
                  </a:lnTo>
                  <a:lnTo>
                    <a:pt x="3422" y="1711"/>
                  </a:lnTo>
                  <a:lnTo>
                    <a:pt x="3422" y="1205"/>
                  </a:lnTo>
                  <a:lnTo>
                    <a:pt x="32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flipH="1">
              <a:off x="5757599" y="1306361"/>
              <a:ext cx="151240" cy="138646"/>
            </a:xfrm>
            <a:custGeom>
              <a:avLst/>
              <a:gdLst/>
              <a:ahLst/>
              <a:cxnLst/>
              <a:rect l="l" t="t" r="r" b="b"/>
              <a:pathLst>
                <a:path w="4107" h="3765" extrusionOk="0">
                  <a:moveTo>
                    <a:pt x="2574" y="1"/>
                  </a:moveTo>
                  <a:cubicBezTo>
                    <a:pt x="1711" y="1534"/>
                    <a:pt x="1" y="1534"/>
                    <a:pt x="1" y="1534"/>
                  </a:cubicBezTo>
                  <a:lnTo>
                    <a:pt x="1205" y="3764"/>
                  </a:lnTo>
                  <a:lnTo>
                    <a:pt x="4106" y="1369"/>
                  </a:lnTo>
                  <a:cubicBezTo>
                    <a:pt x="3600" y="1"/>
                    <a:pt x="2574" y="1"/>
                    <a:pt x="25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flipH="1">
              <a:off x="5908802" y="1312437"/>
              <a:ext cx="126012" cy="126012"/>
            </a:xfrm>
            <a:custGeom>
              <a:avLst/>
              <a:gdLst/>
              <a:ahLst/>
              <a:cxnLst/>
              <a:rect l="l" t="t" r="r" b="b"/>
              <a:pathLst>
                <a:path w="3422" h="3422" extrusionOk="0">
                  <a:moveTo>
                    <a:pt x="1547" y="0"/>
                  </a:moveTo>
                  <a:cubicBezTo>
                    <a:pt x="1547" y="0"/>
                    <a:pt x="521" y="342"/>
                    <a:pt x="1" y="1547"/>
                  </a:cubicBezTo>
                  <a:lnTo>
                    <a:pt x="2053" y="3421"/>
                  </a:lnTo>
                  <a:lnTo>
                    <a:pt x="3422" y="1369"/>
                  </a:lnTo>
                  <a:cubicBezTo>
                    <a:pt x="3422" y="1369"/>
                    <a:pt x="2573" y="1369"/>
                    <a:pt x="15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flipH="1">
              <a:off x="6003035" y="1087074"/>
              <a:ext cx="50375" cy="87347"/>
            </a:xfrm>
            <a:custGeom>
              <a:avLst/>
              <a:gdLst/>
              <a:ahLst/>
              <a:cxnLst/>
              <a:rect l="l" t="t" r="r" b="b"/>
              <a:pathLst>
                <a:path w="1368" h="2372" extrusionOk="0">
                  <a:moveTo>
                    <a:pt x="833" y="0"/>
                  </a:moveTo>
                  <a:cubicBezTo>
                    <a:pt x="681" y="0"/>
                    <a:pt x="510" y="76"/>
                    <a:pt x="342" y="304"/>
                  </a:cubicBezTo>
                  <a:cubicBezTo>
                    <a:pt x="18" y="952"/>
                    <a:pt x="0" y="2371"/>
                    <a:pt x="869" y="2371"/>
                  </a:cubicBezTo>
                  <a:cubicBezTo>
                    <a:pt x="918" y="2371"/>
                    <a:pt x="971" y="2366"/>
                    <a:pt x="1026" y="2357"/>
                  </a:cubicBezTo>
                  <a:lnTo>
                    <a:pt x="1368" y="304"/>
                  </a:lnTo>
                  <a:cubicBezTo>
                    <a:pt x="1368" y="304"/>
                    <a:pt x="1137" y="0"/>
                    <a:pt x="833" y="0"/>
                  </a:cubicBezTo>
                  <a:close/>
                </a:path>
              </a:pathLst>
            </a:custGeom>
            <a:solidFill>
              <a:srgbClr val="7C1B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flipH="1">
              <a:off x="5757603" y="949169"/>
              <a:ext cx="289805" cy="338633"/>
            </a:xfrm>
            <a:custGeom>
              <a:avLst/>
              <a:gdLst/>
              <a:ahLst/>
              <a:cxnLst/>
              <a:rect l="l" t="t" r="r" b="b"/>
              <a:pathLst>
                <a:path w="7870" h="9196" extrusionOk="0">
                  <a:moveTo>
                    <a:pt x="3899" y="1"/>
                  </a:moveTo>
                  <a:cubicBezTo>
                    <a:pt x="2945" y="1"/>
                    <a:pt x="2078" y="267"/>
                    <a:pt x="1547" y="806"/>
                  </a:cubicBezTo>
                  <a:cubicBezTo>
                    <a:pt x="1205" y="1148"/>
                    <a:pt x="1027" y="1490"/>
                    <a:pt x="863" y="1832"/>
                  </a:cubicBezTo>
                  <a:lnTo>
                    <a:pt x="521" y="4227"/>
                  </a:lnTo>
                  <a:lnTo>
                    <a:pt x="521" y="4911"/>
                  </a:lnTo>
                  <a:lnTo>
                    <a:pt x="179" y="6622"/>
                  </a:lnTo>
                  <a:cubicBezTo>
                    <a:pt x="179" y="6622"/>
                    <a:pt x="1" y="8839"/>
                    <a:pt x="2395" y="9181"/>
                  </a:cubicBezTo>
                  <a:cubicBezTo>
                    <a:pt x="2525" y="9191"/>
                    <a:pt x="2653" y="9195"/>
                    <a:pt x="2779" y="9195"/>
                  </a:cubicBezTo>
                  <a:cubicBezTo>
                    <a:pt x="4971" y="9195"/>
                    <a:pt x="6510" y="7804"/>
                    <a:pt x="6679" y="7648"/>
                  </a:cubicBezTo>
                  <a:lnTo>
                    <a:pt x="6679" y="7128"/>
                  </a:lnTo>
                  <a:lnTo>
                    <a:pt x="7185" y="4733"/>
                  </a:lnTo>
                  <a:lnTo>
                    <a:pt x="7363" y="3365"/>
                  </a:lnTo>
                  <a:cubicBezTo>
                    <a:pt x="7363" y="3365"/>
                    <a:pt x="7869" y="970"/>
                    <a:pt x="5652" y="286"/>
                  </a:cubicBezTo>
                  <a:cubicBezTo>
                    <a:pt x="5073" y="96"/>
                    <a:pt x="4471" y="1"/>
                    <a:pt x="3899" y="1"/>
                  </a:cubicBez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flipH="1">
              <a:off x="5757603" y="949169"/>
              <a:ext cx="232875" cy="193473"/>
            </a:xfrm>
            <a:custGeom>
              <a:avLst/>
              <a:gdLst/>
              <a:ahLst/>
              <a:cxnLst/>
              <a:rect l="l" t="t" r="r" b="b"/>
              <a:pathLst>
                <a:path w="6324" h="5254" extrusionOk="0">
                  <a:moveTo>
                    <a:pt x="2353" y="1"/>
                  </a:moveTo>
                  <a:cubicBezTo>
                    <a:pt x="1399" y="1"/>
                    <a:pt x="532" y="267"/>
                    <a:pt x="1" y="806"/>
                  </a:cubicBezTo>
                  <a:cubicBezTo>
                    <a:pt x="93" y="758"/>
                    <a:pt x="173" y="736"/>
                    <a:pt x="253" y="736"/>
                  </a:cubicBezTo>
                  <a:cubicBezTo>
                    <a:pt x="469" y="736"/>
                    <a:pt x="692" y="898"/>
                    <a:pt x="1192" y="1148"/>
                  </a:cubicBezTo>
                  <a:cubicBezTo>
                    <a:pt x="1459" y="1346"/>
                    <a:pt x="1778" y="1414"/>
                    <a:pt x="2120" y="1414"/>
                  </a:cubicBezTo>
                  <a:cubicBezTo>
                    <a:pt x="2653" y="1414"/>
                    <a:pt x="3239" y="1248"/>
                    <a:pt x="3764" y="1148"/>
                  </a:cubicBezTo>
                  <a:cubicBezTo>
                    <a:pt x="3859" y="1128"/>
                    <a:pt x="3948" y="1119"/>
                    <a:pt x="4030" y="1119"/>
                  </a:cubicBezTo>
                  <a:cubicBezTo>
                    <a:pt x="4681" y="1119"/>
                    <a:pt x="4917" y="1693"/>
                    <a:pt x="4613" y="1997"/>
                  </a:cubicBezTo>
                  <a:cubicBezTo>
                    <a:pt x="4613" y="1997"/>
                    <a:pt x="4271" y="2339"/>
                    <a:pt x="4449" y="3201"/>
                  </a:cubicBezTo>
                  <a:cubicBezTo>
                    <a:pt x="4791" y="4049"/>
                    <a:pt x="4791" y="4227"/>
                    <a:pt x="4449" y="4733"/>
                  </a:cubicBezTo>
                  <a:cubicBezTo>
                    <a:pt x="4449" y="4911"/>
                    <a:pt x="4613" y="5253"/>
                    <a:pt x="4791" y="5253"/>
                  </a:cubicBezTo>
                  <a:cubicBezTo>
                    <a:pt x="5133" y="5253"/>
                    <a:pt x="5639" y="4733"/>
                    <a:pt x="5639" y="4733"/>
                  </a:cubicBezTo>
                  <a:lnTo>
                    <a:pt x="5817" y="3365"/>
                  </a:lnTo>
                  <a:cubicBezTo>
                    <a:pt x="5817" y="3365"/>
                    <a:pt x="6323" y="970"/>
                    <a:pt x="4106" y="286"/>
                  </a:cubicBezTo>
                  <a:cubicBezTo>
                    <a:pt x="3527" y="96"/>
                    <a:pt x="2925" y="1"/>
                    <a:pt x="2353" y="1"/>
                  </a:cubicBezTo>
                  <a:close/>
                </a:path>
              </a:pathLst>
            </a:custGeom>
            <a:solidFill>
              <a:srgbClr val="1D1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flipH="1">
              <a:off x="5729248" y="1119259"/>
              <a:ext cx="84842" cy="94306"/>
            </a:xfrm>
            <a:custGeom>
              <a:avLst/>
              <a:gdLst/>
              <a:ahLst/>
              <a:cxnLst/>
              <a:rect l="l" t="t" r="r" b="b"/>
              <a:pathLst>
                <a:path w="2304" h="2561" extrusionOk="0">
                  <a:moveTo>
                    <a:pt x="1207" y="0"/>
                  </a:moveTo>
                  <a:cubicBezTo>
                    <a:pt x="700" y="0"/>
                    <a:pt x="165" y="457"/>
                    <a:pt x="165" y="457"/>
                  </a:cubicBezTo>
                  <a:lnTo>
                    <a:pt x="1" y="2345"/>
                  </a:lnTo>
                  <a:cubicBezTo>
                    <a:pt x="183" y="2496"/>
                    <a:pt x="375" y="2560"/>
                    <a:pt x="567" y="2560"/>
                  </a:cubicBezTo>
                  <a:cubicBezTo>
                    <a:pt x="1453" y="2560"/>
                    <a:pt x="2303" y="1166"/>
                    <a:pt x="1875" y="457"/>
                  </a:cubicBezTo>
                  <a:cubicBezTo>
                    <a:pt x="1707" y="114"/>
                    <a:pt x="1460" y="0"/>
                    <a:pt x="1207" y="0"/>
                  </a:cubicBez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flipH="1">
              <a:off x="5599886" y="2156517"/>
              <a:ext cx="623909" cy="180511"/>
            </a:xfrm>
            <a:custGeom>
              <a:avLst/>
              <a:gdLst/>
              <a:ahLst/>
              <a:cxnLst/>
              <a:rect l="l" t="t" r="r" b="b"/>
              <a:pathLst>
                <a:path w="16943" h="4902" extrusionOk="0">
                  <a:moveTo>
                    <a:pt x="343" y="0"/>
                  </a:moveTo>
                  <a:cubicBezTo>
                    <a:pt x="179" y="862"/>
                    <a:pt x="1" y="1711"/>
                    <a:pt x="1" y="2915"/>
                  </a:cubicBezTo>
                  <a:lnTo>
                    <a:pt x="179" y="2915"/>
                  </a:lnTo>
                  <a:cubicBezTo>
                    <a:pt x="2232" y="3941"/>
                    <a:pt x="4449" y="4448"/>
                    <a:pt x="6337" y="4790"/>
                  </a:cubicBezTo>
                  <a:cubicBezTo>
                    <a:pt x="7151" y="4867"/>
                    <a:pt x="7938" y="4901"/>
                    <a:pt x="8692" y="4901"/>
                  </a:cubicBezTo>
                  <a:cubicBezTo>
                    <a:pt x="11259" y="4901"/>
                    <a:pt x="13430" y="4507"/>
                    <a:pt x="14890" y="4105"/>
                  </a:cubicBezTo>
                  <a:cubicBezTo>
                    <a:pt x="15574" y="3941"/>
                    <a:pt x="16080" y="3763"/>
                    <a:pt x="16423" y="3599"/>
                  </a:cubicBezTo>
                  <a:cubicBezTo>
                    <a:pt x="16943" y="2737"/>
                    <a:pt x="16943" y="1711"/>
                    <a:pt x="16765" y="1204"/>
                  </a:cubicBezTo>
                  <a:lnTo>
                    <a:pt x="16765" y="1026"/>
                  </a:lnTo>
                  <a:cubicBezTo>
                    <a:pt x="14367" y="1986"/>
                    <a:pt x="12034" y="2332"/>
                    <a:pt x="9918" y="2332"/>
                  </a:cubicBezTo>
                  <a:cubicBezTo>
                    <a:pt x="5246" y="2332"/>
                    <a:pt x="1627" y="649"/>
                    <a:pt x="685" y="178"/>
                  </a:cubicBezTo>
                  <a:cubicBezTo>
                    <a:pt x="521" y="0"/>
                    <a:pt x="343" y="0"/>
                    <a:pt x="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flipH="1">
              <a:off x="5700673" y="2224347"/>
              <a:ext cx="31779" cy="97657"/>
            </a:xfrm>
            <a:custGeom>
              <a:avLst/>
              <a:gdLst/>
              <a:ahLst/>
              <a:cxnLst/>
              <a:rect l="l" t="t" r="r" b="b"/>
              <a:pathLst>
                <a:path w="863" h="2652" extrusionOk="0">
                  <a:moveTo>
                    <a:pt x="487" y="0"/>
                  </a:moveTo>
                  <a:cubicBezTo>
                    <a:pt x="382" y="0"/>
                    <a:pt x="259" y="43"/>
                    <a:pt x="178" y="211"/>
                  </a:cubicBezTo>
                  <a:cubicBezTo>
                    <a:pt x="178" y="211"/>
                    <a:pt x="343" y="1579"/>
                    <a:pt x="1" y="2606"/>
                  </a:cubicBezTo>
                  <a:cubicBezTo>
                    <a:pt x="1" y="2606"/>
                    <a:pt x="136" y="2652"/>
                    <a:pt x="290" y="2652"/>
                  </a:cubicBezTo>
                  <a:cubicBezTo>
                    <a:pt x="438" y="2652"/>
                    <a:pt x="604" y="2609"/>
                    <a:pt x="685" y="2441"/>
                  </a:cubicBezTo>
                  <a:cubicBezTo>
                    <a:pt x="685" y="2441"/>
                    <a:pt x="863" y="1237"/>
                    <a:pt x="685" y="47"/>
                  </a:cubicBezTo>
                  <a:cubicBezTo>
                    <a:pt x="685" y="47"/>
                    <a:pt x="596" y="0"/>
                    <a:pt x="487" y="0"/>
                  </a:cubicBezTo>
                  <a:close/>
                </a:path>
              </a:pathLst>
            </a:custGeom>
            <a:solidFill>
              <a:srgbClr val="006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flipH="1">
              <a:off x="5770197" y="2235725"/>
              <a:ext cx="31300" cy="96737"/>
            </a:xfrm>
            <a:custGeom>
              <a:avLst/>
              <a:gdLst/>
              <a:ahLst/>
              <a:cxnLst/>
              <a:rect l="l" t="t" r="r" b="b"/>
              <a:pathLst>
                <a:path w="850" h="2627" extrusionOk="0">
                  <a:moveTo>
                    <a:pt x="330" y="1"/>
                  </a:moveTo>
                  <a:cubicBezTo>
                    <a:pt x="229" y="1"/>
                    <a:pt x="115" y="20"/>
                    <a:pt x="1" y="80"/>
                  </a:cubicBezTo>
                  <a:cubicBezTo>
                    <a:pt x="1" y="80"/>
                    <a:pt x="165" y="1612"/>
                    <a:pt x="1" y="2474"/>
                  </a:cubicBezTo>
                  <a:cubicBezTo>
                    <a:pt x="1" y="2474"/>
                    <a:pt x="153" y="2627"/>
                    <a:pt x="303" y="2627"/>
                  </a:cubicBezTo>
                  <a:cubicBezTo>
                    <a:pt x="378" y="2627"/>
                    <a:pt x="452" y="2589"/>
                    <a:pt x="507" y="2474"/>
                  </a:cubicBezTo>
                  <a:cubicBezTo>
                    <a:pt x="507" y="2474"/>
                    <a:pt x="849" y="1106"/>
                    <a:pt x="685" y="80"/>
                  </a:cubicBezTo>
                  <a:cubicBezTo>
                    <a:pt x="685" y="80"/>
                    <a:pt x="533" y="1"/>
                    <a:pt x="330" y="1"/>
                  </a:cubicBezTo>
                  <a:close/>
                </a:path>
              </a:pathLst>
            </a:custGeom>
            <a:solidFill>
              <a:srgbClr val="006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flipH="1">
              <a:off x="5877023" y="2219486"/>
              <a:ext cx="163830" cy="119973"/>
            </a:xfrm>
            <a:custGeom>
              <a:avLst/>
              <a:gdLst/>
              <a:ahLst/>
              <a:cxnLst/>
              <a:rect l="l" t="t" r="r" b="b"/>
              <a:pathLst>
                <a:path w="4449" h="3258" extrusionOk="0">
                  <a:moveTo>
                    <a:pt x="165" y="1"/>
                  </a:moveTo>
                  <a:lnTo>
                    <a:pt x="165" y="179"/>
                  </a:lnTo>
                  <a:lnTo>
                    <a:pt x="1" y="1205"/>
                  </a:lnTo>
                  <a:lnTo>
                    <a:pt x="1" y="2915"/>
                  </a:lnTo>
                  <a:lnTo>
                    <a:pt x="1875" y="3080"/>
                  </a:lnTo>
                  <a:lnTo>
                    <a:pt x="4106" y="3258"/>
                  </a:lnTo>
                  <a:lnTo>
                    <a:pt x="4270" y="3258"/>
                  </a:lnTo>
                  <a:lnTo>
                    <a:pt x="4270" y="2231"/>
                  </a:lnTo>
                  <a:lnTo>
                    <a:pt x="4448" y="1369"/>
                  </a:lnTo>
                  <a:lnTo>
                    <a:pt x="4448" y="343"/>
                  </a:lnTo>
                  <a:lnTo>
                    <a:pt x="4270" y="343"/>
                  </a:lnTo>
                  <a:lnTo>
                    <a:pt x="3244" y="179"/>
                  </a:lnTo>
                  <a:lnTo>
                    <a:pt x="2395" y="179"/>
                  </a:lnTo>
                  <a:lnTo>
                    <a:pt x="8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p:nvPr/>
          </p:nvSpPr>
          <p:spPr>
            <a:xfrm flipH="1">
              <a:off x="5272336" y="1405749"/>
              <a:ext cx="529161" cy="860835"/>
            </a:xfrm>
            <a:custGeom>
              <a:avLst/>
              <a:gdLst/>
              <a:ahLst/>
              <a:cxnLst/>
              <a:rect l="l" t="t" r="r" b="b"/>
              <a:pathLst>
                <a:path w="14370" h="23377" extrusionOk="0">
                  <a:moveTo>
                    <a:pt x="2922" y="1"/>
                  </a:moveTo>
                  <a:cubicBezTo>
                    <a:pt x="2214" y="1"/>
                    <a:pt x="1508" y="305"/>
                    <a:pt x="1027" y="887"/>
                  </a:cubicBezTo>
                  <a:cubicBezTo>
                    <a:pt x="1" y="1914"/>
                    <a:pt x="165" y="3624"/>
                    <a:pt x="1191" y="4486"/>
                  </a:cubicBezTo>
                  <a:lnTo>
                    <a:pt x="1369" y="4486"/>
                  </a:lnTo>
                  <a:lnTo>
                    <a:pt x="1711" y="4829"/>
                  </a:lnTo>
                  <a:lnTo>
                    <a:pt x="2053" y="4993"/>
                  </a:lnTo>
                  <a:cubicBezTo>
                    <a:pt x="2218" y="5171"/>
                    <a:pt x="2396" y="5335"/>
                    <a:pt x="2738" y="5513"/>
                  </a:cubicBezTo>
                  <a:cubicBezTo>
                    <a:pt x="3080" y="5855"/>
                    <a:pt x="3586" y="6197"/>
                    <a:pt x="3928" y="6539"/>
                  </a:cubicBezTo>
                  <a:cubicBezTo>
                    <a:pt x="4790" y="7223"/>
                    <a:pt x="5639" y="7908"/>
                    <a:pt x="6323" y="8756"/>
                  </a:cubicBezTo>
                  <a:cubicBezTo>
                    <a:pt x="6843" y="9098"/>
                    <a:pt x="7185" y="9440"/>
                    <a:pt x="7527" y="9782"/>
                  </a:cubicBezTo>
                  <a:cubicBezTo>
                    <a:pt x="7869" y="10125"/>
                    <a:pt x="8212" y="10467"/>
                    <a:pt x="8554" y="10987"/>
                  </a:cubicBezTo>
                  <a:lnTo>
                    <a:pt x="9580" y="12013"/>
                  </a:lnTo>
                  <a:cubicBezTo>
                    <a:pt x="9580" y="12177"/>
                    <a:pt x="9744" y="12355"/>
                    <a:pt x="9922" y="12519"/>
                  </a:cubicBezTo>
                  <a:cubicBezTo>
                    <a:pt x="9922" y="12697"/>
                    <a:pt x="10086" y="12861"/>
                    <a:pt x="10086" y="12861"/>
                  </a:cubicBezTo>
                  <a:lnTo>
                    <a:pt x="10086" y="13039"/>
                  </a:lnTo>
                  <a:cubicBezTo>
                    <a:pt x="10086" y="13204"/>
                    <a:pt x="10086" y="13381"/>
                    <a:pt x="9922" y="13546"/>
                  </a:cubicBezTo>
                  <a:cubicBezTo>
                    <a:pt x="9744" y="13724"/>
                    <a:pt x="9744" y="13888"/>
                    <a:pt x="9580" y="14066"/>
                  </a:cubicBezTo>
                  <a:lnTo>
                    <a:pt x="8554" y="15092"/>
                  </a:lnTo>
                  <a:cubicBezTo>
                    <a:pt x="8212" y="15598"/>
                    <a:pt x="7869" y="15941"/>
                    <a:pt x="7527" y="16283"/>
                  </a:cubicBezTo>
                  <a:lnTo>
                    <a:pt x="4955" y="18335"/>
                  </a:lnTo>
                  <a:cubicBezTo>
                    <a:pt x="4612" y="18677"/>
                    <a:pt x="4106" y="19020"/>
                    <a:pt x="3764" y="19362"/>
                  </a:cubicBezTo>
                  <a:cubicBezTo>
                    <a:pt x="3422" y="19540"/>
                    <a:pt x="3244" y="19704"/>
                    <a:pt x="3080" y="19882"/>
                  </a:cubicBezTo>
                  <a:lnTo>
                    <a:pt x="2738" y="20046"/>
                  </a:lnTo>
                  <a:lnTo>
                    <a:pt x="2396" y="20388"/>
                  </a:lnTo>
                  <a:cubicBezTo>
                    <a:pt x="1533" y="20908"/>
                    <a:pt x="1369" y="21934"/>
                    <a:pt x="1876" y="22619"/>
                  </a:cubicBezTo>
                  <a:cubicBezTo>
                    <a:pt x="2221" y="23073"/>
                    <a:pt x="2790" y="23377"/>
                    <a:pt x="3334" y="23377"/>
                  </a:cubicBezTo>
                  <a:cubicBezTo>
                    <a:pt x="3608" y="23377"/>
                    <a:pt x="3877" y="23299"/>
                    <a:pt x="4106" y="23125"/>
                  </a:cubicBezTo>
                  <a:lnTo>
                    <a:pt x="4612" y="22961"/>
                  </a:lnTo>
                  <a:lnTo>
                    <a:pt x="4955" y="22619"/>
                  </a:lnTo>
                  <a:cubicBezTo>
                    <a:pt x="5133" y="22441"/>
                    <a:pt x="5475" y="22277"/>
                    <a:pt x="5639" y="22277"/>
                  </a:cubicBezTo>
                  <a:lnTo>
                    <a:pt x="7185" y="21250"/>
                  </a:lnTo>
                  <a:cubicBezTo>
                    <a:pt x="8034" y="20566"/>
                    <a:pt x="9060" y="19882"/>
                    <a:pt x="9922" y="19197"/>
                  </a:cubicBezTo>
                  <a:cubicBezTo>
                    <a:pt x="10428" y="18855"/>
                    <a:pt x="10948" y="18335"/>
                    <a:pt x="11291" y="17993"/>
                  </a:cubicBezTo>
                  <a:cubicBezTo>
                    <a:pt x="11797" y="17651"/>
                    <a:pt x="12139" y="17145"/>
                    <a:pt x="12659" y="16625"/>
                  </a:cubicBezTo>
                  <a:cubicBezTo>
                    <a:pt x="12823" y="16461"/>
                    <a:pt x="13165" y="16118"/>
                    <a:pt x="13343" y="15776"/>
                  </a:cubicBezTo>
                  <a:cubicBezTo>
                    <a:pt x="13508" y="15598"/>
                    <a:pt x="13685" y="15256"/>
                    <a:pt x="13850" y="14750"/>
                  </a:cubicBezTo>
                  <a:cubicBezTo>
                    <a:pt x="14028" y="14572"/>
                    <a:pt x="14028" y="14408"/>
                    <a:pt x="14192" y="14066"/>
                  </a:cubicBezTo>
                  <a:cubicBezTo>
                    <a:pt x="14192" y="14066"/>
                    <a:pt x="14192" y="13888"/>
                    <a:pt x="14370" y="13724"/>
                  </a:cubicBezTo>
                  <a:lnTo>
                    <a:pt x="14370" y="13546"/>
                  </a:lnTo>
                  <a:lnTo>
                    <a:pt x="14370" y="13204"/>
                  </a:lnTo>
                  <a:lnTo>
                    <a:pt x="14370" y="12355"/>
                  </a:lnTo>
                  <a:cubicBezTo>
                    <a:pt x="14192" y="12013"/>
                    <a:pt x="14192" y="11835"/>
                    <a:pt x="14192" y="11671"/>
                  </a:cubicBezTo>
                  <a:cubicBezTo>
                    <a:pt x="14028" y="11151"/>
                    <a:pt x="13850" y="10809"/>
                    <a:pt x="13685" y="10467"/>
                  </a:cubicBezTo>
                  <a:cubicBezTo>
                    <a:pt x="13508" y="10125"/>
                    <a:pt x="13343" y="9960"/>
                    <a:pt x="13165" y="9618"/>
                  </a:cubicBezTo>
                  <a:cubicBezTo>
                    <a:pt x="12823" y="9098"/>
                    <a:pt x="12317" y="8592"/>
                    <a:pt x="11975" y="8072"/>
                  </a:cubicBezTo>
                  <a:cubicBezTo>
                    <a:pt x="11291" y="7045"/>
                    <a:pt x="10428" y="6197"/>
                    <a:pt x="9580" y="5335"/>
                  </a:cubicBezTo>
                  <a:cubicBezTo>
                    <a:pt x="8718" y="4486"/>
                    <a:pt x="7869" y="3802"/>
                    <a:pt x="7007" y="2940"/>
                  </a:cubicBezTo>
                  <a:lnTo>
                    <a:pt x="5817" y="1750"/>
                  </a:lnTo>
                  <a:cubicBezTo>
                    <a:pt x="5639" y="1572"/>
                    <a:pt x="5297" y="1407"/>
                    <a:pt x="5133" y="1230"/>
                  </a:cubicBezTo>
                  <a:lnTo>
                    <a:pt x="4790" y="887"/>
                  </a:lnTo>
                  <a:lnTo>
                    <a:pt x="4612" y="723"/>
                  </a:lnTo>
                  <a:lnTo>
                    <a:pt x="4448" y="545"/>
                  </a:lnTo>
                  <a:cubicBezTo>
                    <a:pt x="4004" y="178"/>
                    <a:pt x="3462" y="1"/>
                    <a:pt x="2922" y="1"/>
                  </a:cubicBez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9"/>
            <p:cNvSpPr/>
            <p:nvPr/>
          </p:nvSpPr>
          <p:spPr>
            <a:xfrm flipH="1">
              <a:off x="5625073" y="2169111"/>
              <a:ext cx="277211" cy="222159"/>
            </a:xfrm>
            <a:custGeom>
              <a:avLst/>
              <a:gdLst/>
              <a:ahLst/>
              <a:cxnLst/>
              <a:rect l="l" t="t" r="r" b="b"/>
              <a:pathLst>
                <a:path w="7528" h="6033" extrusionOk="0">
                  <a:moveTo>
                    <a:pt x="5297" y="0"/>
                  </a:moveTo>
                  <a:cubicBezTo>
                    <a:pt x="4790" y="0"/>
                    <a:pt x="4106" y="0"/>
                    <a:pt x="3586" y="342"/>
                  </a:cubicBezTo>
                  <a:cubicBezTo>
                    <a:pt x="3080" y="520"/>
                    <a:pt x="1533" y="1369"/>
                    <a:pt x="1191" y="2053"/>
                  </a:cubicBezTo>
                  <a:cubicBezTo>
                    <a:pt x="1711" y="1889"/>
                    <a:pt x="2396" y="1889"/>
                    <a:pt x="2738" y="1889"/>
                  </a:cubicBezTo>
                  <a:cubicBezTo>
                    <a:pt x="2902" y="1711"/>
                    <a:pt x="3422" y="1547"/>
                    <a:pt x="3422" y="1547"/>
                  </a:cubicBezTo>
                  <a:lnTo>
                    <a:pt x="3422" y="1547"/>
                  </a:lnTo>
                  <a:cubicBezTo>
                    <a:pt x="3422" y="1711"/>
                    <a:pt x="165" y="3421"/>
                    <a:pt x="1" y="3941"/>
                  </a:cubicBezTo>
                  <a:cubicBezTo>
                    <a:pt x="1" y="3997"/>
                    <a:pt x="55" y="4021"/>
                    <a:pt x="149" y="4021"/>
                  </a:cubicBezTo>
                  <a:cubicBezTo>
                    <a:pt x="605" y="4021"/>
                    <a:pt x="1988" y="3456"/>
                    <a:pt x="2488" y="3281"/>
                  </a:cubicBezTo>
                  <a:lnTo>
                    <a:pt x="2488" y="3281"/>
                  </a:lnTo>
                  <a:cubicBezTo>
                    <a:pt x="2054" y="3477"/>
                    <a:pt x="13" y="4803"/>
                    <a:pt x="165" y="4968"/>
                  </a:cubicBezTo>
                  <a:cubicBezTo>
                    <a:pt x="165" y="5090"/>
                    <a:pt x="248" y="5141"/>
                    <a:pt x="385" y="5141"/>
                  </a:cubicBezTo>
                  <a:cubicBezTo>
                    <a:pt x="1011" y="5141"/>
                    <a:pt x="2767" y="4076"/>
                    <a:pt x="2902" y="3941"/>
                  </a:cubicBezTo>
                  <a:lnTo>
                    <a:pt x="2902" y="3941"/>
                  </a:lnTo>
                  <a:cubicBezTo>
                    <a:pt x="2737" y="4106"/>
                    <a:pt x="1027" y="5310"/>
                    <a:pt x="1191" y="5652"/>
                  </a:cubicBezTo>
                  <a:cubicBezTo>
                    <a:pt x="1211" y="5690"/>
                    <a:pt x="1253" y="5707"/>
                    <a:pt x="1314" y="5707"/>
                  </a:cubicBezTo>
                  <a:cubicBezTo>
                    <a:pt x="1799" y="5707"/>
                    <a:pt x="3440" y="4606"/>
                    <a:pt x="3586" y="4448"/>
                  </a:cubicBezTo>
                  <a:lnTo>
                    <a:pt x="3586" y="4448"/>
                  </a:lnTo>
                  <a:cubicBezTo>
                    <a:pt x="3422" y="4626"/>
                    <a:pt x="2396" y="5652"/>
                    <a:pt x="2396" y="5994"/>
                  </a:cubicBezTo>
                  <a:cubicBezTo>
                    <a:pt x="2408" y="6020"/>
                    <a:pt x="2435" y="6032"/>
                    <a:pt x="2473" y="6032"/>
                  </a:cubicBezTo>
                  <a:cubicBezTo>
                    <a:pt x="2940" y="6032"/>
                    <a:pt x="5159" y="4257"/>
                    <a:pt x="5475" y="3941"/>
                  </a:cubicBezTo>
                  <a:cubicBezTo>
                    <a:pt x="5817" y="3421"/>
                    <a:pt x="7007" y="2573"/>
                    <a:pt x="7349" y="2053"/>
                  </a:cubicBezTo>
                  <a:cubicBezTo>
                    <a:pt x="7527" y="1547"/>
                    <a:pt x="7007" y="520"/>
                    <a:pt x="6323" y="178"/>
                  </a:cubicBezTo>
                  <a:cubicBezTo>
                    <a:pt x="5981" y="0"/>
                    <a:pt x="5639" y="0"/>
                    <a:pt x="5297" y="0"/>
                  </a:cubicBezTo>
                  <a:close/>
                </a:path>
              </a:pathLst>
            </a:custGeom>
            <a:solidFill>
              <a:srgbClr val="BC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9"/>
            <p:cNvSpPr/>
            <p:nvPr/>
          </p:nvSpPr>
          <p:spPr>
            <a:xfrm flipH="1">
              <a:off x="5392272" y="1381887"/>
              <a:ext cx="459600" cy="396705"/>
            </a:xfrm>
            <a:custGeom>
              <a:avLst/>
              <a:gdLst/>
              <a:ahLst/>
              <a:cxnLst/>
              <a:rect l="l" t="t" r="r" b="b"/>
              <a:pathLst>
                <a:path w="12481" h="10773" extrusionOk="0">
                  <a:moveTo>
                    <a:pt x="4130" y="0"/>
                  </a:moveTo>
                  <a:cubicBezTo>
                    <a:pt x="2983" y="0"/>
                    <a:pt x="2053" y="509"/>
                    <a:pt x="2053" y="509"/>
                  </a:cubicBezTo>
                  <a:cubicBezTo>
                    <a:pt x="2053" y="509"/>
                    <a:pt x="0" y="2055"/>
                    <a:pt x="1369" y="4450"/>
                  </a:cubicBezTo>
                  <a:cubicBezTo>
                    <a:pt x="2395" y="5819"/>
                    <a:pt x="7527" y="10773"/>
                    <a:pt x="7527" y="10773"/>
                  </a:cubicBezTo>
                  <a:cubicBezTo>
                    <a:pt x="9580" y="9924"/>
                    <a:pt x="12481" y="6161"/>
                    <a:pt x="12481" y="6161"/>
                  </a:cubicBezTo>
                  <a:cubicBezTo>
                    <a:pt x="12481" y="6161"/>
                    <a:pt x="7349" y="1371"/>
                    <a:pt x="5638" y="345"/>
                  </a:cubicBezTo>
                  <a:cubicBezTo>
                    <a:pt x="5132" y="90"/>
                    <a:pt x="4612" y="0"/>
                    <a:pt x="4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9"/>
          <p:cNvGrpSpPr/>
          <p:nvPr/>
        </p:nvGrpSpPr>
        <p:grpSpPr>
          <a:xfrm>
            <a:off x="6870992" y="712961"/>
            <a:ext cx="2079199" cy="3654313"/>
            <a:chOff x="6732340" y="882722"/>
            <a:chExt cx="1826993" cy="3453528"/>
          </a:xfrm>
        </p:grpSpPr>
        <p:sp>
          <p:nvSpPr>
            <p:cNvPr id="428" name="Google Shape;428;p39"/>
            <p:cNvSpPr/>
            <p:nvPr/>
          </p:nvSpPr>
          <p:spPr>
            <a:xfrm>
              <a:off x="6854148" y="4160750"/>
              <a:ext cx="967200" cy="175500"/>
            </a:xfrm>
            <a:prstGeom prst="ellipse">
              <a:avLst/>
            </a:prstGeom>
            <a:solidFill>
              <a:srgbClr val="183147">
                <a:alpha val="290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9"/>
            <p:cNvSpPr/>
            <p:nvPr/>
          </p:nvSpPr>
          <p:spPr>
            <a:xfrm>
              <a:off x="7090575" y="4122057"/>
              <a:ext cx="339667" cy="125858"/>
            </a:xfrm>
            <a:custGeom>
              <a:avLst/>
              <a:gdLst/>
              <a:ahLst/>
              <a:cxnLst/>
              <a:rect l="l" t="t" r="r" b="b"/>
              <a:pathLst>
                <a:path w="9238" h="3423" extrusionOk="0">
                  <a:moveTo>
                    <a:pt x="4448" y="1"/>
                  </a:moveTo>
                  <a:lnTo>
                    <a:pt x="2915" y="1876"/>
                  </a:lnTo>
                  <a:cubicBezTo>
                    <a:pt x="2915" y="1876"/>
                    <a:pt x="521" y="2560"/>
                    <a:pt x="343" y="2738"/>
                  </a:cubicBezTo>
                  <a:cubicBezTo>
                    <a:pt x="0" y="2902"/>
                    <a:pt x="178" y="3422"/>
                    <a:pt x="178" y="3422"/>
                  </a:cubicBezTo>
                  <a:lnTo>
                    <a:pt x="7021" y="3422"/>
                  </a:lnTo>
                  <a:lnTo>
                    <a:pt x="7705" y="2738"/>
                  </a:lnTo>
                  <a:lnTo>
                    <a:pt x="7705" y="3422"/>
                  </a:lnTo>
                  <a:lnTo>
                    <a:pt x="9073" y="3422"/>
                  </a:lnTo>
                  <a:cubicBezTo>
                    <a:pt x="9238" y="2054"/>
                    <a:pt x="8389" y="1027"/>
                    <a:pt x="8389" y="1027"/>
                  </a:cubicBezTo>
                  <a:lnTo>
                    <a:pt x="8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a:off x="8141196" y="3939428"/>
              <a:ext cx="289331" cy="264181"/>
            </a:xfrm>
            <a:custGeom>
              <a:avLst/>
              <a:gdLst/>
              <a:ahLst/>
              <a:cxnLst/>
              <a:rect l="l" t="t" r="r" b="b"/>
              <a:pathLst>
                <a:path w="7869" h="7185" extrusionOk="0">
                  <a:moveTo>
                    <a:pt x="5474" y="0"/>
                  </a:moveTo>
                  <a:lnTo>
                    <a:pt x="2053" y="2053"/>
                  </a:lnTo>
                  <a:lnTo>
                    <a:pt x="1875" y="4284"/>
                  </a:lnTo>
                  <a:cubicBezTo>
                    <a:pt x="1875" y="4284"/>
                    <a:pt x="164" y="6336"/>
                    <a:pt x="0" y="6501"/>
                  </a:cubicBezTo>
                  <a:cubicBezTo>
                    <a:pt x="0" y="6843"/>
                    <a:pt x="342" y="7185"/>
                    <a:pt x="342" y="7185"/>
                  </a:cubicBezTo>
                  <a:lnTo>
                    <a:pt x="6158" y="3599"/>
                  </a:lnTo>
                  <a:lnTo>
                    <a:pt x="6322" y="2737"/>
                  </a:lnTo>
                  <a:lnTo>
                    <a:pt x="6665" y="3257"/>
                  </a:lnTo>
                  <a:lnTo>
                    <a:pt x="7869" y="2573"/>
                  </a:lnTo>
                  <a:cubicBezTo>
                    <a:pt x="7349" y="1205"/>
                    <a:pt x="5980" y="685"/>
                    <a:pt x="5980" y="685"/>
                  </a:cubicBezTo>
                  <a:lnTo>
                    <a:pt x="5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9"/>
            <p:cNvSpPr/>
            <p:nvPr/>
          </p:nvSpPr>
          <p:spPr>
            <a:xfrm>
              <a:off x="7128299" y="2109427"/>
              <a:ext cx="1226778" cy="2025278"/>
            </a:xfrm>
            <a:custGeom>
              <a:avLst/>
              <a:gdLst/>
              <a:ahLst/>
              <a:cxnLst/>
              <a:rect l="l" t="t" r="r" b="b"/>
              <a:pathLst>
                <a:path w="33365" h="55082" extrusionOk="0">
                  <a:moveTo>
                    <a:pt x="4448" y="0"/>
                  </a:moveTo>
                  <a:cubicBezTo>
                    <a:pt x="4448" y="0"/>
                    <a:pt x="863" y="3079"/>
                    <a:pt x="521" y="7527"/>
                  </a:cubicBezTo>
                  <a:cubicBezTo>
                    <a:pt x="1" y="11974"/>
                    <a:pt x="1889" y="31475"/>
                    <a:pt x="1889" y="31475"/>
                  </a:cubicBezTo>
                  <a:lnTo>
                    <a:pt x="2738" y="55081"/>
                  </a:lnTo>
                  <a:lnTo>
                    <a:pt x="8047" y="55081"/>
                  </a:lnTo>
                  <a:cubicBezTo>
                    <a:pt x="8047" y="55081"/>
                    <a:pt x="10784" y="37455"/>
                    <a:pt x="9758" y="31817"/>
                  </a:cubicBezTo>
                  <a:lnTo>
                    <a:pt x="11469" y="11974"/>
                  </a:lnTo>
                  <a:cubicBezTo>
                    <a:pt x="11469" y="11974"/>
                    <a:pt x="14028" y="31817"/>
                    <a:pt x="14370" y="33008"/>
                  </a:cubicBezTo>
                  <a:cubicBezTo>
                    <a:pt x="14712" y="34212"/>
                    <a:pt x="29423" y="52166"/>
                    <a:pt x="29423" y="52166"/>
                  </a:cubicBezTo>
                  <a:lnTo>
                    <a:pt x="33364" y="49949"/>
                  </a:lnTo>
                  <a:cubicBezTo>
                    <a:pt x="33364" y="49949"/>
                    <a:pt x="25838" y="33528"/>
                    <a:pt x="21554" y="30449"/>
                  </a:cubicBezTo>
                  <a:cubicBezTo>
                    <a:pt x="21554" y="30449"/>
                    <a:pt x="21554" y="12659"/>
                    <a:pt x="21212" y="7527"/>
                  </a:cubicBezTo>
                  <a:cubicBezTo>
                    <a:pt x="21048" y="4954"/>
                    <a:pt x="16765"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a:off x="7248054" y="2147151"/>
              <a:ext cx="540937" cy="88097"/>
            </a:xfrm>
            <a:custGeom>
              <a:avLst/>
              <a:gdLst/>
              <a:ahLst/>
              <a:cxnLst/>
              <a:rect l="l" t="t" r="r" b="b"/>
              <a:pathLst>
                <a:path w="14712" h="2396" extrusionOk="0">
                  <a:moveTo>
                    <a:pt x="343" y="1"/>
                  </a:moveTo>
                  <a:lnTo>
                    <a:pt x="1" y="1027"/>
                  </a:lnTo>
                  <a:cubicBezTo>
                    <a:pt x="165" y="1191"/>
                    <a:pt x="3422" y="2395"/>
                    <a:pt x="7527" y="2395"/>
                  </a:cubicBezTo>
                  <a:cubicBezTo>
                    <a:pt x="9744" y="2395"/>
                    <a:pt x="12139" y="2053"/>
                    <a:pt x="14712" y="1027"/>
                  </a:cubicBezTo>
                  <a:lnTo>
                    <a:pt x="14192" y="1"/>
                  </a:lnTo>
                  <a:cubicBezTo>
                    <a:pt x="11907" y="995"/>
                    <a:pt x="9580" y="1327"/>
                    <a:pt x="7501" y="1327"/>
                  </a:cubicBezTo>
                  <a:cubicBezTo>
                    <a:pt x="3519" y="1327"/>
                    <a:pt x="451" y="109"/>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p:nvPr/>
          </p:nvSpPr>
          <p:spPr>
            <a:xfrm>
              <a:off x="7461899" y="2184876"/>
              <a:ext cx="94127" cy="62948"/>
            </a:xfrm>
            <a:custGeom>
              <a:avLst/>
              <a:gdLst/>
              <a:ahLst/>
              <a:cxnLst/>
              <a:rect l="l" t="t" r="r" b="b"/>
              <a:pathLst>
                <a:path w="2560" h="1712" extrusionOk="0">
                  <a:moveTo>
                    <a:pt x="165" y="1"/>
                  </a:moveTo>
                  <a:cubicBezTo>
                    <a:pt x="165" y="507"/>
                    <a:pt x="1" y="1027"/>
                    <a:pt x="1" y="1534"/>
                  </a:cubicBezTo>
                  <a:cubicBezTo>
                    <a:pt x="507" y="1534"/>
                    <a:pt x="1191" y="1712"/>
                    <a:pt x="1711" y="1712"/>
                  </a:cubicBezTo>
                  <a:cubicBezTo>
                    <a:pt x="2054" y="1712"/>
                    <a:pt x="2396" y="1712"/>
                    <a:pt x="2560" y="1534"/>
                  </a:cubicBezTo>
                  <a:cubicBezTo>
                    <a:pt x="2560" y="1027"/>
                    <a:pt x="2560" y="507"/>
                    <a:pt x="2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9"/>
            <p:cNvSpPr/>
            <p:nvPr/>
          </p:nvSpPr>
          <p:spPr>
            <a:xfrm>
              <a:off x="7285815" y="2265656"/>
              <a:ext cx="144426" cy="139168"/>
            </a:xfrm>
            <a:custGeom>
              <a:avLst/>
              <a:gdLst/>
              <a:ahLst/>
              <a:cxnLst/>
              <a:rect l="l" t="t" r="r" b="b"/>
              <a:pathLst>
                <a:path w="3928" h="3785" extrusionOk="0">
                  <a:moveTo>
                    <a:pt x="1655" y="513"/>
                  </a:moveTo>
                  <a:cubicBezTo>
                    <a:pt x="1727" y="513"/>
                    <a:pt x="1801" y="522"/>
                    <a:pt x="1875" y="541"/>
                  </a:cubicBezTo>
                  <a:cubicBezTo>
                    <a:pt x="2737" y="541"/>
                    <a:pt x="3421" y="1225"/>
                    <a:pt x="3243" y="1909"/>
                  </a:cubicBezTo>
                  <a:cubicBezTo>
                    <a:pt x="3243" y="2758"/>
                    <a:pt x="2737" y="3278"/>
                    <a:pt x="1875" y="3278"/>
                  </a:cubicBezTo>
                  <a:cubicBezTo>
                    <a:pt x="1027" y="3278"/>
                    <a:pt x="506" y="2594"/>
                    <a:pt x="506" y="1909"/>
                  </a:cubicBezTo>
                  <a:cubicBezTo>
                    <a:pt x="506" y="1140"/>
                    <a:pt x="1051" y="513"/>
                    <a:pt x="1655" y="513"/>
                  </a:cubicBezTo>
                  <a:close/>
                  <a:moveTo>
                    <a:pt x="1622" y="1"/>
                  </a:moveTo>
                  <a:cubicBezTo>
                    <a:pt x="713" y="1"/>
                    <a:pt x="0" y="805"/>
                    <a:pt x="0" y="1909"/>
                  </a:cubicBezTo>
                  <a:cubicBezTo>
                    <a:pt x="0" y="2936"/>
                    <a:pt x="849" y="3784"/>
                    <a:pt x="1875" y="3784"/>
                  </a:cubicBezTo>
                  <a:cubicBezTo>
                    <a:pt x="2901" y="3784"/>
                    <a:pt x="3763" y="2936"/>
                    <a:pt x="3763" y="1909"/>
                  </a:cubicBezTo>
                  <a:cubicBezTo>
                    <a:pt x="3928" y="883"/>
                    <a:pt x="3079" y="21"/>
                    <a:pt x="1875" y="21"/>
                  </a:cubicBezTo>
                  <a:cubicBezTo>
                    <a:pt x="1789" y="7"/>
                    <a:pt x="1705" y="1"/>
                    <a:pt x="1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9"/>
            <p:cNvSpPr/>
            <p:nvPr/>
          </p:nvSpPr>
          <p:spPr>
            <a:xfrm>
              <a:off x="7329570" y="2241242"/>
              <a:ext cx="56918" cy="37761"/>
            </a:xfrm>
            <a:custGeom>
              <a:avLst/>
              <a:gdLst/>
              <a:ahLst/>
              <a:cxnLst/>
              <a:rect l="l" t="t" r="r" b="b"/>
              <a:pathLst>
                <a:path w="1548" h="1027" extrusionOk="0">
                  <a:moveTo>
                    <a:pt x="1" y="1"/>
                  </a:moveTo>
                  <a:lnTo>
                    <a:pt x="1" y="1027"/>
                  </a:lnTo>
                  <a:lnTo>
                    <a:pt x="1547" y="1027"/>
                  </a:lnTo>
                  <a:lnTo>
                    <a:pt x="1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9"/>
            <p:cNvSpPr/>
            <p:nvPr/>
          </p:nvSpPr>
          <p:spPr>
            <a:xfrm>
              <a:off x="7342144" y="2228667"/>
              <a:ext cx="31731" cy="25186"/>
            </a:xfrm>
            <a:custGeom>
              <a:avLst/>
              <a:gdLst/>
              <a:ahLst/>
              <a:cxnLst/>
              <a:rect l="l" t="t" r="r" b="b"/>
              <a:pathLst>
                <a:path w="863" h="685" extrusionOk="0">
                  <a:moveTo>
                    <a:pt x="1" y="1"/>
                  </a:moveTo>
                  <a:lnTo>
                    <a:pt x="1" y="521"/>
                  </a:lnTo>
                  <a:lnTo>
                    <a:pt x="863" y="685"/>
                  </a:lnTo>
                  <a:lnTo>
                    <a:pt x="8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9"/>
            <p:cNvSpPr/>
            <p:nvPr/>
          </p:nvSpPr>
          <p:spPr>
            <a:xfrm>
              <a:off x="7191210" y="2223997"/>
              <a:ext cx="157516" cy="143323"/>
            </a:xfrm>
            <a:custGeom>
              <a:avLst/>
              <a:gdLst/>
              <a:ahLst/>
              <a:cxnLst/>
              <a:rect l="l" t="t" r="r" b="b"/>
              <a:pathLst>
                <a:path w="4284" h="3898" extrusionOk="0">
                  <a:moveTo>
                    <a:pt x="2120" y="600"/>
                  </a:moveTo>
                  <a:cubicBezTo>
                    <a:pt x="2484" y="600"/>
                    <a:pt x="2826" y="730"/>
                    <a:pt x="3079" y="990"/>
                  </a:cubicBezTo>
                  <a:cubicBezTo>
                    <a:pt x="3600" y="1496"/>
                    <a:pt x="3600" y="2358"/>
                    <a:pt x="3079" y="3042"/>
                  </a:cubicBezTo>
                  <a:cubicBezTo>
                    <a:pt x="2826" y="3296"/>
                    <a:pt x="2443" y="3422"/>
                    <a:pt x="2058" y="3422"/>
                  </a:cubicBezTo>
                  <a:cubicBezTo>
                    <a:pt x="1673" y="3422"/>
                    <a:pt x="1287" y="3296"/>
                    <a:pt x="1027" y="3042"/>
                  </a:cubicBezTo>
                  <a:cubicBezTo>
                    <a:pt x="520" y="2358"/>
                    <a:pt x="520" y="1496"/>
                    <a:pt x="1027" y="990"/>
                  </a:cubicBezTo>
                  <a:cubicBezTo>
                    <a:pt x="1369" y="730"/>
                    <a:pt x="1755" y="600"/>
                    <a:pt x="2120" y="600"/>
                  </a:cubicBezTo>
                  <a:close/>
                  <a:moveTo>
                    <a:pt x="2120" y="1"/>
                  </a:moveTo>
                  <a:cubicBezTo>
                    <a:pt x="1629" y="1"/>
                    <a:pt x="1116" y="216"/>
                    <a:pt x="685" y="648"/>
                  </a:cubicBezTo>
                  <a:cubicBezTo>
                    <a:pt x="0" y="1332"/>
                    <a:pt x="0" y="2522"/>
                    <a:pt x="685" y="3384"/>
                  </a:cubicBezTo>
                  <a:cubicBezTo>
                    <a:pt x="1116" y="3727"/>
                    <a:pt x="1629" y="3898"/>
                    <a:pt x="2120" y="3898"/>
                  </a:cubicBezTo>
                  <a:cubicBezTo>
                    <a:pt x="2611" y="3898"/>
                    <a:pt x="3079" y="3727"/>
                    <a:pt x="3422" y="3384"/>
                  </a:cubicBezTo>
                  <a:cubicBezTo>
                    <a:pt x="4284" y="2522"/>
                    <a:pt x="4284" y="1332"/>
                    <a:pt x="3422" y="648"/>
                  </a:cubicBezTo>
                  <a:cubicBezTo>
                    <a:pt x="3079" y="216"/>
                    <a:pt x="2611" y="1"/>
                    <a:pt x="2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9"/>
            <p:cNvSpPr/>
            <p:nvPr/>
          </p:nvSpPr>
          <p:spPr>
            <a:xfrm>
              <a:off x="7285815" y="2210062"/>
              <a:ext cx="68941" cy="68941"/>
            </a:xfrm>
            <a:custGeom>
              <a:avLst/>
              <a:gdLst/>
              <a:ahLst/>
              <a:cxnLst/>
              <a:rect l="l" t="t" r="r" b="b"/>
              <a:pathLst>
                <a:path w="1875" h="1875" extrusionOk="0">
                  <a:moveTo>
                    <a:pt x="684" y="0"/>
                  </a:moveTo>
                  <a:lnTo>
                    <a:pt x="0" y="684"/>
                  </a:lnTo>
                  <a:lnTo>
                    <a:pt x="1191" y="1875"/>
                  </a:lnTo>
                  <a:lnTo>
                    <a:pt x="1875" y="1191"/>
                  </a:lnTo>
                  <a:lnTo>
                    <a:pt x="6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9"/>
            <p:cNvSpPr/>
            <p:nvPr/>
          </p:nvSpPr>
          <p:spPr>
            <a:xfrm>
              <a:off x="7316995" y="2210062"/>
              <a:ext cx="37761" cy="37761"/>
            </a:xfrm>
            <a:custGeom>
              <a:avLst/>
              <a:gdLst/>
              <a:ahLst/>
              <a:cxnLst/>
              <a:rect l="l" t="t" r="r" b="b"/>
              <a:pathLst>
                <a:path w="1027" h="1027" extrusionOk="0">
                  <a:moveTo>
                    <a:pt x="343" y="0"/>
                  </a:moveTo>
                  <a:lnTo>
                    <a:pt x="1" y="342"/>
                  </a:lnTo>
                  <a:lnTo>
                    <a:pt x="685" y="1027"/>
                  </a:lnTo>
                  <a:lnTo>
                    <a:pt x="1027" y="684"/>
                  </a:lnTo>
                  <a:lnTo>
                    <a:pt x="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9"/>
            <p:cNvSpPr/>
            <p:nvPr/>
          </p:nvSpPr>
          <p:spPr>
            <a:xfrm>
              <a:off x="7342144" y="2197487"/>
              <a:ext cx="25223" cy="43791"/>
            </a:xfrm>
            <a:custGeom>
              <a:avLst/>
              <a:gdLst/>
              <a:ahLst/>
              <a:cxnLst/>
              <a:rect l="l" t="t" r="r" b="b"/>
              <a:pathLst>
                <a:path w="686" h="1191" extrusionOk="0">
                  <a:moveTo>
                    <a:pt x="521" y="0"/>
                  </a:moveTo>
                  <a:cubicBezTo>
                    <a:pt x="343" y="0"/>
                    <a:pt x="179" y="0"/>
                    <a:pt x="179" y="164"/>
                  </a:cubicBezTo>
                  <a:lnTo>
                    <a:pt x="1" y="849"/>
                  </a:lnTo>
                  <a:cubicBezTo>
                    <a:pt x="1" y="1026"/>
                    <a:pt x="1" y="1026"/>
                    <a:pt x="179" y="1191"/>
                  </a:cubicBezTo>
                  <a:cubicBezTo>
                    <a:pt x="343" y="1191"/>
                    <a:pt x="343" y="1026"/>
                    <a:pt x="521" y="1026"/>
                  </a:cubicBezTo>
                  <a:lnTo>
                    <a:pt x="521" y="164"/>
                  </a:lnTo>
                  <a:cubicBezTo>
                    <a:pt x="685" y="164"/>
                    <a:pt x="521" y="0"/>
                    <a:pt x="5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9"/>
            <p:cNvSpPr/>
            <p:nvPr/>
          </p:nvSpPr>
          <p:spPr>
            <a:xfrm>
              <a:off x="6813819" y="1354682"/>
              <a:ext cx="220427" cy="282823"/>
            </a:xfrm>
            <a:custGeom>
              <a:avLst/>
              <a:gdLst/>
              <a:ahLst/>
              <a:cxnLst/>
              <a:rect l="l" t="t" r="r" b="b"/>
              <a:pathLst>
                <a:path w="5995" h="7692" extrusionOk="0">
                  <a:moveTo>
                    <a:pt x="3258" y="0"/>
                  </a:moveTo>
                  <a:lnTo>
                    <a:pt x="1" y="1369"/>
                  </a:lnTo>
                  <a:lnTo>
                    <a:pt x="2916" y="7691"/>
                  </a:lnTo>
                  <a:lnTo>
                    <a:pt x="5995" y="6323"/>
                  </a:lnTo>
                  <a:lnTo>
                    <a:pt x="32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9"/>
            <p:cNvSpPr/>
            <p:nvPr/>
          </p:nvSpPr>
          <p:spPr>
            <a:xfrm>
              <a:off x="6788669" y="1360712"/>
              <a:ext cx="220427" cy="295912"/>
            </a:xfrm>
            <a:custGeom>
              <a:avLst/>
              <a:gdLst/>
              <a:ahLst/>
              <a:cxnLst/>
              <a:rect l="l" t="t" r="r" b="b"/>
              <a:pathLst>
                <a:path w="5995" h="8048" extrusionOk="0">
                  <a:moveTo>
                    <a:pt x="3080" y="0"/>
                  </a:moveTo>
                  <a:lnTo>
                    <a:pt x="1" y="1205"/>
                  </a:lnTo>
                  <a:lnTo>
                    <a:pt x="2916" y="8047"/>
                  </a:lnTo>
                  <a:lnTo>
                    <a:pt x="5995" y="6843"/>
                  </a:lnTo>
                  <a:lnTo>
                    <a:pt x="30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9"/>
            <p:cNvSpPr/>
            <p:nvPr/>
          </p:nvSpPr>
          <p:spPr>
            <a:xfrm>
              <a:off x="6732340" y="1279196"/>
              <a:ext cx="125822" cy="257673"/>
            </a:xfrm>
            <a:custGeom>
              <a:avLst/>
              <a:gdLst/>
              <a:ahLst/>
              <a:cxnLst/>
              <a:rect l="l" t="t" r="r" b="b"/>
              <a:pathLst>
                <a:path w="3422" h="7008" extrusionOk="0">
                  <a:moveTo>
                    <a:pt x="506" y="1"/>
                  </a:moveTo>
                  <a:lnTo>
                    <a:pt x="0" y="165"/>
                  </a:lnTo>
                  <a:lnTo>
                    <a:pt x="3079" y="7007"/>
                  </a:lnTo>
                  <a:lnTo>
                    <a:pt x="3421" y="6843"/>
                  </a:lnTo>
                  <a:lnTo>
                    <a:pt x="5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p:nvPr/>
          </p:nvSpPr>
          <p:spPr>
            <a:xfrm>
              <a:off x="6763520" y="1448404"/>
              <a:ext cx="452877" cy="624695"/>
            </a:xfrm>
            <a:custGeom>
              <a:avLst/>
              <a:gdLst/>
              <a:ahLst/>
              <a:cxnLst/>
              <a:rect l="l" t="t" r="r" b="b"/>
              <a:pathLst>
                <a:path w="12317" h="16990" extrusionOk="0">
                  <a:moveTo>
                    <a:pt x="2092" y="0"/>
                  </a:moveTo>
                  <a:cubicBezTo>
                    <a:pt x="2080" y="0"/>
                    <a:pt x="2068" y="3"/>
                    <a:pt x="2053" y="10"/>
                  </a:cubicBezTo>
                  <a:cubicBezTo>
                    <a:pt x="1711" y="10"/>
                    <a:pt x="0" y="2241"/>
                    <a:pt x="0" y="3089"/>
                  </a:cubicBezTo>
                  <a:cubicBezTo>
                    <a:pt x="0" y="3774"/>
                    <a:pt x="1027" y="6346"/>
                    <a:pt x="1027" y="6346"/>
                  </a:cubicBezTo>
                  <a:cubicBezTo>
                    <a:pt x="2976" y="12520"/>
                    <a:pt x="6629" y="16990"/>
                    <a:pt x="8305" y="16990"/>
                  </a:cubicBezTo>
                  <a:cubicBezTo>
                    <a:pt x="8393" y="16990"/>
                    <a:pt x="8476" y="16977"/>
                    <a:pt x="8553" y="16952"/>
                  </a:cubicBezTo>
                  <a:cubicBezTo>
                    <a:pt x="9238" y="16610"/>
                    <a:pt x="10948" y="14899"/>
                    <a:pt x="12317" y="13189"/>
                  </a:cubicBezTo>
                  <a:cubicBezTo>
                    <a:pt x="11810" y="12504"/>
                    <a:pt x="9758" y="9425"/>
                    <a:pt x="9238" y="8563"/>
                  </a:cubicBezTo>
                  <a:cubicBezTo>
                    <a:pt x="8553" y="9767"/>
                    <a:pt x="8211" y="10616"/>
                    <a:pt x="8211" y="10616"/>
                  </a:cubicBezTo>
                  <a:lnTo>
                    <a:pt x="3942" y="6168"/>
                  </a:lnTo>
                  <a:cubicBezTo>
                    <a:pt x="3764" y="5484"/>
                    <a:pt x="3422" y="3951"/>
                    <a:pt x="3422" y="3951"/>
                  </a:cubicBezTo>
                  <a:cubicBezTo>
                    <a:pt x="3422" y="3951"/>
                    <a:pt x="4626" y="2747"/>
                    <a:pt x="4448" y="2583"/>
                  </a:cubicBezTo>
                  <a:cubicBezTo>
                    <a:pt x="4284" y="2583"/>
                    <a:pt x="3080" y="2925"/>
                    <a:pt x="3080" y="2925"/>
                  </a:cubicBezTo>
                  <a:cubicBezTo>
                    <a:pt x="3080" y="2925"/>
                    <a:pt x="4284" y="1899"/>
                    <a:pt x="4106" y="1721"/>
                  </a:cubicBezTo>
                  <a:cubicBezTo>
                    <a:pt x="4051" y="1666"/>
                    <a:pt x="3995" y="1648"/>
                    <a:pt x="3944" y="1648"/>
                  </a:cubicBezTo>
                  <a:cubicBezTo>
                    <a:pt x="3843" y="1648"/>
                    <a:pt x="3764" y="1721"/>
                    <a:pt x="3764" y="1721"/>
                  </a:cubicBezTo>
                  <a:cubicBezTo>
                    <a:pt x="3764" y="1721"/>
                    <a:pt x="3942" y="872"/>
                    <a:pt x="3600" y="872"/>
                  </a:cubicBezTo>
                  <a:cubicBezTo>
                    <a:pt x="3585" y="858"/>
                    <a:pt x="3563" y="852"/>
                    <a:pt x="3533" y="852"/>
                  </a:cubicBezTo>
                  <a:cubicBezTo>
                    <a:pt x="3187" y="852"/>
                    <a:pt x="1889" y="1721"/>
                    <a:pt x="1889" y="1721"/>
                  </a:cubicBezTo>
                  <a:cubicBezTo>
                    <a:pt x="1889" y="1721"/>
                    <a:pt x="2354" y="0"/>
                    <a:pt x="2092" y="0"/>
                  </a:cubicBezTo>
                  <a:close/>
                </a:path>
              </a:pathLst>
            </a:custGeom>
            <a:solidFill>
              <a:srgbClr val="FFC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9"/>
            <p:cNvSpPr/>
            <p:nvPr/>
          </p:nvSpPr>
          <p:spPr>
            <a:xfrm>
              <a:off x="7430205" y="1272651"/>
              <a:ext cx="144941" cy="264218"/>
            </a:xfrm>
            <a:custGeom>
              <a:avLst/>
              <a:gdLst/>
              <a:ahLst/>
              <a:cxnLst/>
              <a:rect l="l" t="t" r="r" b="b"/>
              <a:pathLst>
                <a:path w="3942" h="7186" extrusionOk="0">
                  <a:moveTo>
                    <a:pt x="1" y="1"/>
                  </a:moveTo>
                  <a:lnTo>
                    <a:pt x="1" y="7185"/>
                  </a:lnTo>
                  <a:lnTo>
                    <a:pt x="3942" y="7185"/>
                  </a:lnTo>
                  <a:lnTo>
                    <a:pt x="3942" y="1"/>
                  </a:lnTo>
                  <a:close/>
                </a:path>
              </a:pathLst>
            </a:custGeom>
            <a:solidFill>
              <a:srgbClr val="FFC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9"/>
            <p:cNvSpPr/>
            <p:nvPr/>
          </p:nvSpPr>
          <p:spPr>
            <a:xfrm>
              <a:off x="7097120" y="1467892"/>
              <a:ext cx="874022" cy="706542"/>
            </a:xfrm>
            <a:custGeom>
              <a:avLst/>
              <a:gdLst/>
              <a:ahLst/>
              <a:cxnLst/>
              <a:rect l="l" t="t" r="r" b="b"/>
              <a:pathLst>
                <a:path w="23771" h="19216" extrusionOk="0">
                  <a:moveTo>
                    <a:pt x="13165" y="0"/>
                  </a:moveTo>
                  <a:lnTo>
                    <a:pt x="10948" y="849"/>
                  </a:lnTo>
                  <a:lnTo>
                    <a:pt x="9060" y="165"/>
                  </a:lnTo>
                  <a:lnTo>
                    <a:pt x="5474" y="685"/>
                  </a:lnTo>
                  <a:cubicBezTo>
                    <a:pt x="5474" y="685"/>
                    <a:pt x="2902" y="2737"/>
                    <a:pt x="2217" y="3928"/>
                  </a:cubicBezTo>
                  <a:cubicBezTo>
                    <a:pt x="1533" y="5132"/>
                    <a:pt x="0" y="7869"/>
                    <a:pt x="0" y="7869"/>
                  </a:cubicBezTo>
                  <a:lnTo>
                    <a:pt x="165" y="8033"/>
                  </a:lnTo>
                  <a:cubicBezTo>
                    <a:pt x="685" y="8895"/>
                    <a:pt x="2737" y="11974"/>
                    <a:pt x="3244" y="12659"/>
                  </a:cubicBezTo>
                  <a:lnTo>
                    <a:pt x="3422" y="12659"/>
                  </a:lnTo>
                  <a:lnTo>
                    <a:pt x="4790" y="11112"/>
                  </a:lnTo>
                  <a:lnTo>
                    <a:pt x="5474" y="15218"/>
                  </a:lnTo>
                  <a:cubicBezTo>
                    <a:pt x="4448" y="16244"/>
                    <a:pt x="4270" y="18132"/>
                    <a:pt x="4270" y="18132"/>
                  </a:cubicBezTo>
                  <a:cubicBezTo>
                    <a:pt x="6497" y="18956"/>
                    <a:pt x="9100" y="19215"/>
                    <a:pt x="11492" y="19215"/>
                  </a:cubicBezTo>
                  <a:cubicBezTo>
                    <a:pt x="15538" y="19215"/>
                    <a:pt x="18981" y="18475"/>
                    <a:pt x="18981" y="18475"/>
                  </a:cubicBezTo>
                  <a:cubicBezTo>
                    <a:pt x="18817" y="17270"/>
                    <a:pt x="17106" y="15560"/>
                    <a:pt x="17106" y="15560"/>
                  </a:cubicBezTo>
                  <a:lnTo>
                    <a:pt x="17613" y="7869"/>
                  </a:lnTo>
                  <a:lnTo>
                    <a:pt x="17613" y="7691"/>
                  </a:lnTo>
                  <a:lnTo>
                    <a:pt x="20350" y="9060"/>
                  </a:lnTo>
                  <a:lnTo>
                    <a:pt x="20350" y="8895"/>
                  </a:lnTo>
                  <a:lnTo>
                    <a:pt x="23771" y="5638"/>
                  </a:lnTo>
                  <a:lnTo>
                    <a:pt x="23771" y="5474"/>
                  </a:lnTo>
                  <a:cubicBezTo>
                    <a:pt x="22238" y="3421"/>
                    <a:pt x="18817" y="1191"/>
                    <a:pt x="18133" y="1027"/>
                  </a:cubicBezTo>
                  <a:cubicBezTo>
                    <a:pt x="17448" y="685"/>
                    <a:pt x="13165" y="0"/>
                    <a:pt x="131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9"/>
            <p:cNvSpPr/>
            <p:nvPr/>
          </p:nvSpPr>
          <p:spPr>
            <a:xfrm>
              <a:off x="7543415" y="1662617"/>
              <a:ext cx="113247" cy="132366"/>
            </a:xfrm>
            <a:custGeom>
              <a:avLst/>
              <a:gdLst/>
              <a:ahLst/>
              <a:cxnLst/>
              <a:rect l="l" t="t" r="r" b="b"/>
              <a:pathLst>
                <a:path w="3080" h="3600" extrusionOk="0">
                  <a:moveTo>
                    <a:pt x="1547" y="0"/>
                  </a:moveTo>
                  <a:cubicBezTo>
                    <a:pt x="1547" y="0"/>
                    <a:pt x="1270" y="365"/>
                    <a:pt x="923" y="365"/>
                  </a:cubicBezTo>
                  <a:cubicBezTo>
                    <a:pt x="795" y="365"/>
                    <a:pt x="657" y="315"/>
                    <a:pt x="521" y="178"/>
                  </a:cubicBezTo>
                  <a:lnTo>
                    <a:pt x="179" y="520"/>
                  </a:lnTo>
                  <a:cubicBezTo>
                    <a:pt x="179" y="520"/>
                    <a:pt x="521" y="1027"/>
                    <a:pt x="343" y="1369"/>
                  </a:cubicBezTo>
                  <a:cubicBezTo>
                    <a:pt x="343" y="1547"/>
                    <a:pt x="179" y="1711"/>
                    <a:pt x="179" y="1889"/>
                  </a:cubicBezTo>
                  <a:cubicBezTo>
                    <a:pt x="1" y="2053"/>
                    <a:pt x="1" y="2231"/>
                    <a:pt x="1" y="2395"/>
                  </a:cubicBezTo>
                  <a:cubicBezTo>
                    <a:pt x="179" y="2737"/>
                    <a:pt x="179" y="2915"/>
                    <a:pt x="343" y="3079"/>
                  </a:cubicBezTo>
                  <a:cubicBezTo>
                    <a:pt x="521" y="3257"/>
                    <a:pt x="863" y="3257"/>
                    <a:pt x="1027" y="3257"/>
                  </a:cubicBezTo>
                  <a:cubicBezTo>
                    <a:pt x="1205" y="3257"/>
                    <a:pt x="1205" y="3421"/>
                    <a:pt x="1369" y="3421"/>
                  </a:cubicBezTo>
                  <a:lnTo>
                    <a:pt x="1547" y="3421"/>
                  </a:lnTo>
                  <a:lnTo>
                    <a:pt x="1547" y="3599"/>
                  </a:lnTo>
                  <a:lnTo>
                    <a:pt x="1711" y="3421"/>
                  </a:lnTo>
                  <a:lnTo>
                    <a:pt x="1889" y="3421"/>
                  </a:lnTo>
                  <a:lnTo>
                    <a:pt x="2053" y="3257"/>
                  </a:lnTo>
                  <a:cubicBezTo>
                    <a:pt x="2396" y="3257"/>
                    <a:pt x="2573" y="3257"/>
                    <a:pt x="2738" y="3079"/>
                  </a:cubicBezTo>
                  <a:cubicBezTo>
                    <a:pt x="2916" y="2915"/>
                    <a:pt x="3080" y="2737"/>
                    <a:pt x="3080" y="2395"/>
                  </a:cubicBezTo>
                  <a:lnTo>
                    <a:pt x="3080" y="1889"/>
                  </a:lnTo>
                  <a:cubicBezTo>
                    <a:pt x="2916" y="1711"/>
                    <a:pt x="2916" y="1547"/>
                    <a:pt x="2738" y="1369"/>
                  </a:cubicBezTo>
                  <a:cubicBezTo>
                    <a:pt x="2738" y="1027"/>
                    <a:pt x="3080" y="520"/>
                    <a:pt x="3080" y="520"/>
                  </a:cubicBezTo>
                  <a:lnTo>
                    <a:pt x="2573" y="178"/>
                  </a:lnTo>
                  <a:cubicBezTo>
                    <a:pt x="2481" y="315"/>
                    <a:pt x="2364" y="365"/>
                    <a:pt x="2242" y="365"/>
                  </a:cubicBezTo>
                  <a:cubicBezTo>
                    <a:pt x="1912" y="365"/>
                    <a:pt x="1547" y="0"/>
                    <a:pt x="1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9"/>
            <p:cNvSpPr/>
            <p:nvPr/>
          </p:nvSpPr>
          <p:spPr>
            <a:xfrm>
              <a:off x="7367331" y="1467892"/>
              <a:ext cx="270726" cy="88097"/>
            </a:xfrm>
            <a:custGeom>
              <a:avLst/>
              <a:gdLst/>
              <a:ahLst/>
              <a:cxnLst/>
              <a:rect l="l" t="t" r="r" b="b"/>
              <a:pathLst>
                <a:path w="7363" h="2396" extrusionOk="0">
                  <a:moveTo>
                    <a:pt x="5816" y="0"/>
                  </a:moveTo>
                  <a:lnTo>
                    <a:pt x="3599" y="849"/>
                  </a:lnTo>
                  <a:lnTo>
                    <a:pt x="1711" y="165"/>
                  </a:lnTo>
                  <a:lnTo>
                    <a:pt x="0" y="342"/>
                  </a:lnTo>
                  <a:lnTo>
                    <a:pt x="1889" y="2217"/>
                  </a:lnTo>
                  <a:lnTo>
                    <a:pt x="3257" y="1369"/>
                  </a:lnTo>
                  <a:lnTo>
                    <a:pt x="3599" y="1711"/>
                  </a:lnTo>
                  <a:lnTo>
                    <a:pt x="3941" y="1369"/>
                  </a:lnTo>
                  <a:lnTo>
                    <a:pt x="5310" y="2395"/>
                  </a:lnTo>
                  <a:cubicBezTo>
                    <a:pt x="5310" y="2395"/>
                    <a:pt x="6842" y="1191"/>
                    <a:pt x="7362" y="342"/>
                  </a:cubicBezTo>
                  <a:lnTo>
                    <a:pt x="5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9"/>
            <p:cNvSpPr/>
            <p:nvPr/>
          </p:nvSpPr>
          <p:spPr>
            <a:xfrm>
              <a:off x="7329570" y="1687767"/>
              <a:ext cx="107217" cy="19156"/>
            </a:xfrm>
            <a:custGeom>
              <a:avLst/>
              <a:gdLst/>
              <a:ahLst/>
              <a:cxnLst/>
              <a:rect l="l" t="t" r="r" b="b"/>
              <a:pathLst>
                <a:path w="2916" h="521" extrusionOk="0">
                  <a:moveTo>
                    <a:pt x="1" y="0"/>
                  </a:moveTo>
                  <a:lnTo>
                    <a:pt x="1" y="521"/>
                  </a:lnTo>
                  <a:lnTo>
                    <a:pt x="2916" y="521"/>
                  </a:lnTo>
                  <a:lnTo>
                    <a:pt x="29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7600295" y="1675192"/>
              <a:ext cx="458907" cy="461775"/>
            </a:xfrm>
            <a:custGeom>
              <a:avLst/>
              <a:gdLst/>
              <a:ahLst/>
              <a:cxnLst/>
              <a:rect l="l" t="t" r="r" b="b"/>
              <a:pathLst>
                <a:path w="12481" h="12559" extrusionOk="0">
                  <a:moveTo>
                    <a:pt x="10086" y="0"/>
                  </a:moveTo>
                  <a:lnTo>
                    <a:pt x="6665" y="3257"/>
                  </a:lnTo>
                  <a:lnTo>
                    <a:pt x="7869" y="3764"/>
                  </a:lnTo>
                  <a:lnTo>
                    <a:pt x="3243" y="9758"/>
                  </a:lnTo>
                  <a:lnTo>
                    <a:pt x="2559" y="9073"/>
                  </a:lnTo>
                  <a:cubicBezTo>
                    <a:pt x="2395" y="8895"/>
                    <a:pt x="2217" y="8553"/>
                    <a:pt x="2053" y="8389"/>
                  </a:cubicBezTo>
                  <a:cubicBezTo>
                    <a:pt x="2014" y="8369"/>
                    <a:pt x="1962" y="8360"/>
                    <a:pt x="1901" y="8360"/>
                  </a:cubicBezTo>
                  <a:cubicBezTo>
                    <a:pt x="1420" y="8360"/>
                    <a:pt x="361" y="8916"/>
                    <a:pt x="506" y="9073"/>
                  </a:cubicBezTo>
                  <a:cubicBezTo>
                    <a:pt x="506" y="9105"/>
                    <a:pt x="552" y="9118"/>
                    <a:pt x="624" y="9118"/>
                  </a:cubicBezTo>
                  <a:cubicBezTo>
                    <a:pt x="927" y="9118"/>
                    <a:pt x="1711" y="8895"/>
                    <a:pt x="1711" y="8895"/>
                  </a:cubicBezTo>
                  <a:lnTo>
                    <a:pt x="1711" y="8895"/>
                  </a:lnTo>
                  <a:cubicBezTo>
                    <a:pt x="1711" y="8896"/>
                    <a:pt x="0" y="10442"/>
                    <a:pt x="164" y="10606"/>
                  </a:cubicBezTo>
                  <a:cubicBezTo>
                    <a:pt x="164" y="10784"/>
                    <a:pt x="506" y="10784"/>
                    <a:pt x="506" y="10784"/>
                  </a:cubicBezTo>
                  <a:cubicBezTo>
                    <a:pt x="506" y="10784"/>
                    <a:pt x="506" y="11290"/>
                    <a:pt x="684" y="11290"/>
                  </a:cubicBezTo>
                  <a:lnTo>
                    <a:pt x="2053" y="10442"/>
                  </a:lnTo>
                  <a:lnTo>
                    <a:pt x="2053" y="10442"/>
                  </a:lnTo>
                  <a:cubicBezTo>
                    <a:pt x="2053" y="10442"/>
                    <a:pt x="1191" y="11290"/>
                    <a:pt x="1369" y="11468"/>
                  </a:cubicBezTo>
                  <a:cubicBezTo>
                    <a:pt x="1533" y="11468"/>
                    <a:pt x="2559" y="11126"/>
                    <a:pt x="2559" y="11126"/>
                  </a:cubicBezTo>
                  <a:cubicBezTo>
                    <a:pt x="2559" y="11126"/>
                    <a:pt x="2901" y="11810"/>
                    <a:pt x="3243" y="12152"/>
                  </a:cubicBezTo>
                  <a:cubicBezTo>
                    <a:pt x="3494" y="12403"/>
                    <a:pt x="3657" y="12559"/>
                    <a:pt x="3791" y="12559"/>
                  </a:cubicBezTo>
                  <a:cubicBezTo>
                    <a:pt x="3839" y="12559"/>
                    <a:pt x="3884" y="12538"/>
                    <a:pt x="3928" y="12494"/>
                  </a:cubicBezTo>
                  <a:cubicBezTo>
                    <a:pt x="4105" y="12494"/>
                    <a:pt x="4612" y="12152"/>
                    <a:pt x="4954" y="11810"/>
                  </a:cubicBezTo>
                  <a:cubicBezTo>
                    <a:pt x="10086" y="8389"/>
                    <a:pt x="11796" y="5132"/>
                    <a:pt x="12316" y="3942"/>
                  </a:cubicBezTo>
                  <a:cubicBezTo>
                    <a:pt x="12481" y="3599"/>
                    <a:pt x="12481" y="3257"/>
                    <a:pt x="12316" y="2915"/>
                  </a:cubicBezTo>
                  <a:cubicBezTo>
                    <a:pt x="12138" y="2231"/>
                    <a:pt x="11112" y="1205"/>
                    <a:pt x="10086" y="0"/>
                  </a:cubicBezTo>
                  <a:close/>
                </a:path>
              </a:pathLst>
            </a:custGeom>
            <a:solidFill>
              <a:srgbClr val="FFC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p:nvPr/>
          </p:nvSpPr>
          <p:spPr>
            <a:xfrm>
              <a:off x="7298390" y="1036157"/>
              <a:ext cx="370405" cy="376619"/>
            </a:xfrm>
            <a:custGeom>
              <a:avLst/>
              <a:gdLst/>
              <a:ahLst/>
              <a:cxnLst/>
              <a:rect l="l" t="t" r="r" b="b"/>
              <a:pathLst>
                <a:path w="10074" h="10243" extrusionOk="0">
                  <a:moveTo>
                    <a:pt x="3727" y="1"/>
                  </a:moveTo>
                  <a:cubicBezTo>
                    <a:pt x="2320" y="1"/>
                    <a:pt x="1115" y="426"/>
                    <a:pt x="849" y="959"/>
                  </a:cubicBezTo>
                  <a:cubicBezTo>
                    <a:pt x="685" y="1643"/>
                    <a:pt x="0" y="4216"/>
                    <a:pt x="164" y="6268"/>
                  </a:cubicBezTo>
                  <a:cubicBezTo>
                    <a:pt x="164" y="6953"/>
                    <a:pt x="342" y="7459"/>
                    <a:pt x="507" y="7979"/>
                  </a:cubicBezTo>
                  <a:cubicBezTo>
                    <a:pt x="685" y="8485"/>
                    <a:pt x="1027" y="8827"/>
                    <a:pt x="1369" y="9170"/>
                  </a:cubicBezTo>
                  <a:cubicBezTo>
                    <a:pt x="2053" y="10032"/>
                    <a:pt x="2901" y="10032"/>
                    <a:pt x="2901" y="10032"/>
                  </a:cubicBezTo>
                  <a:lnTo>
                    <a:pt x="3421" y="10196"/>
                  </a:lnTo>
                  <a:cubicBezTo>
                    <a:pt x="3421" y="10196"/>
                    <a:pt x="3553" y="10242"/>
                    <a:pt x="3796" y="10242"/>
                  </a:cubicBezTo>
                  <a:cubicBezTo>
                    <a:pt x="4030" y="10242"/>
                    <a:pt x="4367" y="10199"/>
                    <a:pt x="4790" y="10032"/>
                  </a:cubicBezTo>
                  <a:cubicBezTo>
                    <a:pt x="5296" y="9854"/>
                    <a:pt x="5816" y="9512"/>
                    <a:pt x="6323" y="9005"/>
                  </a:cubicBezTo>
                  <a:cubicBezTo>
                    <a:pt x="6843" y="8485"/>
                    <a:pt x="7349" y="7637"/>
                    <a:pt x="7691" y="6775"/>
                  </a:cubicBezTo>
                  <a:cubicBezTo>
                    <a:pt x="7961" y="7019"/>
                    <a:pt x="8210" y="7122"/>
                    <a:pt x="8433" y="7122"/>
                  </a:cubicBezTo>
                  <a:cubicBezTo>
                    <a:pt x="9622" y="7122"/>
                    <a:pt x="10074" y="4188"/>
                    <a:pt x="9060" y="4038"/>
                  </a:cubicBezTo>
                  <a:cubicBezTo>
                    <a:pt x="8717" y="4038"/>
                    <a:pt x="8553" y="4038"/>
                    <a:pt x="8375" y="4216"/>
                  </a:cubicBezTo>
                  <a:cubicBezTo>
                    <a:pt x="8375" y="3354"/>
                    <a:pt x="8553" y="2669"/>
                    <a:pt x="8553" y="2505"/>
                  </a:cubicBezTo>
                  <a:cubicBezTo>
                    <a:pt x="8375" y="1643"/>
                    <a:pt x="6843" y="452"/>
                    <a:pt x="4954" y="110"/>
                  </a:cubicBezTo>
                  <a:cubicBezTo>
                    <a:pt x="4540" y="35"/>
                    <a:pt x="4125" y="1"/>
                    <a:pt x="3727" y="1"/>
                  </a:cubicBezTo>
                  <a:close/>
                </a:path>
              </a:pathLst>
            </a:custGeom>
            <a:solidFill>
              <a:srgbClr val="FFC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a:off x="7298390" y="1015052"/>
              <a:ext cx="521817" cy="436662"/>
            </a:xfrm>
            <a:custGeom>
              <a:avLst/>
              <a:gdLst/>
              <a:ahLst/>
              <a:cxnLst/>
              <a:rect l="l" t="t" r="r" b="b"/>
              <a:pathLst>
                <a:path w="14192" h="11876" extrusionOk="0">
                  <a:moveTo>
                    <a:pt x="3928" y="0"/>
                  </a:moveTo>
                  <a:cubicBezTo>
                    <a:pt x="2737" y="0"/>
                    <a:pt x="1711" y="506"/>
                    <a:pt x="849" y="1369"/>
                  </a:cubicBezTo>
                  <a:lnTo>
                    <a:pt x="849" y="1533"/>
                  </a:lnTo>
                  <a:cubicBezTo>
                    <a:pt x="507" y="1875"/>
                    <a:pt x="342" y="2217"/>
                    <a:pt x="164" y="2559"/>
                  </a:cubicBezTo>
                  <a:cubicBezTo>
                    <a:pt x="0" y="2901"/>
                    <a:pt x="0" y="3243"/>
                    <a:pt x="0" y="3421"/>
                  </a:cubicBezTo>
                  <a:cubicBezTo>
                    <a:pt x="0" y="3928"/>
                    <a:pt x="164" y="4270"/>
                    <a:pt x="164" y="4612"/>
                  </a:cubicBezTo>
                  <a:lnTo>
                    <a:pt x="342" y="4448"/>
                  </a:lnTo>
                  <a:lnTo>
                    <a:pt x="849" y="2395"/>
                  </a:lnTo>
                  <a:cubicBezTo>
                    <a:pt x="849" y="2395"/>
                    <a:pt x="2678" y="3419"/>
                    <a:pt x="4841" y="3419"/>
                  </a:cubicBezTo>
                  <a:cubicBezTo>
                    <a:pt x="5324" y="3419"/>
                    <a:pt x="5823" y="3368"/>
                    <a:pt x="6323" y="3243"/>
                  </a:cubicBezTo>
                  <a:cubicBezTo>
                    <a:pt x="6323" y="3243"/>
                    <a:pt x="6843" y="5474"/>
                    <a:pt x="7527" y="5816"/>
                  </a:cubicBezTo>
                  <a:lnTo>
                    <a:pt x="8375" y="4790"/>
                  </a:lnTo>
                  <a:cubicBezTo>
                    <a:pt x="8553" y="4612"/>
                    <a:pt x="8717" y="4612"/>
                    <a:pt x="9060" y="4612"/>
                  </a:cubicBezTo>
                  <a:cubicBezTo>
                    <a:pt x="10074" y="4762"/>
                    <a:pt x="9622" y="7696"/>
                    <a:pt x="8433" y="7696"/>
                  </a:cubicBezTo>
                  <a:cubicBezTo>
                    <a:pt x="8210" y="7696"/>
                    <a:pt x="7961" y="7593"/>
                    <a:pt x="7691" y="7349"/>
                  </a:cubicBezTo>
                  <a:cubicBezTo>
                    <a:pt x="7691" y="7349"/>
                    <a:pt x="7527" y="7527"/>
                    <a:pt x="7527" y="7691"/>
                  </a:cubicBezTo>
                  <a:lnTo>
                    <a:pt x="7527" y="8553"/>
                  </a:lnTo>
                  <a:lnTo>
                    <a:pt x="7527" y="8717"/>
                  </a:lnTo>
                  <a:cubicBezTo>
                    <a:pt x="7691" y="9059"/>
                    <a:pt x="8033" y="9237"/>
                    <a:pt x="8553" y="9401"/>
                  </a:cubicBezTo>
                  <a:cubicBezTo>
                    <a:pt x="8895" y="9579"/>
                    <a:pt x="9237" y="9744"/>
                    <a:pt x="9402" y="10086"/>
                  </a:cubicBezTo>
                  <a:cubicBezTo>
                    <a:pt x="9580" y="10428"/>
                    <a:pt x="9402" y="10948"/>
                    <a:pt x="9580" y="11290"/>
                  </a:cubicBezTo>
                  <a:lnTo>
                    <a:pt x="10086" y="11796"/>
                  </a:lnTo>
                  <a:lnTo>
                    <a:pt x="10948" y="11796"/>
                  </a:lnTo>
                  <a:cubicBezTo>
                    <a:pt x="11003" y="11856"/>
                    <a:pt x="11077" y="11875"/>
                    <a:pt x="11159" y="11875"/>
                  </a:cubicBezTo>
                  <a:cubicBezTo>
                    <a:pt x="11322" y="11875"/>
                    <a:pt x="11514" y="11796"/>
                    <a:pt x="11632" y="11796"/>
                  </a:cubicBezTo>
                  <a:cubicBezTo>
                    <a:pt x="11974" y="11632"/>
                    <a:pt x="12139" y="11290"/>
                    <a:pt x="12481" y="11112"/>
                  </a:cubicBezTo>
                  <a:cubicBezTo>
                    <a:pt x="13001" y="10770"/>
                    <a:pt x="13849" y="10606"/>
                    <a:pt x="14027" y="9921"/>
                  </a:cubicBezTo>
                  <a:cubicBezTo>
                    <a:pt x="14191" y="9579"/>
                    <a:pt x="14027" y="8895"/>
                    <a:pt x="13849" y="8553"/>
                  </a:cubicBezTo>
                  <a:cubicBezTo>
                    <a:pt x="13685" y="8033"/>
                    <a:pt x="13507" y="7527"/>
                    <a:pt x="13685" y="7007"/>
                  </a:cubicBezTo>
                  <a:cubicBezTo>
                    <a:pt x="13685" y="6842"/>
                    <a:pt x="13849" y="6500"/>
                    <a:pt x="14027" y="6322"/>
                  </a:cubicBezTo>
                  <a:cubicBezTo>
                    <a:pt x="14191" y="5980"/>
                    <a:pt x="14191" y="5474"/>
                    <a:pt x="14027" y="5132"/>
                  </a:cubicBezTo>
                  <a:cubicBezTo>
                    <a:pt x="13849" y="4790"/>
                    <a:pt x="13507" y="4448"/>
                    <a:pt x="13165" y="4270"/>
                  </a:cubicBezTo>
                  <a:cubicBezTo>
                    <a:pt x="12823" y="4105"/>
                    <a:pt x="12659" y="4105"/>
                    <a:pt x="12316" y="3763"/>
                  </a:cubicBezTo>
                  <a:cubicBezTo>
                    <a:pt x="12139" y="3585"/>
                    <a:pt x="12139" y="3079"/>
                    <a:pt x="11796" y="2901"/>
                  </a:cubicBezTo>
                  <a:cubicBezTo>
                    <a:pt x="11454" y="2559"/>
                    <a:pt x="11112" y="2559"/>
                    <a:pt x="10770" y="2559"/>
                  </a:cubicBezTo>
                  <a:cubicBezTo>
                    <a:pt x="10264" y="2559"/>
                    <a:pt x="9744" y="2559"/>
                    <a:pt x="9402" y="2737"/>
                  </a:cubicBezTo>
                  <a:cubicBezTo>
                    <a:pt x="9060" y="2217"/>
                    <a:pt x="8033" y="1369"/>
                    <a:pt x="8033" y="1369"/>
                  </a:cubicBezTo>
                  <a:cubicBezTo>
                    <a:pt x="8033" y="1369"/>
                    <a:pt x="6158" y="164"/>
                    <a:pt x="3928" y="0"/>
                  </a:cubicBez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7650595" y="1121717"/>
              <a:ext cx="37" cy="37"/>
            </a:xfrm>
            <a:custGeom>
              <a:avLst/>
              <a:gdLst/>
              <a:ahLst/>
              <a:cxnLst/>
              <a:rect l="l" t="t" r="r" b="b"/>
              <a:pathLst>
                <a:path w="1" h="1" extrusionOk="0">
                  <a:moveTo>
                    <a:pt x="1" y="0"/>
                  </a:moveTo>
                  <a:lnTo>
                    <a:pt x="1" y="0"/>
                  </a:lnTo>
                  <a:lnTo>
                    <a:pt x="1" y="0"/>
                  </a:lnTo>
                  <a:close/>
                </a:path>
              </a:pathLst>
            </a:custGeom>
            <a:solidFill>
              <a:srgbClr val="FFD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7650595" y="1121717"/>
              <a:ext cx="37" cy="37"/>
            </a:xfrm>
            <a:custGeom>
              <a:avLst/>
              <a:gdLst/>
              <a:ahLst/>
              <a:cxnLst/>
              <a:rect l="l" t="t" r="r" b="b"/>
              <a:pathLst>
                <a:path w="1" h="1" extrusionOk="0">
                  <a:moveTo>
                    <a:pt x="1" y="0"/>
                  </a:moveTo>
                  <a:lnTo>
                    <a:pt x="1" y="0"/>
                  </a:lnTo>
                  <a:close/>
                </a:path>
              </a:pathLst>
            </a:custGeom>
            <a:solidFill>
              <a:srgbClr val="FFDF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7650595" y="1128262"/>
              <a:ext cx="37" cy="37"/>
            </a:xfrm>
            <a:custGeom>
              <a:avLst/>
              <a:gdLst/>
              <a:ahLst/>
              <a:cxnLst/>
              <a:rect l="l" t="t" r="r" b="b"/>
              <a:pathLst>
                <a:path w="1" h="1" extrusionOk="0">
                  <a:moveTo>
                    <a:pt x="1" y="0"/>
                  </a:moveTo>
                  <a:lnTo>
                    <a:pt x="1" y="0"/>
                  </a:lnTo>
                  <a:close/>
                </a:path>
              </a:pathLst>
            </a:custGeom>
            <a:solidFill>
              <a:srgbClr val="FFDF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9"/>
            <p:cNvSpPr/>
            <p:nvPr/>
          </p:nvSpPr>
          <p:spPr>
            <a:xfrm>
              <a:off x="7650595" y="1128262"/>
              <a:ext cx="6067" cy="37"/>
            </a:xfrm>
            <a:custGeom>
              <a:avLst/>
              <a:gdLst/>
              <a:ahLst/>
              <a:cxnLst/>
              <a:rect l="l" t="t" r="r" b="b"/>
              <a:pathLst>
                <a:path w="165" h="1" extrusionOk="0">
                  <a:moveTo>
                    <a:pt x="1" y="0"/>
                  </a:moveTo>
                  <a:lnTo>
                    <a:pt x="165" y="0"/>
                  </a:lnTo>
                  <a:lnTo>
                    <a:pt x="1" y="0"/>
                  </a:lnTo>
                  <a:close/>
                  <a:moveTo>
                    <a:pt x="1" y="0"/>
                  </a:moveTo>
                  <a:lnTo>
                    <a:pt x="1" y="0"/>
                  </a:lnTo>
                  <a:lnTo>
                    <a:pt x="1" y="0"/>
                  </a:lnTo>
                  <a:lnTo>
                    <a:pt x="1" y="0"/>
                  </a:lnTo>
                  <a:close/>
                </a:path>
              </a:pathLst>
            </a:custGeom>
            <a:solidFill>
              <a:srgbClr val="FFD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a:off x="7650595" y="1121717"/>
              <a:ext cx="37" cy="6582"/>
            </a:xfrm>
            <a:custGeom>
              <a:avLst/>
              <a:gdLst/>
              <a:ahLst/>
              <a:cxnLst/>
              <a:rect l="l" t="t" r="r" b="b"/>
              <a:pathLst>
                <a:path w="1" h="179" extrusionOk="0">
                  <a:moveTo>
                    <a:pt x="1" y="0"/>
                  </a:moveTo>
                  <a:lnTo>
                    <a:pt x="1" y="178"/>
                  </a:lnTo>
                  <a:close/>
                </a:path>
              </a:pathLst>
            </a:custGeom>
            <a:solidFill>
              <a:srgbClr val="FFD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7310965" y="882722"/>
              <a:ext cx="383458" cy="213845"/>
            </a:xfrm>
            <a:custGeom>
              <a:avLst/>
              <a:gdLst/>
              <a:ahLst/>
              <a:cxnLst/>
              <a:rect l="l" t="t" r="r" b="b"/>
              <a:pathLst>
                <a:path w="10429" h="5816" extrusionOk="0">
                  <a:moveTo>
                    <a:pt x="3928" y="0"/>
                  </a:moveTo>
                  <a:cubicBezTo>
                    <a:pt x="3450" y="646"/>
                    <a:pt x="2045" y="1902"/>
                    <a:pt x="737" y="1902"/>
                  </a:cubicBezTo>
                  <a:cubicBezTo>
                    <a:pt x="660" y="1902"/>
                    <a:pt x="583" y="1898"/>
                    <a:pt x="507" y="1888"/>
                  </a:cubicBezTo>
                  <a:cubicBezTo>
                    <a:pt x="343" y="1888"/>
                    <a:pt x="343" y="1888"/>
                    <a:pt x="165" y="2053"/>
                  </a:cubicBezTo>
                  <a:cubicBezTo>
                    <a:pt x="165" y="2395"/>
                    <a:pt x="0" y="3257"/>
                    <a:pt x="343" y="4105"/>
                  </a:cubicBezTo>
                  <a:lnTo>
                    <a:pt x="9402" y="5816"/>
                  </a:lnTo>
                  <a:lnTo>
                    <a:pt x="10428" y="5132"/>
                  </a:lnTo>
                  <a:lnTo>
                    <a:pt x="10428" y="4968"/>
                  </a:lnTo>
                  <a:cubicBezTo>
                    <a:pt x="9744" y="4448"/>
                    <a:pt x="8553" y="3599"/>
                    <a:pt x="8375" y="2573"/>
                  </a:cubicBezTo>
                  <a:cubicBezTo>
                    <a:pt x="8375" y="2395"/>
                    <a:pt x="8375" y="2395"/>
                    <a:pt x="8211" y="2395"/>
                  </a:cubicBezTo>
                  <a:cubicBezTo>
                    <a:pt x="7527" y="2395"/>
                    <a:pt x="5132" y="2053"/>
                    <a:pt x="4270" y="178"/>
                  </a:cubicBezTo>
                  <a:cubicBezTo>
                    <a:pt x="4270" y="0"/>
                    <a:pt x="4106" y="0"/>
                    <a:pt x="39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7260629" y="1071381"/>
              <a:ext cx="333159" cy="51439"/>
            </a:xfrm>
            <a:custGeom>
              <a:avLst/>
              <a:gdLst/>
              <a:ahLst/>
              <a:cxnLst/>
              <a:rect l="l" t="t" r="r" b="b"/>
              <a:pathLst>
                <a:path w="9061" h="1399" extrusionOk="0">
                  <a:moveTo>
                    <a:pt x="1712" y="1"/>
                  </a:moveTo>
                  <a:cubicBezTo>
                    <a:pt x="1712" y="1"/>
                    <a:pt x="1" y="343"/>
                    <a:pt x="1" y="863"/>
                  </a:cubicBezTo>
                  <a:cubicBezTo>
                    <a:pt x="165" y="1369"/>
                    <a:pt x="1534" y="1369"/>
                    <a:pt x="2560" y="1369"/>
                  </a:cubicBezTo>
                  <a:cubicBezTo>
                    <a:pt x="2678" y="1390"/>
                    <a:pt x="2855" y="1399"/>
                    <a:pt x="3076" y="1399"/>
                  </a:cubicBezTo>
                  <a:cubicBezTo>
                    <a:pt x="4773" y="1399"/>
                    <a:pt x="9060" y="863"/>
                    <a:pt x="9060" y="863"/>
                  </a:cubicBezTo>
                  <a:lnTo>
                    <a:pt x="6501" y="179"/>
                  </a:lnTo>
                  <a:lnTo>
                    <a:pt x="17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a:off x="7323539" y="1030495"/>
              <a:ext cx="333122" cy="91259"/>
            </a:xfrm>
            <a:custGeom>
              <a:avLst/>
              <a:gdLst/>
              <a:ahLst/>
              <a:cxnLst/>
              <a:rect l="l" t="t" r="r" b="b"/>
              <a:pathLst>
                <a:path w="9060" h="2482" extrusionOk="0">
                  <a:moveTo>
                    <a:pt x="2139" y="1"/>
                  </a:moveTo>
                  <a:cubicBezTo>
                    <a:pt x="941" y="1"/>
                    <a:pt x="1" y="86"/>
                    <a:pt x="1" y="86"/>
                  </a:cubicBezTo>
                  <a:lnTo>
                    <a:pt x="1" y="1113"/>
                  </a:lnTo>
                  <a:cubicBezTo>
                    <a:pt x="1533" y="1113"/>
                    <a:pt x="8718" y="2481"/>
                    <a:pt x="8718" y="2481"/>
                  </a:cubicBezTo>
                  <a:lnTo>
                    <a:pt x="9060" y="1797"/>
                  </a:lnTo>
                  <a:cubicBezTo>
                    <a:pt x="9060" y="1797"/>
                    <a:pt x="8033" y="1113"/>
                    <a:pt x="5817" y="429"/>
                  </a:cubicBezTo>
                  <a:cubicBezTo>
                    <a:pt x="4790" y="86"/>
                    <a:pt x="3336" y="1"/>
                    <a:pt x="2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7354719" y="970746"/>
              <a:ext cx="88097" cy="107217"/>
            </a:xfrm>
            <a:custGeom>
              <a:avLst/>
              <a:gdLst/>
              <a:ahLst/>
              <a:cxnLst/>
              <a:rect l="l" t="t" r="r" b="b"/>
              <a:pathLst>
                <a:path w="2396" h="2916" extrusionOk="0">
                  <a:moveTo>
                    <a:pt x="343" y="1"/>
                  </a:moveTo>
                  <a:lnTo>
                    <a:pt x="1" y="343"/>
                  </a:lnTo>
                  <a:cubicBezTo>
                    <a:pt x="1" y="343"/>
                    <a:pt x="343" y="685"/>
                    <a:pt x="179" y="1027"/>
                  </a:cubicBezTo>
                  <a:cubicBezTo>
                    <a:pt x="179" y="1205"/>
                    <a:pt x="1" y="1369"/>
                    <a:pt x="1" y="1369"/>
                  </a:cubicBezTo>
                  <a:lnTo>
                    <a:pt x="1" y="1889"/>
                  </a:lnTo>
                  <a:cubicBezTo>
                    <a:pt x="1" y="2054"/>
                    <a:pt x="1" y="2231"/>
                    <a:pt x="179" y="2396"/>
                  </a:cubicBezTo>
                  <a:cubicBezTo>
                    <a:pt x="343" y="2574"/>
                    <a:pt x="521" y="2574"/>
                    <a:pt x="685" y="2574"/>
                  </a:cubicBezTo>
                  <a:cubicBezTo>
                    <a:pt x="685" y="2574"/>
                    <a:pt x="863" y="2574"/>
                    <a:pt x="863" y="2738"/>
                  </a:cubicBezTo>
                  <a:lnTo>
                    <a:pt x="1027" y="2738"/>
                  </a:lnTo>
                  <a:lnTo>
                    <a:pt x="1027" y="2916"/>
                  </a:lnTo>
                  <a:cubicBezTo>
                    <a:pt x="1027" y="2738"/>
                    <a:pt x="1205" y="2738"/>
                    <a:pt x="1205" y="2738"/>
                  </a:cubicBezTo>
                  <a:cubicBezTo>
                    <a:pt x="1369" y="2738"/>
                    <a:pt x="1369" y="2574"/>
                    <a:pt x="1547" y="2574"/>
                  </a:cubicBezTo>
                  <a:cubicBezTo>
                    <a:pt x="1712" y="2574"/>
                    <a:pt x="1889" y="2574"/>
                    <a:pt x="2054" y="2396"/>
                  </a:cubicBezTo>
                  <a:cubicBezTo>
                    <a:pt x="2232" y="2396"/>
                    <a:pt x="2232" y="2231"/>
                    <a:pt x="2232" y="2054"/>
                  </a:cubicBezTo>
                  <a:cubicBezTo>
                    <a:pt x="2396" y="1889"/>
                    <a:pt x="2232" y="1711"/>
                    <a:pt x="2232" y="1547"/>
                  </a:cubicBezTo>
                  <a:cubicBezTo>
                    <a:pt x="2232" y="1369"/>
                    <a:pt x="2054" y="1205"/>
                    <a:pt x="2054" y="1205"/>
                  </a:cubicBezTo>
                  <a:cubicBezTo>
                    <a:pt x="2054" y="863"/>
                    <a:pt x="2396" y="521"/>
                    <a:pt x="2396" y="521"/>
                  </a:cubicBezTo>
                  <a:lnTo>
                    <a:pt x="2054" y="179"/>
                  </a:lnTo>
                  <a:cubicBezTo>
                    <a:pt x="1969" y="263"/>
                    <a:pt x="1874" y="295"/>
                    <a:pt x="1780" y="295"/>
                  </a:cubicBezTo>
                  <a:cubicBezTo>
                    <a:pt x="1492" y="295"/>
                    <a:pt x="1205" y="1"/>
                    <a:pt x="1205" y="1"/>
                  </a:cubicBezTo>
                  <a:cubicBezTo>
                    <a:pt x="1205" y="1"/>
                    <a:pt x="974" y="232"/>
                    <a:pt x="719" y="232"/>
                  </a:cubicBezTo>
                  <a:cubicBezTo>
                    <a:pt x="591" y="232"/>
                    <a:pt x="457" y="174"/>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7955733" y="4160750"/>
              <a:ext cx="603600" cy="175500"/>
            </a:xfrm>
            <a:prstGeom prst="ellipse">
              <a:avLst/>
            </a:prstGeom>
            <a:solidFill>
              <a:srgbClr val="183147">
                <a:alpha val="290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68;p40">
            <a:extLst>
              <a:ext uri="{FF2B5EF4-FFF2-40B4-BE49-F238E27FC236}">
                <a16:creationId xmlns:a16="http://schemas.microsoft.com/office/drawing/2014/main" id="{0A051D9D-3E53-5333-CA76-2FD00EA37EAA}"/>
              </a:ext>
            </a:extLst>
          </p:cNvPr>
          <p:cNvSpPr txBox="1">
            <a:spLocks/>
          </p:cNvSpPr>
          <p:nvPr/>
        </p:nvSpPr>
        <p:spPr>
          <a:xfrm>
            <a:off x="2653914" y="3303090"/>
            <a:ext cx="3834286" cy="189463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dirty="0">
                <a:latin typeface="Times New Roman" panose="02020603050405020304" pitchFamily="18" charset="0"/>
                <a:cs typeface="Times New Roman" panose="02020603050405020304" pitchFamily="18" charset="0"/>
              </a:rPr>
              <a:t>Presented By</a:t>
            </a:r>
          </a:p>
          <a:p>
            <a:pPr algn="ctr"/>
            <a:r>
              <a:rPr lang="en-US" sz="2000" b="1" dirty="0">
                <a:latin typeface="Times New Roman" panose="02020603050405020304" pitchFamily="18" charset="0"/>
                <a:cs typeface="Times New Roman" panose="02020603050405020304" pitchFamily="18" charset="0"/>
              </a:rPr>
              <a:t>Cedrick Daez</a:t>
            </a:r>
          </a:p>
          <a:p>
            <a:pPr algn="ctr"/>
            <a:r>
              <a:rPr lang="en-US" sz="2000" b="1" dirty="0">
                <a:latin typeface="Times New Roman" panose="02020603050405020304" pitchFamily="18" charset="0"/>
                <a:cs typeface="Times New Roman" panose="02020603050405020304" pitchFamily="18" charset="0"/>
              </a:rPr>
              <a:t>Naveen Chander Madanagopal</a:t>
            </a:r>
          </a:p>
          <a:p>
            <a:pPr algn="ctr"/>
            <a:r>
              <a:rPr lang="en-US" sz="2000" b="1" dirty="0" err="1">
                <a:latin typeface="Times New Roman" panose="02020603050405020304" pitchFamily="18" charset="0"/>
                <a:cs typeface="Times New Roman" panose="02020603050405020304" pitchFamily="18" charset="0"/>
              </a:rPr>
              <a:t>Dwit</a:t>
            </a:r>
            <a:r>
              <a:rPr lang="en-US" sz="2000" b="1" dirty="0">
                <a:latin typeface="Times New Roman" panose="02020603050405020304" pitchFamily="18" charset="0"/>
                <a:cs typeface="Times New Roman" panose="02020603050405020304" pitchFamily="18" charset="0"/>
              </a:rPr>
              <a:t> Krushakkumar Bhavsar</a:t>
            </a:r>
          </a:p>
          <a:p>
            <a:pPr algn="ctr"/>
            <a:r>
              <a:rPr lang="en-US" sz="2000" b="1" dirty="0">
                <a:latin typeface="Times New Roman" panose="02020603050405020304" pitchFamily="18" charset="0"/>
                <a:cs typeface="Times New Roman" panose="02020603050405020304" pitchFamily="18" charset="0"/>
              </a:rPr>
              <a:t>John Jethro Sauco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85" name="Google Shape;485;p41"/>
          <p:cNvSpPr txBox="1">
            <a:spLocks noGrp="1"/>
          </p:cNvSpPr>
          <p:nvPr>
            <p:ph type="title" idx="15"/>
          </p:nvPr>
        </p:nvSpPr>
        <p:spPr>
          <a:xfrm>
            <a:off x="0" y="31663"/>
            <a:ext cx="9009246"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DISTRIBUTION OF CRIMES BY NEIGHBOURHOOD </a:t>
            </a:r>
            <a:endParaRPr dirty="0"/>
          </a:p>
        </p:txBody>
      </p:sp>
      <p:pic>
        <p:nvPicPr>
          <p:cNvPr id="4" name="Picture 3">
            <a:extLst>
              <a:ext uri="{FF2B5EF4-FFF2-40B4-BE49-F238E27FC236}">
                <a16:creationId xmlns:a16="http://schemas.microsoft.com/office/drawing/2014/main" id="{52E60E48-8F94-21BD-E722-8412DB4B9FC1}"/>
              </a:ext>
            </a:extLst>
          </p:cNvPr>
          <p:cNvPicPr>
            <a:picLocks noChangeAspect="1"/>
          </p:cNvPicPr>
          <p:nvPr/>
        </p:nvPicPr>
        <p:blipFill>
          <a:blip r:embed="rId3"/>
          <a:stretch>
            <a:fillRect/>
          </a:stretch>
        </p:blipFill>
        <p:spPr>
          <a:xfrm>
            <a:off x="2271151" y="519490"/>
            <a:ext cx="5842945" cy="4229626"/>
          </a:xfrm>
          <a:prstGeom prst="rect">
            <a:avLst/>
          </a:prstGeom>
        </p:spPr>
      </p:pic>
      <p:grpSp>
        <p:nvGrpSpPr>
          <p:cNvPr id="5" name="Google Shape;876;p51">
            <a:extLst>
              <a:ext uri="{FF2B5EF4-FFF2-40B4-BE49-F238E27FC236}">
                <a16:creationId xmlns:a16="http://schemas.microsoft.com/office/drawing/2014/main" id="{F6C10B48-CF03-97EA-2243-D221F2BD55A5}"/>
              </a:ext>
            </a:extLst>
          </p:cNvPr>
          <p:cNvGrpSpPr/>
          <p:nvPr/>
        </p:nvGrpSpPr>
        <p:grpSpPr>
          <a:xfrm>
            <a:off x="186305" y="2261772"/>
            <a:ext cx="959102" cy="2487343"/>
            <a:chOff x="426165" y="889315"/>
            <a:chExt cx="1474985" cy="3406436"/>
          </a:xfrm>
        </p:grpSpPr>
        <p:sp>
          <p:nvSpPr>
            <p:cNvPr id="6" name="Google Shape;877;p51">
              <a:extLst>
                <a:ext uri="{FF2B5EF4-FFF2-40B4-BE49-F238E27FC236}">
                  <a16:creationId xmlns:a16="http://schemas.microsoft.com/office/drawing/2014/main" id="{B952CDC3-9E1B-B698-AADD-771C063DE63F}"/>
                </a:ext>
              </a:extLst>
            </p:cNvPr>
            <p:cNvSpPr/>
            <p:nvPr/>
          </p:nvSpPr>
          <p:spPr>
            <a:xfrm>
              <a:off x="458150" y="4080351"/>
              <a:ext cx="1443000" cy="215400"/>
            </a:xfrm>
            <a:prstGeom prst="ellipse">
              <a:avLst/>
            </a:prstGeom>
            <a:solidFill>
              <a:srgbClr val="183147">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78;p51">
              <a:extLst>
                <a:ext uri="{FF2B5EF4-FFF2-40B4-BE49-F238E27FC236}">
                  <a16:creationId xmlns:a16="http://schemas.microsoft.com/office/drawing/2014/main" id="{FCBF1249-5C08-73FC-0CCF-7D0D131531F9}"/>
                </a:ext>
              </a:extLst>
            </p:cNvPr>
            <p:cNvSpPr/>
            <p:nvPr/>
          </p:nvSpPr>
          <p:spPr>
            <a:xfrm>
              <a:off x="608268" y="995416"/>
              <a:ext cx="579487" cy="613804"/>
            </a:xfrm>
            <a:custGeom>
              <a:avLst/>
              <a:gdLst/>
              <a:ahLst/>
              <a:cxnLst/>
              <a:rect l="l" t="t" r="r" b="b"/>
              <a:pathLst>
                <a:path w="15806" h="16742" extrusionOk="0">
                  <a:moveTo>
                    <a:pt x="9179" y="1"/>
                  </a:moveTo>
                  <a:cubicBezTo>
                    <a:pt x="4800" y="1"/>
                    <a:pt x="4960" y="2654"/>
                    <a:pt x="5132" y="5139"/>
                  </a:cubicBezTo>
                  <a:cubicBezTo>
                    <a:pt x="5132" y="7534"/>
                    <a:pt x="3764" y="8218"/>
                    <a:pt x="1875" y="10107"/>
                  </a:cubicBezTo>
                  <a:cubicBezTo>
                    <a:pt x="1" y="11818"/>
                    <a:pt x="343" y="15239"/>
                    <a:pt x="2738" y="15745"/>
                  </a:cubicBezTo>
                  <a:cubicBezTo>
                    <a:pt x="3018" y="15802"/>
                    <a:pt x="3292" y="15826"/>
                    <a:pt x="3563" y="15826"/>
                  </a:cubicBezTo>
                  <a:cubicBezTo>
                    <a:pt x="5000" y="15826"/>
                    <a:pt x="6335" y="15149"/>
                    <a:pt x="7938" y="15149"/>
                  </a:cubicBezTo>
                  <a:cubicBezTo>
                    <a:pt x="8789" y="15149"/>
                    <a:pt x="9714" y="15340"/>
                    <a:pt x="10771" y="15923"/>
                  </a:cubicBezTo>
                  <a:cubicBezTo>
                    <a:pt x="11739" y="16504"/>
                    <a:pt x="12570" y="16742"/>
                    <a:pt x="13256" y="16742"/>
                  </a:cubicBezTo>
                  <a:cubicBezTo>
                    <a:pt x="14995" y="16742"/>
                    <a:pt x="15805" y="15214"/>
                    <a:pt x="15560" y="13870"/>
                  </a:cubicBezTo>
                  <a:cubicBezTo>
                    <a:pt x="15396" y="11982"/>
                    <a:pt x="15218" y="10955"/>
                    <a:pt x="14534" y="9423"/>
                  </a:cubicBezTo>
                  <a:cubicBezTo>
                    <a:pt x="14370" y="8561"/>
                    <a:pt x="14027" y="6686"/>
                    <a:pt x="14192" y="5139"/>
                  </a:cubicBezTo>
                  <a:cubicBezTo>
                    <a:pt x="14370" y="2060"/>
                    <a:pt x="12139" y="8"/>
                    <a:pt x="9580" y="8"/>
                  </a:cubicBezTo>
                  <a:cubicBezTo>
                    <a:pt x="9442" y="3"/>
                    <a:pt x="9309" y="1"/>
                    <a:pt x="9179"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79;p51">
              <a:extLst>
                <a:ext uri="{FF2B5EF4-FFF2-40B4-BE49-F238E27FC236}">
                  <a16:creationId xmlns:a16="http://schemas.microsoft.com/office/drawing/2014/main" id="{A6278175-F6C9-6A70-11B4-F8CA638CFC16}"/>
                </a:ext>
              </a:extLst>
            </p:cNvPr>
            <p:cNvSpPr/>
            <p:nvPr/>
          </p:nvSpPr>
          <p:spPr>
            <a:xfrm>
              <a:off x="1015661" y="1433570"/>
              <a:ext cx="564456" cy="515401"/>
            </a:xfrm>
            <a:custGeom>
              <a:avLst/>
              <a:gdLst/>
              <a:ahLst/>
              <a:cxnLst/>
              <a:rect l="l" t="t" r="r" b="b"/>
              <a:pathLst>
                <a:path w="15396" h="14058" extrusionOk="0">
                  <a:moveTo>
                    <a:pt x="7186" y="9952"/>
                  </a:moveTo>
                  <a:cubicBezTo>
                    <a:pt x="7186" y="9952"/>
                    <a:pt x="7185" y="9953"/>
                    <a:pt x="7185" y="9953"/>
                  </a:cubicBezTo>
                  <a:lnTo>
                    <a:pt x="7185" y="9953"/>
                  </a:lnTo>
                  <a:lnTo>
                    <a:pt x="7185" y="9952"/>
                  </a:lnTo>
                  <a:close/>
                  <a:moveTo>
                    <a:pt x="13269" y="1"/>
                  </a:moveTo>
                  <a:cubicBezTo>
                    <a:pt x="12580" y="1"/>
                    <a:pt x="11880" y="443"/>
                    <a:pt x="11633" y="1057"/>
                  </a:cubicBezTo>
                  <a:lnTo>
                    <a:pt x="11633" y="1235"/>
                  </a:lnTo>
                  <a:cubicBezTo>
                    <a:pt x="11468" y="1577"/>
                    <a:pt x="11291" y="1919"/>
                    <a:pt x="11126" y="2426"/>
                  </a:cubicBezTo>
                  <a:lnTo>
                    <a:pt x="10442" y="3630"/>
                  </a:lnTo>
                  <a:cubicBezTo>
                    <a:pt x="10100" y="4478"/>
                    <a:pt x="9758" y="5340"/>
                    <a:pt x="9238" y="6189"/>
                  </a:cubicBezTo>
                  <a:cubicBezTo>
                    <a:pt x="8916" y="6833"/>
                    <a:pt x="8448" y="7636"/>
                    <a:pt x="8108" y="8436"/>
                  </a:cubicBezTo>
                  <a:lnTo>
                    <a:pt x="8108" y="8436"/>
                  </a:lnTo>
                  <a:cubicBezTo>
                    <a:pt x="7936" y="8202"/>
                    <a:pt x="7817" y="7969"/>
                    <a:pt x="7705" y="7735"/>
                  </a:cubicBezTo>
                  <a:cubicBezTo>
                    <a:pt x="7527" y="7393"/>
                    <a:pt x="7363" y="6873"/>
                    <a:pt x="7021" y="6531"/>
                  </a:cubicBezTo>
                  <a:cubicBezTo>
                    <a:pt x="6679" y="5683"/>
                    <a:pt x="6337" y="4820"/>
                    <a:pt x="5995" y="4136"/>
                  </a:cubicBezTo>
                  <a:cubicBezTo>
                    <a:pt x="5817" y="3630"/>
                    <a:pt x="5652" y="3288"/>
                    <a:pt x="5475" y="2768"/>
                  </a:cubicBezTo>
                  <a:lnTo>
                    <a:pt x="5132" y="2261"/>
                  </a:lnTo>
                  <a:lnTo>
                    <a:pt x="4968" y="1919"/>
                  </a:lnTo>
                  <a:lnTo>
                    <a:pt x="4968" y="1577"/>
                  </a:lnTo>
                  <a:lnTo>
                    <a:pt x="4790" y="1399"/>
                  </a:lnTo>
                  <a:cubicBezTo>
                    <a:pt x="4417" y="521"/>
                    <a:pt x="3574" y="7"/>
                    <a:pt x="2674" y="7"/>
                  </a:cubicBezTo>
                  <a:cubicBezTo>
                    <a:pt x="2354" y="7"/>
                    <a:pt x="2027" y="72"/>
                    <a:pt x="1711" y="209"/>
                  </a:cubicBezTo>
                  <a:cubicBezTo>
                    <a:pt x="521" y="893"/>
                    <a:pt x="1" y="2261"/>
                    <a:pt x="521" y="3452"/>
                  </a:cubicBezTo>
                  <a:lnTo>
                    <a:pt x="685" y="3794"/>
                  </a:lnTo>
                  <a:lnTo>
                    <a:pt x="863" y="4136"/>
                  </a:lnTo>
                  <a:lnTo>
                    <a:pt x="1205" y="4656"/>
                  </a:lnTo>
                  <a:cubicBezTo>
                    <a:pt x="1369" y="5162"/>
                    <a:pt x="1547" y="5505"/>
                    <a:pt x="1711" y="6025"/>
                  </a:cubicBezTo>
                  <a:cubicBezTo>
                    <a:pt x="2231" y="6873"/>
                    <a:pt x="2573" y="7735"/>
                    <a:pt x="3080" y="8584"/>
                  </a:cubicBezTo>
                  <a:cubicBezTo>
                    <a:pt x="3258" y="8926"/>
                    <a:pt x="3600" y="9446"/>
                    <a:pt x="3764" y="9788"/>
                  </a:cubicBezTo>
                  <a:cubicBezTo>
                    <a:pt x="4106" y="10294"/>
                    <a:pt x="4284" y="10636"/>
                    <a:pt x="4626" y="11156"/>
                  </a:cubicBezTo>
                  <a:cubicBezTo>
                    <a:pt x="4790" y="11321"/>
                    <a:pt x="4968" y="11663"/>
                    <a:pt x="4968" y="11841"/>
                  </a:cubicBezTo>
                  <a:lnTo>
                    <a:pt x="5652" y="12525"/>
                  </a:lnTo>
                  <a:cubicBezTo>
                    <a:pt x="5652" y="12689"/>
                    <a:pt x="5817" y="12689"/>
                    <a:pt x="5995" y="12867"/>
                  </a:cubicBezTo>
                  <a:cubicBezTo>
                    <a:pt x="5995" y="13031"/>
                    <a:pt x="6159" y="13209"/>
                    <a:pt x="6337" y="13373"/>
                  </a:cubicBezTo>
                  <a:cubicBezTo>
                    <a:pt x="6501" y="13373"/>
                    <a:pt x="6679" y="13373"/>
                    <a:pt x="6679" y="13551"/>
                  </a:cubicBezTo>
                  <a:cubicBezTo>
                    <a:pt x="6843" y="13551"/>
                    <a:pt x="7021" y="13715"/>
                    <a:pt x="7185" y="13715"/>
                  </a:cubicBezTo>
                  <a:cubicBezTo>
                    <a:pt x="7363" y="13893"/>
                    <a:pt x="7705" y="13893"/>
                    <a:pt x="8047" y="14058"/>
                  </a:cubicBezTo>
                  <a:lnTo>
                    <a:pt x="8389" y="14058"/>
                  </a:lnTo>
                  <a:lnTo>
                    <a:pt x="8554" y="13893"/>
                  </a:lnTo>
                  <a:lnTo>
                    <a:pt x="9074" y="13893"/>
                  </a:lnTo>
                  <a:lnTo>
                    <a:pt x="9238" y="13715"/>
                  </a:lnTo>
                  <a:lnTo>
                    <a:pt x="9416" y="13715"/>
                  </a:lnTo>
                  <a:lnTo>
                    <a:pt x="9580" y="13551"/>
                  </a:lnTo>
                  <a:lnTo>
                    <a:pt x="9758" y="13551"/>
                  </a:lnTo>
                  <a:lnTo>
                    <a:pt x="9758" y="13373"/>
                  </a:lnTo>
                  <a:lnTo>
                    <a:pt x="9922" y="13373"/>
                  </a:lnTo>
                  <a:lnTo>
                    <a:pt x="9922" y="13209"/>
                  </a:lnTo>
                  <a:cubicBezTo>
                    <a:pt x="10100" y="13209"/>
                    <a:pt x="10264" y="13031"/>
                    <a:pt x="10264" y="12867"/>
                  </a:cubicBezTo>
                  <a:cubicBezTo>
                    <a:pt x="10442" y="12867"/>
                    <a:pt x="10442" y="12689"/>
                    <a:pt x="10606" y="12525"/>
                  </a:cubicBezTo>
                  <a:cubicBezTo>
                    <a:pt x="10784" y="12183"/>
                    <a:pt x="10948" y="12005"/>
                    <a:pt x="10948" y="11841"/>
                  </a:cubicBezTo>
                  <a:cubicBezTo>
                    <a:pt x="11291" y="11321"/>
                    <a:pt x="11468" y="10814"/>
                    <a:pt x="11633" y="10472"/>
                  </a:cubicBezTo>
                  <a:cubicBezTo>
                    <a:pt x="12153" y="9610"/>
                    <a:pt x="12495" y="8762"/>
                    <a:pt x="12837" y="7899"/>
                  </a:cubicBezTo>
                  <a:cubicBezTo>
                    <a:pt x="13343" y="6873"/>
                    <a:pt x="13685" y="6025"/>
                    <a:pt x="14027" y="5162"/>
                  </a:cubicBezTo>
                  <a:lnTo>
                    <a:pt x="14547" y="3972"/>
                  </a:lnTo>
                  <a:cubicBezTo>
                    <a:pt x="14712" y="3452"/>
                    <a:pt x="14890" y="3110"/>
                    <a:pt x="15054" y="2603"/>
                  </a:cubicBezTo>
                  <a:cubicBezTo>
                    <a:pt x="15396" y="1741"/>
                    <a:pt x="15054" y="551"/>
                    <a:pt x="14027" y="209"/>
                  </a:cubicBezTo>
                  <a:cubicBezTo>
                    <a:pt x="13793" y="65"/>
                    <a:pt x="13532" y="1"/>
                    <a:pt x="132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80;p51">
              <a:extLst>
                <a:ext uri="{FF2B5EF4-FFF2-40B4-BE49-F238E27FC236}">
                  <a16:creationId xmlns:a16="http://schemas.microsoft.com/office/drawing/2014/main" id="{F2A32200-5749-A8F7-BF18-10DFD3E75585}"/>
                </a:ext>
              </a:extLst>
            </p:cNvPr>
            <p:cNvSpPr/>
            <p:nvPr/>
          </p:nvSpPr>
          <p:spPr>
            <a:xfrm>
              <a:off x="1417042" y="1221221"/>
              <a:ext cx="225804" cy="291027"/>
            </a:xfrm>
            <a:custGeom>
              <a:avLst/>
              <a:gdLst/>
              <a:ahLst/>
              <a:cxnLst/>
              <a:rect l="l" t="t" r="r" b="b"/>
              <a:pathLst>
                <a:path w="6159" h="7938" extrusionOk="0">
                  <a:moveTo>
                    <a:pt x="3118" y="0"/>
                  </a:moveTo>
                  <a:cubicBezTo>
                    <a:pt x="3106" y="0"/>
                    <a:pt x="3093" y="2"/>
                    <a:pt x="3079" y="7"/>
                  </a:cubicBezTo>
                  <a:cubicBezTo>
                    <a:pt x="2573" y="7"/>
                    <a:pt x="1889" y="2579"/>
                    <a:pt x="1711" y="3428"/>
                  </a:cubicBezTo>
                  <a:lnTo>
                    <a:pt x="1711" y="3606"/>
                  </a:lnTo>
                  <a:lnTo>
                    <a:pt x="1547" y="3606"/>
                  </a:lnTo>
                  <a:cubicBezTo>
                    <a:pt x="1205" y="3606"/>
                    <a:pt x="343" y="3606"/>
                    <a:pt x="178" y="4112"/>
                  </a:cubicBezTo>
                  <a:cubicBezTo>
                    <a:pt x="0" y="4974"/>
                    <a:pt x="1369" y="7027"/>
                    <a:pt x="1369" y="7027"/>
                  </a:cubicBezTo>
                  <a:cubicBezTo>
                    <a:pt x="1369" y="7027"/>
                    <a:pt x="2290" y="7937"/>
                    <a:pt x="3436" y="7937"/>
                  </a:cubicBezTo>
                  <a:cubicBezTo>
                    <a:pt x="3600" y="7937"/>
                    <a:pt x="3770" y="7918"/>
                    <a:pt x="3942" y="7875"/>
                  </a:cubicBezTo>
                  <a:cubicBezTo>
                    <a:pt x="4968" y="7533"/>
                    <a:pt x="5132" y="6001"/>
                    <a:pt x="5310" y="5481"/>
                  </a:cubicBezTo>
                  <a:lnTo>
                    <a:pt x="5310" y="5316"/>
                  </a:lnTo>
                  <a:lnTo>
                    <a:pt x="5474" y="5139"/>
                  </a:lnTo>
                  <a:cubicBezTo>
                    <a:pt x="5652" y="5139"/>
                    <a:pt x="6159" y="4796"/>
                    <a:pt x="5994" y="4290"/>
                  </a:cubicBezTo>
                  <a:cubicBezTo>
                    <a:pt x="5994" y="4065"/>
                    <a:pt x="5803" y="4002"/>
                    <a:pt x="5585" y="4002"/>
                  </a:cubicBezTo>
                  <a:cubicBezTo>
                    <a:pt x="5299" y="4002"/>
                    <a:pt x="4968" y="4112"/>
                    <a:pt x="4968" y="4112"/>
                  </a:cubicBezTo>
                  <a:cubicBezTo>
                    <a:pt x="4968" y="4112"/>
                    <a:pt x="5132" y="3428"/>
                    <a:pt x="4968" y="3086"/>
                  </a:cubicBezTo>
                  <a:cubicBezTo>
                    <a:pt x="4902" y="3054"/>
                    <a:pt x="4823" y="3041"/>
                    <a:pt x="4738" y="3041"/>
                  </a:cubicBezTo>
                  <a:cubicBezTo>
                    <a:pt x="4387" y="3041"/>
                    <a:pt x="3942" y="3264"/>
                    <a:pt x="3942" y="3264"/>
                  </a:cubicBezTo>
                  <a:cubicBezTo>
                    <a:pt x="3942" y="3264"/>
                    <a:pt x="4284" y="2402"/>
                    <a:pt x="3942" y="2237"/>
                  </a:cubicBezTo>
                  <a:cubicBezTo>
                    <a:pt x="3844" y="2188"/>
                    <a:pt x="3753" y="2168"/>
                    <a:pt x="3669" y="2168"/>
                  </a:cubicBezTo>
                  <a:cubicBezTo>
                    <a:pt x="3167" y="2168"/>
                    <a:pt x="2915" y="2922"/>
                    <a:pt x="2915" y="2922"/>
                  </a:cubicBezTo>
                  <a:cubicBezTo>
                    <a:pt x="2915" y="2922"/>
                    <a:pt x="3564" y="0"/>
                    <a:pt x="3118" y="0"/>
                  </a:cubicBezTo>
                  <a:close/>
                </a:path>
              </a:pathLst>
            </a:custGeom>
            <a:solidFill>
              <a:srgbClr val="FF8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81;p51">
              <a:extLst>
                <a:ext uri="{FF2B5EF4-FFF2-40B4-BE49-F238E27FC236}">
                  <a16:creationId xmlns:a16="http://schemas.microsoft.com/office/drawing/2014/main" id="{A3060322-70F1-4342-2700-87D15DADE904}"/>
                </a:ext>
              </a:extLst>
            </p:cNvPr>
            <p:cNvSpPr/>
            <p:nvPr/>
          </p:nvSpPr>
          <p:spPr>
            <a:xfrm>
              <a:off x="1153622" y="2024203"/>
              <a:ext cx="150573" cy="94333"/>
            </a:xfrm>
            <a:custGeom>
              <a:avLst/>
              <a:gdLst/>
              <a:ahLst/>
              <a:cxnLst/>
              <a:rect l="l" t="t" r="r" b="b"/>
              <a:pathLst>
                <a:path w="4107" h="2573" extrusionOk="0">
                  <a:moveTo>
                    <a:pt x="3764" y="0"/>
                  </a:moveTo>
                  <a:cubicBezTo>
                    <a:pt x="3764" y="0"/>
                    <a:pt x="1712" y="0"/>
                    <a:pt x="1" y="684"/>
                  </a:cubicBezTo>
                  <a:cubicBezTo>
                    <a:pt x="1" y="684"/>
                    <a:pt x="1" y="1547"/>
                    <a:pt x="343" y="2573"/>
                  </a:cubicBezTo>
                  <a:lnTo>
                    <a:pt x="3942" y="1889"/>
                  </a:lnTo>
                  <a:cubicBezTo>
                    <a:pt x="3942" y="1889"/>
                    <a:pt x="4106" y="1027"/>
                    <a:pt x="3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82;p51">
              <a:extLst>
                <a:ext uri="{FF2B5EF4-FFF2-40B4-BE49-F238E27FC236}">
                  <a16:creationId xmlns:a16="http://schemas.microsoft.com/office/drawing/2014/main" id="{9A6AD58E-FD42-E58B-9986-C68D78824428}"/>
                </a:ext>
              </a:extLst>
            </p:cNvPr>
            <p:cNvSpPr/>
            <p:nvPr/>
          </p:nvSpPr>
          <p:spPr>
            <a:xfrm>
              <a:off x="1172687" y="2080883"/>
              <a:ext cx="131508" cy="150536"/>
            </a:xfrm>
            <a:custGeom>
              <a:avLst/>
              <a:gdLst/>
              <a:ahLst/>
              <a:cxnLst/>
              <a:rect l="l" t="t" r="r" b="b"/>
              <a:pathLst>
                <a:path w="3587" h="4106" extrusionOk="0">
                  <a:moveTo>
                    <a:pt x="3244" y="1"/>
                  </a:moveTo>
                  <a:lnTo>
                    <a:pt x="1" y="685"/>
                  </a:lnTo>
                  <a:lnTo>
                    <a:pt x="507" y="4106"/>
                  </a:lnTo>
                  <a:cubicBezTo>
                    <a:pt x="1534" y="4106"/>
                    <a:pt x="2560" y="3764"/>
                    <a:pt x="3422" y="3422"/>
                  </a:cubicBezTo>
                  <a:cubicBezTo>
                    <a:pt x="3586" y="2218"/>
                    <a:pt x="3244" y="1"/>
                    <a:pt x="3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83;p51">
              <a:extLst>
                <a:ext uri="{FF2B5EF4-FFF2-40B4-BE49-F238E27FC236}">
                  <a16:creationId xmlns:a16="http://schemas.microsoft.com/office/drawing/2014/main" id="{11C0F9BA-8AC5-762E-AFC6-C103AD29CFD6}"/>
                </a:ext>
              </a:extLst>
            </p:cNvPr>
            <p:cNvSpPr/>
            <p:nvPr/>
          </p:nvSpPr>
          <p:spPr>
            <a:xfrm>
              <a:off x="714625" y="2030729"/>
              <a:ext cx="577031" cy="497363"/>
            </a:xfrm>
            <a:custGeom>
              <a:avLst/>
              <a:gdLst/>
              <a:ahLst/>
              <a:cxnLst/>
              <a:rect l="l" t="t" r="r" b="b"/>
              <a:pathLst>
                <a:path w="15739" h="13566" extrusionOk="0">
                  <a:moveTo>
                    <a:pt x="14028" y="0"/>
                  </a:moveTo>
                  <a:cubicBezTo>
                    <a:pt x="14028" y="0"/>
                    <a:pt x="8913" y="1247"/>
                    <a:pt x="4057" y="1247"/>
                  </a:cubicBezTo>
                  <a:cubicBezTo>
                    <a:pt x="2959" y="1247"/>
                    <a:pt x="1873" y="1183"/>
                    <a:pt x="863" y="1026"/>
                  </a:cubicBezTo>
                  <a:cubicBezTo>
                    <a:pt x="863" y="1026"/>
                    <a:pt x="521" y="2395"/>
                    <a:pt x="343" y="4270"/>
                  </a:cubicBezTo>
                  <a:cubicBezTo>
                    <a:pt x="343" y="4270"/>
                    <a:pt x="343" y="4448"/>
                    <a:pt x="179" y="4448"/>
                  </a:cubicBezTo>
                  <a:cubicBezTo>
                    <a:pt x="179" y="5132"/>
                    <a:pt x="179" y="5816"/>
                    <a:pt x="1" y="6500"/>
                  </a:cubicBezTo>
                  <a:lnTo>
                    <a:pt x="1" y="6842"/>
                  </a:lnTo>
                  <a:cubicBezTo>
                    <a:pt x="1" y="9579"/>
                    <a:pt x="179" y="12481"/>
                    <a:pt x="1711" y="13001"/>
                  </a:cubicBezTo>
                  <a:cubicBezTo>
                    <a:pt x="2712" y="13400"/>
                    <a:pt x="3824" y="13566"/>
                    <a:pt x="4973" y="13566"/>
                  </a:cubicBezTo>
                  <a:cubicBezTo>
                    <a:pt x="8744" y="13566"/>
                    <a:pt x="12918" y="11780"/>
                    <a:pt x="14890" y="10606"/>
                  </a:cubicBezTo>
                  <a:cubicBezTo>
                    <a:pt x="15574" y="10264"/>
                    <a:pt x="15738" y="8717"/>
                    <a:pt x="15396" y="6842"/>
                  </a:cubicBezTo>
                  <a:lnTo>
                    <a:pt x="15396" y="6500"/>
                  </a:lnTo>
                  <a:cubicBezTo>
                    <a:pt x="15396" y="5638"/>
                    <a:pt x="15232" y="4790"/>
                    <a:pt x="15054" y="3928"/>
                  </a:cubicBezTo>
                  <a:cubicBezTo>
                    <a:pt x="14890" y="3928"/>
                    <a:pt x="14890" y="3763"/>
                    <a:pt x="14890" y="3763"/>
                  </a:cubicBezTo>
                  <a:cubicBezTo>
                    <a:pt x="14548" y="1711"/>
                    <a:pt x="14028" y="0"/>
                    <a:pt x="140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4;p51">
              <a:extLst>
                <a:ext uri="{FF2B5EF4-FFF2-40B4-BE49-F238E27FC236}">
                  <a16:creationId xmlns:a16="http://schemas.microsoft.com/office/drawing/2014/main" id="{B398A25F-A45A-5B56-B290-C219FFE39633}"/>
                </a:ext>
              </a:extLst>
            </p:cNvPr>
            <p:cNvSpPr/>
            <p:nvPr/>
          </p:nvSpPr>
          <p:spPr>
            <a:xfrm>
              <a:off x="721151" y="2168689"/>
              <a:ext cx="545391" cy="62730"/>
            </a:xfrm>
            <a:custGeom>
              <a:avLst/>
              <a:gdLst/>
              <a:ahLst/>
              <a:cxnLst/>
              <a:rect l="l" t="t" r="r" b="b"/>
              <a:pathLst>
                <a:path w="14876" h="1711" extrusionOk="0">
                  <a:moveTo>
                    <a:pt x="14712" y="0"/>
                  </a:moveTo>
                  <a:cubicBezTo>
                    <a:pt x="14370" y="165"/>
                    <a:pt x="13685" y="343"/>
                    <a:pt x="13001" y="507"/>
                  </a:cubicBezTo>
                  <a:cubicBezTo>
                    <a:pt x="12823" y="685"/>
                    <a:pt x="12659" y="685"/>
                    <a:pt x="12659" y="685"/>
                  </a:cubicBezTo>
                  <a:cubicBezTo>
                    <a:pt x="11291" y="1027"/>
                    <a:pt x="9402" y="1369"/>
                    <a:pt x="7527" y="1369"/>
                  </a:cubicBezTo>
                  <a:cubicBezTo>
                    <a:pt x="7210" y="1399"/>
                    <a:pt x="6887" y="1412"/>
                    <a:pt x="6562" y="1412"/>
                  </a:cubicBezTo>
                  <a:cubicBezTo>
                    <a:pt x="5134" y="1412"/>
                    <a:pt x="3675" y="1161"/>
                    <a:pt x="2560" y="1027"/>
                  </a:cubicBezTo>
                  <a:cubicBezTo>
                    <a:pt x="2396" y="1027"/>
                    <a:pt x="2396" y="849"/>
                    <a:pt x="2218" y="849"/>
                  </a:cubicBezTo>
                  <a:cubicBezTo>
                    <a:pt x="1369" y="685"/>
                    <a:pt x="685" y="507"/>
                    <a:pt x="165" y="507"/>
                  </a:cubicBezTo>
                  <a:cubicBezTo>
                    <a:pt x="165" y="507"/>
                    <a:pt x="165" y="685"/>
                    <a:pt x="1" y="685"/>
                  </a:cubicBezTo>
                  <a:lnTo>
                    <a:pt x="2053" y="1191"/>
                  </a:lnTo>
                  <a:lnTo>
                    <a:pt x="2396" y="1191"/>
                  </a:lnTo>
                  <a:cubicBezTo>
                    <a:pt x="3764" y="1533"/>
                    <a:pt x="5639" y="1711"/>
                    <a:pt x="7349" y="1711"/>
                  </a:cubicBezTo>
                  <a:lnTo>
                    <a:pt x="7527" y="1711"/>
                  </a:lnTo>
                  <a:cubicBezTo>
                    <a:pt x="9580" y="1711"/>
                    <a:pt x="11291" y="1369"/>
                    <a:pt x="12823" y="849"/>
                  </a:cubicBezTo>
                  <a:lnTo>
                    <a:pt x="13001" y="849"/>
                  </a:lnTo>
                  <a:cubicBezTo>
                    <a:pt x="13850" y="685"/>
                    <a:pt x="14370" y="343"/>
                    <a:pt x="14876" y="165"/>
                  </a:cubicBezTo>
                  <a:cubicBezTo>
                    <a:pt x="14712" y="165"/>
                    <a:pt x="14712" y="0"/>
                    <a:pt x="14712" y="0"/>
                  </a:cubicBezTo>
                  <a:close/>
                </a:path>
              </a:pathLst>
            </a:custGeom>
            <a:solidFill>
              <a:srgbClr val="0E2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85;p51">
              <a:extLst>
                <a:ext uri="{FF2B5EF4-FFF2-40B4-BE49-F238E27FC236}">
                  <a16:creationId xmlns:a16="http://schemas.microsoft.com/office/drawing/2014/main" id="{10CA42FF-6E0C-AA18-7EA5-69FBD6E46256}"/>
                </a:ext>
              </a:extLst>
            </p:cNvPr>
            <p:cNvSpPr/>
            <p:nvPr/>
          </p:nvSpPr>
          <p:spPr>
            <a:xfrm>
              <a:off x="1366851" y="3949790"/>
              <a:ext cx="112920" cy="68742"/>
            </a:xfrm>
            <a:custGeom>
              <a:avLst/>
              <a:gdLst/>
              <a:ahLst/>
              <a:cxnLst/>
              <a:rect l="l" t="t" r="r" b="b"/>
              <a:pathLst>
                <a:path w="3080" h="1875" extrusionOk="0">
                  <a:moveTo>
                    <a:pt x="1" y="0"/>
                  </a:moveTo>
                  <a:lnTo>
                    <a:pt x="179" y="1875"/>
                  </a:lnTo>
                  <a:lnTo>
                    <a:pt x="3080" y="1875"/>
                  </a:lnTo>
                  <a:lnTo>
                    <a:pt x="2916" y="0"/>
                  </a:lnTo>
                  <a:close/>
                </a:path>
              </a:pathLst>
            </a:custGeom>
            <a:solidFill>
              <a:srgbClr val="FF8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86;p51">
              <a:extLst>
                <a:ext uri="{FF2B5EF4-FFF2-40B4-BE49-F238E27FC236}">
                  <a16:creationId xmlns:a16="http://schemas.microsoft.com/office/drawing/2014/main" id="{C58BE7CC-4691-A757-23AE-47040605101C}"/>
                </a:ext>
              </a:extLst>
            </p:cNvPr>
            <p:cNvSpPr/>
            <p:nvPr/>
          </p:nvSpPr>
          <p:spPr>
            <a:xfrm>
              <a:off x="1022187" y="2306650"/>
              <a:ext cx="457585" cy="1668254"/>
            </a:xfrm>
            <a:custGeom>
              <a:avLst/>
              <a:gdLst/>
              <a:ahLst/>
              <a:cxnLst/>
              <a:rect l="l" t="t" r="r" b="b"/>
              <a:pathLst>
                <a:path w="12481" h="45503" extrusionOk="0">
                  <a:moveTo>
                    <a:pt x="7185" y="1"/>
                  </a:moveTo>
                  <a:lnTo>
                    <a:pt x="1" y="2396"/>
                  </a:lnTo>
                  <a:cubicBezTo>
                    <a:pt x="343" y="10771"/>
                    <a:pt x="2560" y="14370"/>
                    <a:pt x="4612" y="21034"/>
                  </a:cubicBezTo>
                  <a:cubicBezTo>
                    <a:pt x="4612" y="21034"/>
                    <a:pt x="4106" y="27876"/>
                    <a:pt x="5639" y="33528"/>
                  </a:cubicBezTo>
                  <a:cubicBezTo>
                    <a:pt x="6665" y="37291"/>
                    <a:pt x="7869" y="41561"/>
                    <a:pt x="8553" y="43956"/>
                  </a:cubicBezTo>
                  <a:cubicBezTo>
                    <a:pt x="8553" y="44134"/>
                    <a:pt x="8553" y="44134"/>
                    <a:pt x="8718" y="44298"/>
                  </a:cubicBezTo>
                  <a:cubicBezTo>
                    <a:pt x="8896" y="45160"/>
                    <a:pt x="9060" y="45502"/>
                    <a:pt x="9060" y="45502"/>
                  </a:cubicBezTo>
                  <a:lnTo>
                    <a:pt x="12481" y="45324"/>
                  </a:lnTo>
                  <a:lnTo>
                    <a:pt x="12481" y="44134"/>
                  </a:lnTo>
                  <a:lnTo>
                    <a:pt x="12317" y="43792"/>
                  </a:lnTo>
                  <a:lnTo>
                    <a:pt x="9922" y="20186"/>
                  </a:lnTo>
                  <a:lnTo>
                    <a:pt x="9744" y="19843"/>
                  </a:lnTo>
                  <a:lnTo>
                    <a:pt x="9744" y="19501"/>
                  </a:lnTo>
                  <a:lnTo>
                    <a:pt x="71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7;p51">
              <a:extLst>
                <a:ext uri="{FF2B5EF4-FFF2-40B4-BE49-F238E27FC236}">
                  <a16:creationId xmlns:a16="http://schemas.microsoft.com/office/drawing/2014/main" id="{0EBAADBB-CC6A-262F-4863-1CC531E22E6A}"/>
                </a:ext>
              </a:extLst>
            </p:cNvPr>
            <p:cNvSpPr/>
            <p:nvPr/>
          </p:nvSpPr>
          <p:spPr>
            <a:xfrm>
              <a:off x="1341774" y="3995912"/>
              <a:ext cx="407944" cy="192221"/>
            </a:xfrm>
            <a:custGeom>
              <a:avLst/>
              <a:gdLst/>
              <a:ahLst/>
              <a:cxnLst/>
              <a:rect l="l" t="t" r="r" b="b"/>
              <a:pathLst>
                <a:path w="11127" h="5243" extrusionOk="0">
                  <a:moveTo>
                    <a:pt x="3762" y="0"/>
                  </a:moveTo>
                  <a:cubicBezTo>
                    <a:pt x="3279" y="0"/>
                    <a:pt x="2656" y="471"/>
                    <a:pt x="2030" y="471"/>
                  </a:cubicBezTo>
                  <a:cubicBezTo>
                    <a:pt x="1751" y="471"/>
                    <a:pt x="1473" y="378"/>
                    <a:pt x="1205" y="110"/>
                  </a:cubicBezTo>
                  <a:cubicBezTo>
                    <a:pt x="1205" y="110"/>
                    <a:pt x="1125" y="90"/>
                    <a:pt x="1020" y="90"/>
                  </a:cubicBezTo>
                  <a:cubicBezTo>
                    <a:pt x="817" y="90"/>
                    <a:pt x="521" y="167"/>
                    <a:pt x="521" y="617"/>
                  </a:cubicBezTo>
                  <a:cubicBezTo>
                    <a:pt x="521" y="795"/>
                    <a:pt x="521" y="959"/>
                    <a:pt x="343" y="1137"/>
                  </a:cubicBezTo>
                  <a:lnTo>
                    <a:pt x="343" y="1301"/>
                  </a:lnTo>
                  <a:cubicBezTo>
                    <a:pt x="179" y="2327"/>
                    <a:pt x="1" y="3696"/>
                    <a:pt x="1" y="4722"/>
                  </a:cubicBezTo>
                  <a:cubicBezTo>
                    <a:pt x="1" y="4900"/>
                    <a:pt x="1" y="5064"/>
                    <a:pt x="179" y="5242"/>
                  </a:cubicBezTo>
                  <a:lnTo>
                    <a:pt x="10948" y="5242"/>
                  </a:lnTo>
                  <a:cubicBezTo>
                    <a:pt x="10948" y="5242"/>
                    <a:pt x="11126" y="5064"/>
                    <a:pt x="10948" y="4722"/>
                  </a:cubicBezTo>
                  <a:cubicBezTo>
                    <a:pt x="10948" y="4216"/>
                    <a:pt x="10442" y="3532"/>
                    <a:pt x="8896" y="2847"/>
                  </a:cubicBezTo>
                  <a:cubicBezTo>
                    <a:pt x="7705" y="2327"/>
                    <a:pt x="6159" y="1821"/>
                    <a:pt x="5310" y="1137"/>
                  </a:cubicBezTo>
                  <a:cubicBezTo>
                    <a:pt x="4448" y="275"/>
                    <a:pt x="4106" y="110"/>
                    <a:pt x="4106" y="110"/>
                  </a:cubicBezTo>
                  <a:cubicBezTo>
                    <a:pt x="4002" y="32"/>
                    <a:pt x="3887"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88;p51">
              <a:extLst>
                <a:ext uri="{FF2B5EF4-FFF2-40B4-BE49-F238E27FC236}">
                  <a16:creationId xmlns:a16="http://schemas.microsoft.com/office/drawing/2014/main" id="{EAF3EFEC-E252-361D-CB65-6525E31DC636}"/>
                </a:ext>
              </a:extLst>
            </p:cNvPr>
            <p:cNvSpPr/>
            <p:nvPr/>
          </p:nvSpPr>
          <p:spPr>
            <a:xfrm>
              <a:off x="739739" y="3949790"/>
              <a:ext cx="112920" cy="68742"/>
            </a:xfrm>
            <a:custGeom>
              <a:avLst/>
              <a:gdLst/>
              <a:ahLst/>
              <a:cxnLst/>
              <a:rect l="l" t="t" r="r" b="b"/>
              <a:pathLst>
                <a:path w="3080" h="1875" extrusionOk="0">
                  <a:moveTo>
                    <a:pt x="178" y="0"/>
                  </a:moveTo>
                  <a:lnTo>
                    <a:pt x="0" y="1875"/>
                  </a:lnTo>
                  <a:lnTo>
                    <a:pt x="3079" y="1875"/>
                  </a:lnTo>
                  <a:lnTo>
                    <a:pt x="3079" y="0"/>
                  </a:lnTo>
                  <a:close/>
                </a:path>
              </a:pathLst>
            </a:custGeom>
            <a:solidFill>
              <a:srgbClr val="FF8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89;p51">
              <a:extLst>
                <a:ext uri="{FF2B5EF4-FFF2-40B4-BE49-F238E27FC236}">
                  <a16:creationId xmlns:a16="http://schemas.microsoft.com/office/drawing/2014/main" id="{7CA2D0D6-459F-9F4D-414A-46D736F283A3}"/>
                </a:ext>
              </a:extLst>
            </p:cNvPr>
            <p:cNvSpPr/>
            <p:nvPr/>
          </p:nvSpPr>
          <p:spPr>
            <a:xfrm>
              <a:off x="708613" y="2356841"/>
              <a:ext cx="294547" cy="1618063"/>
            </a:xfrm>
            <a:custGeom>
              <a:avLst/>
              <a:gdLst/>
              <a:ahLst/>
              <a:cxnLst/>
              <a:rect l="l" t="t" r="r" b="b"/>
              <a:pathLst>
                <a:path w="8034" h="44134" extrusionOk="0">
                  <a:moveTo>
                    <a:pt x="165" y="0"/>
                  </a:moveTo>
                  <a:lnTo>
                    <a:pt x="165" y="0"/>
                  </a:lnTo>
                  <a:cubicBezTo>
                    <a:pt x="165" y="0"/>
                    <a:pt x="1" y="8211"/>
                    <a:pt x="343" y="20527"/>
                  </a:cubicBezTo>
                  <a:lnTo>
                    <a:pt x="685" y="42765"/>
                  </a:lnTo>
                  <a:lnTo>
                    <a:pt x="685" y="43107"/>
                  </a:lnTo>
                  <a:lnTo>
                    <a:pt x="849" y="44133"/>
                  </a:lnTo>
                  <a:lnTo>
                    <a:pt x="4106" y="44133"/>
                  </a:lnTo>
                  <a:cubicBezTo>
                    <a:pt x="4106" y="44133"/>
                    <a:pt x="4106" y="43791"/>
                    <a:pt x="4270" y="43107"/>
                  </a:cubicBezTo>
                  <a:lnTo>
                    <a:pt x="4270" y="42765"/>
                  </a:lnTo>
                  <a:cubicBezTo>
                    <a:pt x="4612" y="39850"/>
                    <a:pt x="5474" y="32843"/>
                    <a:pt x="6159" y="28054"/>
                  </a:cubicBezTo>
                  <a:cubicBezTo>
                    <a:pt x="7185" y="22402"/>
                    <a:pt x="6501" y="19843"/>
                    <a:pt x="6501" y="19843"/>
                  </a:cubicBezTo>
                  <a:cubicBezTo>
                    <a:pt x="6501" y="19843"/>
                    <a:pt x="8034" y="5816"/>
                    <a:pt x="8034" y="2217"/>
                  </a:cubicBezTo>
                  <a:lnTo>
                    <a:pt x="1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90;p51">
              <a:extLst>
                <a:ext uri="{FF2B5EF4-FFF2-40B4-BE49-F238E27FC236}">
                  <a16:creationId xmlns:a16="http://schemas.microsoft.com/office/drawing/2014/main" id="{E0ED868A-78F6-A18F-1672-A2B33A4ABCA6}"/>
                </a:ext>
              </a:extLst>
            </p:cNvPr>
            <p:cNvSpPr/>
            <p:nvPr/>
          </p:nvSpPr>
          <p:spPr>
            <a:xfrm>
              <a:off x="651933" y="3987406"/>
              <a:ext cx="232330" cy="200727"/>
            </a:xfrm>
            <a:custGeom>
              <a:avLst/>
              <a:gdLst/>
              <a:ahLst/>
              <a:cxnLst/>
              <a:rect l="l" t="t" r="r" b="b"/>
              <a:pathLst>
                <a:path w="6337" h="5475" extrusionOk="0">
                  <a:moveTo>
                    <a:pt x="3941" y="0"/>
                  </a:moveTo>
                  <a:cubicBezTo>
                    <a:pt x="2737" y="0"/>
                    <a:pt x="2573" y="165"/>
                    <a:pt x="2395" y="685"/>
                  </a:cubicBezTo>
                  <a:cubicBezTo>
                    <a:pt x="2395" y="685"/>
                    <a:pt x="2231" y="1369"/>
                    <a:pt x="2053" y="1369"/>
                  </a:cubicBezTo>
                  <a:cubicBezTo>
                    <a:pt x="1889" y="1875"/>
                    <a:pt x="2395" y="1711"/>
                    <a:pt x="1205" y="2559"/>
                  </a:cubicBezTo>
                  <a:cubicBezTo>
                    <a:pt x="342" y="3244"/>
                    <a:pt x="0" y="4270"/>
                    <a:pt x="0" y="4954"/>
                  </a:cubicBezTo>
                  <a:lnTo>
                    <a:pt x="0" y="5474"/>
                  </a:lnTo>
                  <a:lnTo>
                    <a:pt x="6336" y="5474"/>
                  </a:lnTo>
                  <a:lnTo>
                    <a:pt x="6336" y="5132"/>
                  </a:lnTo>
                  <a:lnTo>
                    <a:pt x="6336" y="4954"/>
                  </a:lnTo>
                  <a:lnTo>
                    <a:pt x="6336" y="4790"/>
                  </a:lnTo>
                  <a:lnTo>
                    <a:pt x="6336" y="3764"/>
                  </a:lnTo>
                  <a:cubicBezTo>
                    <a:pt x="6158" y="3422"/>
                    <a:pt x="6158" y="2902"/>
                    <a:pt x="5994" y="2559"/>
                  </a:cubicBezTo>
                  <a:cubicBezTo>
                    <a:pt x="5994" y="2395"/>
                    <a:pt x="5994" y="2217"/>
                    <a:pt x="5816" y="2053"/>
                  </a:cubicBezTo>
                  <a:cubicBezTo>
                    <a:pt x="5816" y="1533"/>
                    <a:pt x="5652" y="1191"/>
                    <a:pt x="5652" y="1027"/>
                  </a:cubicBezTo>
                  <a:cubicBezTo>
                    <a:pt x="5474" y="685"/>
                    <a:pt x="5310" y="0"/>
                    <a:pt x="3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91;p51">
              <a:extLst>
                <a:ext uri="{FF2B5EF4-FFF2-40B4-BE49-F238E27FC236}">
                  <a16:creationId xmlns:a16="http://schemas.microsoft.com/office/drawing/2014/main" id="{7D431231-C6CA-A6B4-78D5-2275A85CC8FA}"/>
                </a:ext>
              </a:extLst>
            </p:cNvPr>
            <p:cNvSpPr/>
            <p:nvPr/>
          </p:nvSpPr>
          <p:spPr>
            <a:xfrm>
              <a:off x="633345" y="1384515"/>
              <a:ext cx="627185" cy="816107"/>
            </a:xfrm>
            <a:custGeom>
              <a:avLst/>
              <a:gdLst/>
              <a:ahLst/>
              <a:cxnLst/>
              <a:rect l="l" t="t" r="r" b="b"/>
              <a:pathLst>
                <a:path w="17107" h="22260" extrusionOk="0">
                  <a:moveTo>
                    <a:pt x="5297" y="0"/>
                  </a:moveTo>
                  <a:cubicBezTo>
                    <a:pt x="5297" y="0"/>
                    <a:pt x="4955" y="178"/>
                    <a:pt x="3422" y="685"/>
                  </a:cubicBezTo>
                  <a:cubicBezTo>
                    <a:pt x="849" y="1369"/>
                    <a:pt x="1" y="4448"/>
                    <a:pt x="1027" y="6678"/>
                  </a:cubicBezTo>
                  <a:cubicBezTo>
                    <a:pt x="1191" y="7363"/>
                    <a:pt x="1534" y="7869"/>
                    <a:pt x="1712" y="8389"/>
                  </a:cubicBezTo>
                  <a:lnTo>
                    <a:pt x="1712" y="8731"/>
                  </a:lnTo>
                  <a:cubicBezTo>
                    <a:pt x="2396" y="10606"/>
                    <a:pt x="2738" y="10784"/>
                    <a:pt x="2902" y="11974"/>
                  </a:cubicBezTo>
                  <a:cubicBezTo>
                    <a:pt x="3244" y="14711"/>
                    <a:pt x="2902" y="18475"/>
                    <a:pt x="2560" y="21212"/>
                  </a:cubicBezTo>
                  <a:cubicBezTo>
                    <a:pt x="2560" y="21212"/>
                    <a:pt x="5627" y="22260"/>
                    <a:pt x="9672" y="22260"/>
                  </a:cubicBezTo>
                  <a:cubicBezTo>
                    <a:pt x="11963" y="22260"/>
                    <a:pt x="14568" y="21923"/>
                    <a:pt x="17107" y="20869"/>
                  </a:cubicBezTo>
                  <a:cubicBezTo>
                    <a:pt x="16929" y="19843"/>
                    <a:pt x="15903" y="16764"/>
                    <a:pt x="15396" y="13685"/>
                  </a:cubicBezTo>
                  <a:lnTo>
                    <a:pt x="15396" y="13001"/>
                  </a:lnTo>
                  <a:lnTo>
                    <a:pt x="15396" y="12836"/>
                  </a:lnTo>
                  <a:cubicBezTo>
                    <a:pt x="15738" y="12494"/>
                    <a:pt x="16587" y="11632"/>
                    <a:pt x="16765" y="10606"/>
                  </a:cubicBezTo>
                  <a:cubicBezTo>
                    <a:pt x="17107" y="9237"/>
                    <a:pt x="15738" y="6843"/>
                    <a:pt x="15218" y="4284"/>
                  </a:cubicBezTo>
                  <a:cubicBezTo>
                    <a:pt x="14712" y="1711"/>
                    <a:pt x="15054" y="1027"/>
                    <a:pt x="10949" y="520"/>
                  </a:cubicBezTo>
                  <a:lnTo>
                    <a:pt x="5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92;p51">
              <a:extLst>
                <a:ext uri="{FF2B5EF4-FFF2-40B4-BE49-F238E27FC236}">
                  <a16:creationId xmlns:a16="http://schemas.microsoft.com/office/drawing/2014/main" id="{ED9DEEB8-8CCA-72B7-7A58-EA3A01CE6FAD}"/>
                </a:ext>
              </a:extLst>
            </p:cNvPr>
            <p:cNvSpPr/>
            <p:nvPr/>
          </p:nvSpPr>
          <p:spPr>
            <a:xfrm>
              <a:off x="1084917" y="1622822"/>
              <a:ext cx="118933" cy="44178"/>
            </a:xfrm>
            <a:custGeom>
              <a:avLst/>
              <a:gdLst/>
              <a:ahLst/>
              <a:cxnLst/>
              <a:rect l="l" t="t" r="r" b="b"/>
              <a:pathLst>
                <a:path w="3244" h="1205" extrusionOk="0">
                  <a:moveTo>
                    <a:pt x="3079" y="0"/>
                  </a:moveTo>
                  <a:lnTo>
                    <a:pt x="0" y="343"/>
                  </a:lnTo>
                  <a:lnTo>
                    <a:pt x="164" y="1205"/>
                  </a:lnTo>
                  <a:lnTo>
                    <a:pt x="3243" y="1027"/>
                  </a:lnTo>
                  <a:lnTo>
                    <a:pt x="30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93;p51">
              <a:extLst>
                <a:ext uri="{FF2B5EF4-FFF2-40B4-BE49-F238E27FC236}">
                  <a16:creationId xmlns:a16="http://schemas.microsoft.com/office/drawing/2014/main" id="{6EC6CF7A-63D3-AA13-88C1-33A578FD0440}"/>
                </a:ext>
              </a:extLst>
            </p:cNvPr>
            <p:cNvSpPr/>
            <p:nvPr/>
          </p:nvSpPr>
          <p:spPr>
            <a:xfrm>
              <a:off x="1078391" y="1077467"/>
              <a:ext cx="50191" cy="109364"/>
            </a:xfrm>
            <a:custGeom>
              <a:avLst/>
              <a:gdLst/>
              <a:ahLst/>
              <a:cxnLst/>
              <a:rect l="l" t="t" r="r" b="b"/>
              <a:pathLst>
                <a:path w="1369" h="2983" extrusionOk="0">
                  <a:moveTo>
                    <a:pt x="684" y="0"/>
                  </a:moveTo>
                  <a:cubicBezTo>
                    <a:pt x="178" y="164"/>
                    <a:pt x="0" y="2395"/>
                    <a:pt x="0" y="2395"/>
                  </a:cubicBezTo>
                  <a:cubicBezTo>
                    <a:pt x="0" y="2395"/>
                    <a:pt x="360" y="2983"/>
                    <a:pt x="678" y="2983"/>
                  </a:cubicBezTo>
                  <a:cubicBezTo>
                    <a:pt x="743" y="2983"/>
                    <a:pt x="805" y="2959"/>
                    <a:pt x="862" y="2901"/>
                  </a:cubicBezTo>
                  <a:cubicBezTo>
                    <a:pt x="1369" y="2395"/>
                    <a:pt x="684" y="0"/>
                    <a:pt x="684"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4;p51">
              <a:extLst>
                <a:ext uri="{FF2B5EF4-FFF2-40B4-BE49-F238E27FC236}">
                  <a16:creationId xmlns:a16="http://schemas.microsoft.com/office/drawing/2014/main" id="{6DD6AB80-B61A-501B-5419-7711B95F7B4A}"/>
                </a:ext>
              </a:extLst>
            </p:cNvPr>
            <p:cNvSpPr/>
            <p:nvPr/>
          </p:nvSpPr>
          <p:spPr>
            <a:xfrm>
              <a:off x="1078391" y="1185218"/>
              <a:ext cx="48981" cy="88247"/>
            </a:xfrm>
            <a:custGeom>
              <a:avLst/>
              <a:gdLst/>
              <a:ahLst/>
              <a:cxnLst/>
              <a:rect l="l" t="t" r="r" b="b"/>
              <a:pathLst>
                <a:path w="1336" h="2407" extrusionOk="0">
                  <a:moveTo>
                    <a:pt x="608" y="0"/>
                  </a:moveTo>
                  <a:cubicBezTo>
                    <a:pt x="304" y="0"/>
                    <a:pt x="0" y="305"/>
                    <a:pt x="0" y="305"/>
                  </a:cubicBezTo>
                  <a:lnTo>
                    <a:pt x="178" y="2357"/>
                  </a:lnTo>
                  <a:cubicBezTo>
                    <a:pt x="261" y="2391"/>
                    <a:pt x="339" y="2406"/>
                    <a:pt x="412" y="2406"/>
                  </a:cubicBezTo>
                  <a:cubicBezTo>
                    <a:pt x="1087" y="2406"/>
                    <a:pt x="1335" y="1082"/>
                    <a:pt x="1027" y="305"/>
                  </a:cubicBezTo>
                  <a:cubicBezTo>
                    <a:pt x="913" y="76"/>
                    <a:pt x="760" y="0"/>
                    <a:pt x="608"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5;p51">
              <a:extLst>
                <a:ext uri="{FF2B5EF4-FFF2-40B4-BE49-F238E27FC236}">
                  <a16:creationId xmlns:a16="http://schemas.microsoft.com/office/drawing/2014/main" id="{7A56E499-D2DE-F8EA-AD65-E8DC46FE606E}"/>
                </a:ext>
              </a:extLst>
            </p:cNvPr>
            <p:cNvSpPr/>
            <p:nvPr/>
          </p:nvSpPr>
          <p:spPr>
            <a:xfrm>
              <a:off x="865162" y="1296709"/>
              <a:ext cx="150536" cy="146577"/>
            </a:xfrm>
            <a:custGeom>
              <a:avLst/>
              <a:gdLst/>
              <a:ahLst/>
              <a:cxnLst/>
              <a:rect l="l" t="t" r="r" b="b"/>
              <a:pathLst>
                <a:path w="4106" h="3998" extrusionOk="0">
                  <a:moveTo>
                    <a:pt x="178" y="0"/>
                  </a:moveTo>
                  <a:lnTo>
                    <a:pt x="178" y="0"/>
                  </a:lnTo>
                  <a:cubicBezTo>
                    <a:pt x="342" y="863"/>
                    <a:pt x="178" y="2053"/>
                    <a:pt x="0" y="2915"/>
                  </a:cubicBezTo>
                  <a:cubicBezTo>
                    <a:pt x="1271" y="3739"/>
                    <a:pt x="2165" y="3998"/>
                    <a:pt x="2785" y="3998"/>
                  </a:cubicBezTo>
                  <a:cubicBezTo>
                    <a:pt x="3835" y="3998"/>
                    <a:pt x="4106" y="3257"/>
                    <a:pt x="4106" y="3257"/>
                  </a:cubicBezTo>
                  <a:lnTo>
                    <a:pt x="4106" y="1205"/>
                  </a:lnTo>
                  <a:cubicBezTo>
                    <a:pt x="3969" y="1227"/>
                    <a:pt x="3829" y="1237"/>
                    <a:pt x="3687" y="1237"/>
                  </a:cubicBezTo>
                  <a:cubicBezTo>
                    <a:pt x="2767" y="1237"/>
                    <a:pt x="1774" y="817"/>
                    <a:pt x="1027" y="520"/>
                  </a:cubicBezTo>
                  <a:cubicBezTo>
                    <a:pt x="862" y="520"/>
                    <a:pt x="862" y="520"/>
                    <a:pt x="684" y="343"/>
                  </a:cubicBezTo>
                  <a:cubicBezTo>
                    <a:pt x="342" y="178"/>
                    <a:pt x="178" y="1"/>
                    <a:pt x="178" y="0"/>
                  </a:cubicBezTo>
                  <a:close/>
                </a:path>
              </a:pathLst>
            </a:custGeom>
            <a:solidFill>
              <a:srgbClr val="FF8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6;p51">
              <a:extLst>
                <a:ext uri="{FF2B5EF4-FFF2-40B4-BE49-F238E27FC236}">
                  <a16:creationId xmlns:a16="http://schemas.microsoft.com/office/drawing/2014/main" id="{169BF617-A128-6F17-D7C4-6A9622CB98E0}"/>
                </a:ext>
              </a:extLst>
            </p:cNvPr>
            <p:cNvSpPr/>
            <p:nvPr/>
          </p:nvSpPr>
          <p:spPr>
            <a:xfrm>
              <a:off x="808958" y="1371977"/>
              <a:ext cx="163111" cy="137998"/>
            </a:xfrm>
            <a:custGeom>
              <a:avLst/>
              <a:gdLst/>
              <a:ahLst/>
              <a:cxnLst/>
              <a:rect l="l" t="t" r="r" b="b"/>
              <a:pathLst>
                <a:path w="4449" h="3764" extrusionOk="0">
                  <a:moveTo>
                    <a:pt x="1711" y="0"/>
                  </a:moveTo>
                  <a:cubicBezTo>
                    <a:pt x="1711" y="0"/>
                    <a:pt x="507" y="178"/>
                    <a:pt x="1" y="1547"/>
                  </a:cubicBezTo>
                  <a:lnTo>
                    <a:pt x="2902" y="3763"/>
                  </a:lnTo>
                  <a:lnTo>
                    <a:pt x="4448" y="2053"/>
                  </a:lnTo>
                  <a:cubicBezTo>
                    <a:pt x="4448" y="2053"/>
                    <a:pt x="2737" y="1711"/>
                    <a:pt x="17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97;p51">
              <a:extLst>
                <a:ext uri="{FF2B5EF4-FFF2-40B4-BE49-F238E27FC236}">
                  <a16:creationId xmlns:a16="http://schemas.microsoft.com/office/drawing/2014/main" id="{C55C9EC7-EC1F-0471-74B2-53747A9C49D6}"/>
                </a:ext>
              </a:extLst>
            </p:cNvPr>
            <p:cNvSpPr/>
            <p:nvPr/>
          </p:nvSpPr>
          <p:spPr>
            <a:xfrm>
              <a:off x="972033" y="1384515"/>
              <a:ext cx="112920" cy="125459"/>
            </a:xfrm>
            <a:custGeom>
              <a:avLst/>
              <a:gdLst/>
              <a:ahLst/>
              <a:cxnLst/>
              <a:rect l="l" t="t" r="r" b="b"/>
              <a:pathLst>
                <a:path w="3080" h="3422" extrusionOk="0">
                  <a:moveTo>
                    <a:pt x="1191" y="0"/>
                  </a:moveTo>
                  <a:cubicBezTo>
                    <a:pt x="1026" y="1205"/>
                    <a:pt x="0" y="1711"/>
                    <a:pt x="0" y="1711"/>
                  </a:cubicBezTo>
                  <a:lnTo>
                    <a:pt x="1191" y="3421"/>
                  </a:lnTo>
                  <a:lnTo>
                    <a:pt x="3079" y="1547"/>
                  </a:lnTo>
                  <a:cubicBezTo>
                    <a:pt x="2559" y="178"/>
                    <a:pt x="1191" y="0"/>
                    <a:pt x="11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98;p51">
              <a:extLst>
                <a:ext uri="{FF2B5EF4-FFF2-40B4-BE49-F238E27FC236}">
                  <a16:creationId xmlns:a16="http://schemas.microsoft.com/office/drawing/2014/main" id="{36C604BE-D7A1-360B-BF28-6427CF9E0BFE}"/>
                </a:ext>
              </a:extLst>
            </p:cNvPr>
            <p:cNvSpPr/>
            <p:nvPr/>
          </p:nvSpPr>
          <p:spPr>
            <a:xfrm>
              <a:off x="859149" y="1029109"/>
              <a:ext cx="244356" cy="314308"/>
            </a:xfrm>
            <a:custGeom>
              <a:avLst/>
              <a:gdLst/>
              <a:ahLst/>
              <a:cxnLst/>
              <a:rect l="l" t="t" r="r" b="b"/>
              <a:pathLst>
                <a:path w="6665" h="8573" extrusionOk="0">
                  <a:moveTo>
                    <a:pt x="2796" y="1"/>
                  </a:moveTo>
                  <a:cubicBezTo>
                    <a:pt x="2508" y="1"/>
                    <a:pt x="2201" y="33"/>
                    <a:pt x="1875" y="115"/>
                  </a:cubicBezTo>
                  <a:cubicBezTo>
                    <a:pt x="684" y="635"/>
                    <a:pt x="0" y="1826"/>
                    <a:pt x="0" y="3030"/>
                  </a:cubicBezTo>
                  <a:cubicBezTo>
                    <a:pt x="0" y="4220"/>
                    <a:pt x="0" y="5589"/>
                    <a:pt x="164" y="6957"/>
                  </a:cubicBezTo>
                  <a:cubicBezTo>
                    <a:pt x="164" y="7135"/>
                    <a:pt x="342" y="7299"/>
                    <a:pt x="342" y="7477"/>
                  </a:cubicBezTo>
                  <a:cubicBezTo>
                    <a:pt x="458" y="7477"/>
                    <a:pt x="2439" y="8572"/>
                    <a:pt x="4200" y="8572"/>
                  </a:cubicBezTo>
                  <a:cubicBezTo>
                    <a:pt x="4944" y="8572"/>
                    <a:pt x="5650" y="8377"/>
                    <a:pt x="6158" y="7819"/>
                  </a:cubicBezTo>
                  <a:cubicBezTo>
                    <a:pt x="6664" y="7299"/>
                    <a:pt x="6664" y="6273"/>
                    <a:pt x="6664" y="3878"/>
                  </a:cubicBezTo>
                  <a:cubicBezTo>
                    <a:pt x="6664" y="2003"/>
                    <a:pt x="5980" y="799"/>
                    <a:pt x="4954" y="457"/>
                  </a:cubicBezTo>
                  <a:cubicBezTo>
                    <a:pt x="4433" y="332"/>
                    <a:pt x="3714" y="1"/>
                    <a:pt x="2796" y="1"/>
                  </a:cubicBezTo>
                  <a:close/>
                </a:path>
              </a:pathLst>
            </a:custGeom>
            <a:solidFill>
              <a:srgbClr val="FF8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99;p51">
              <a:extLst>
                <a:ext uri="{FF2B5EF4-FFF2-40B4-BE49-F238E27FC236}">
                  <a16:creationId xmlns:a16="http://schemas.microsoft.com/office/drawing/2014/main" id="{B69C94CF-20D6-0068-E310-8427BF915A75}"/>
                </a:ext>
              </a:extLst>
            </p:cNvPr>
            <p:cNvSpPr/>
            <p:nvPr/>
          </p:nvSpPr>
          <p:spPr>
            <a:xfrm>
              <a:off x="805072" y="1182358"/>
              <a:ext cx="79191" cy="100859"/>
            </a:xfrm>
            <a:custGeom>
              <a:avLst/>
              <a:gdLst/>
              <a:ahLst/>
              <a:cxnLst/>
              <a:rect l="l" t="t" r="r" b="b"/>
              <a:pathLst>
                <a:path w="2160" h="2751" extrusionOk="0">
                  <a:moveTo>
                    <a:pt x="1057" y="1"/>
                  </a:moveTo>
                  <a:cubicBezTo>
                    <a:pt x="847" y="1"/>
                    <a:pt x="635" y="103"/>
                    <a:pt x="449" y="383"/>
                  </a:cubicBezTo>
                  <a:cubicBezTo>
                    <a:pt x="1" y="1125"/>
                    <a:pt x="700" y="2750"/>
                    <a:pt x="1672" y="2750"/>
                  </a:cubicBezTo>
                  <a:cubicBezTo>
                    <a:pt x="1828" y="2750"/>
                    <a:pt x="1992" y="2708"/>
                    <a:pt x="2159" y="2613"/>
                  </a:cubicBezTo>
                  <a:lnTo>
                    <a:pt x="2159" y="725"/>
                  </a:lnTo>
                  <a:cubicBezTo>
                    <a:pt x="2159" y="725"/>
                    <a:pt x="1616" y="1"/>
                    <a:pt x="1057" y="1"/>
                  </a:cubicBezTo>
                  <a:close/>
                </a:path>
              </a:pathLst>
            </a:custGeom>
            <a:solidFill>
              <a:srgbClr val="FF8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00;p51">
              <a:extLst>
                <a:ext uri="{FF2B5EF4-FFF2-40B4-BE49-F238E27FC236}">
                  <a16:creationId xmlns:a16="http://schemas.microsoft.com/office/drawing/2014/main" id="{99997DB4-1B9C-0150-B352-9415F6470E25}"/>
                </a:ext>
              </a:extLst>
            </p:cNvPr>
            <p:cNvSpPr/>
            <p:nvPr/>
          </p:nvSpPr>
          <p:spPr>
            <a:xfrm>
              <a:off x="834035" y="992923"/>
              <a:ext cx="294547" cy="122196"/>
            </a:xfrm>
            <a:custGeom>
              <a:avLst/>
              <a:gdLst/>
              <a:ahLst/>
              <a:cxnLst/>
              <a:rect l="l" t="t" r="r" b="b"/>
              <a:pathLst>
                <a:path w="8034" h="3333" extrusionOk="0">
                  <a:moveTo>
                    <a:pt x="3920" y="1"/>
                  </a:moveTo>
                  <a:cubicBezTo>
                    <a:pt x="2519" y="1"/>
                    <a:pt x="1355" y="596"/>
                    <a:pt x="849" y="1102"/>
                  </a:cubicBezTo>
                  <a:cubicBezTo>
                    <a:pt x="1" y="1964"/>
                    <a:pt x="1" y="3333"/>
                    <a:pt x="1711" y="3333"/>
                  </a:cubicBezTo>
                  <a:cubicBezTo>
                    <a:pt x="3422" y="3333"/>
                    <a:pt x="3586" y="1280"/>
                    <a:pt x="3586" y="1280"/>
                  </a:cubicBezTo>
                  <a:cubicBezTo>
                    <a:pt x="3586" y="1280"/>
                    <a:pt x="5133" y="3155"/>
                    <a:pt x="7185" y="3155"/>
                  </a:cubicBezTo>
                  <a:cubicBezTo>
                    <a:pt x="8034" y="3155"/>
                    <a:pt x="7692" y="2470"/>
                    <a:pt x="7527" y="1964"/>
                  </a:cubicBezTo>
                  <a:cubicBezTo>
                    <a:pt x="7007" y="1102"/>
                    <a:pt x="6323" y="418"/>
                    <a:pt x="5475" y="254"/>
                  </a:cubicBezTo>
                  <a:cubicBezTo>
                    <a:pt x="4939" y="75"/>
                    <a:pt x="4415" y="1"/>
                    <a:pt x="3920"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01;p51">
              <a:extLst>
                <a:ext uri="{FF2B5EF4-FFF2-40B4-BE49-F238E27FC236}">
                  <a16:creationId xmlns:a16="http://schemas.microsoft.com/office/drawing/2014/main" id="{9E46EFA1-E350-55D2-8CFD-2BA9170AD95D}"/>
                </a:ext>
              </a:extLst>
            </p:cNvPr>
            <p:cNvSpPr/>
            <p:nvPr/>
          </p:nvSpPr>
          <p:spPr>
            <a:xfrm>
              <a:off x="834072" y="1077467"/>
              <a:ext cx="75268" cy="119446"/>
            </a:xfrm>
            <a:custGeom>
              <a:avLst/>
              <a:gdLst/>
              <a:ahLst/>
              <a:cxnLst/>
              <a:rect l="l" t="t" r="r" b="b"/>
              <a:pathLst>
                <a:path w="2053" h="3258" extrusionOk="0">
                  <a:moveTo>
                    <a:pt x="342" y="0"/>
                  </a:moveTo>
                  <a:lnTo>
                    <a:pt x="342" y="0"/>
                  </a:lnTo>
                  <a:cubicBezTo>
                    <a:pt x="18" y="1776"/>
                    <a:pt x="1" y="3257"/>
                    <a:pt x="1163" y="3257"/>
                  </a:cubicBezTo>
                  <a:cubicBezTo>
                    <a:pt x="1228" y="3257"/>
                    <a:pt x="1296" y="3253"/>
                    <a:pt x="1368" y="3244"/>
                  </a:cubicBezTo>
                  <a:cubicBezTo>
                    <a:pt x="2052" y="3244"/>
                    <a:pt x="1532" y="684"/>
                    <a:pt x="1532" y="684"/>
                  </a:cubicBezTo>
                  <a:lnTo>
                    <a:pt x="342" y="0"/>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2;p51">
              <a:extLst>
                <a:ext uri="{FF2B5EF4-FFF2-40B4-BE49-F238E27FC236}">
                  <a16:creationId xmlns:a16="http://schemas.microsoft.com/office/drawing/2014/main" id="{FC600D48-95A1-ABCB-03BC-A4F40644A326}"/>
                </a:ext>
              </a:extLst>
            </p:cNvPr>
            <p:cNvSpPr/>
            <p:nvPr/>
          </p:nvSpPr>
          <p:spPr>
            <a:xfrm>
              <a:off x="771342" y="889315"/>
              <a:ext cx="357239" cy="175650"/>
            </a:xfrm>
            <a:custGeom>
              <a:avLst/>
              <a:gdLst/>
              <a:ahLst/>
              <a:cxnLst/>
              <a:rect l="l" t="t" r="r" b="b"/>
              <a:pathLst>
                <a:path w="9744" h="4791" extrusionOk="0">
                  <a:moveTo>
                    <a:pt x="6500" y="0"/>
                  </a:moveTo>
                  <a:cubicBezTo>
                    <a:pt x="3763" y="507"/>
                    <a:pt x="684" y="2737"/>
                    <a:pt x="507" y="3080"/>
                  </a:cubicBezTo>
                  <a:cubicBezTo>
                    <a:pt x="0" y="3764"/>
                    <a:pt x="684" y="4790"/>
                    <a:pt x="684" y="4790"/>
                  </a:cubicBezTo>
                  <a:cubicBezTo>
                    <a:pt x="2364" y="4261"/>
                    <a:pt x="4171" y="3799"/>
                    <a:pt x="5950" y="3799"/>
                  </a:cubicBezTo>
                  <a:cubicBezTo>
                    <a:pt x="7071" y="3799"/>
                    <a:pt x="8180" y="3983"/>
                    <a:pt x="9237" y="4448"/>
                  </a:cubicBezTo>
                  <a:cubicBezTo>
                    <a:pt x="9237" y="4448"/>
                    <a:pt x="9744" y="3080"/>
                    <a:pt x="9237" y="2395"/>
                  </a:cubicBezTo>
                  <a:cubicBezTo>
                    <a:pt x="8553" y="1369"/>
                    <a:pt x="6500" y="0"/>
                    <a:pt x="65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03;p51">
              <a:extLst>
                <a:ext uri="{FF2B5EF4-FFF2-40B4-BE49-F238E27FC236}">
                  <a16:creationId xmlns:a16="http://schemas.microsoft.com/office/drawing/2014/main" id="{29659C90-DCDA-2F79-7AF9-1F5DA11557B5}"/>
                </a:ext>
              </a:extLst>
            </p:cNvPr>
            <p:cNvSpPr/>
            <p:nvPr/>
          </p:nvSpPr>
          <p:spPr>
            <a:xfrm>
              <a:off x="959458" y="907866"/>
              <a:ext cx="75305" cy="75305"/>
            </a:xfrm>
            <a:custGeom>
              <a:avLst/>
              <a:gdLst/>
              <a:ahLst/>
              <a:cxnLst/>
              <a:rect l="l" t="t" r="r" b="b"/>
              <a:pathLst>
                <a:path w="2054" h="2054" extrusionOk="0">
                  <a:moveTo>
                    <a:pt x="1192" y="1"/>
                  </a:moveTo>
                  <a:cubicBezTo>
                    <a:pt x="1027" y="1"/>
                    <a:pt x="1027" y="1"/>
                    <a:pt x="1027" y="179"/>
                  </a:cubicBezTo>
                  <a:lnTo>
                    <a:pt x="165" y="521"/>
                  </a:lnTo>
                  <a:cubicBezTo>
                    <a:pt x="1" y="521"/>
                    <a:pt x="1" y="685"/>
                    <a:pt x="1" y="685"/>
                  </a:cubicBezTo>
                  <a:cubicBezTo>
                    <a:pt x="165" y="863"/>
                    <a:pt x="165" y="863"/>
                    <a:pt x="165" y="1027"/>
                  </a:cubicBezTo>
                  <a:cubicBezTo>
                    <a:pt x="343" y="1027"/>
                    <a:pt x="343" y="1205"/>
                    <a:pt x="343" y="1205"/>
                  </a:cubicBezTo>
                  <a:cubicBezTo>
                    <a:pt x="343" y="1205"/>
                    <a:pt x="343" y="1369"/>
                    <a:pt x="507" y="1369"/>
                  </a:cubicBezTo>
                  <a:cubicBezTo>
                    <a:pt x="507" y="1547"/>
                    <a:pt x="685" y="1711"/>
                    <a:pt x="685" y="1889"/>
                  </a:cubicBezTo>
                  <a:cubicBezTo>
                    <a:pt x="849" y="2054"/>
                    <a:pt x="1027" y="2054"/>
                    <a:pt x="1027" y="2054"/>
                  </a:cubicBezTo>
                  <a:cubicBezTo>
                    <a:pt x="1369" y="2054"/>
                    <a:pt x="1876" y="1027"/>
                    <a:pt x="2054" y="685"/>
                  </a:cubicBezTo>
                  <a:lnTo>
                    <a:pt x="2054" y="521"/>
                  </a:lnTo>
                  <a:lnTo>
                    <a:pt x="1534" y="343"/>
                  </a:lnTo>
                  <a:lnTo>
                    <a:pt x="1369" y="179"/>
                  </a:lnTo>
                  <a:lnTo>
                    <a:pt x="1192" y="179"/>
                  </a:lnTo>
                  <a:lnTo>
                    <a:pt x="11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04;p51">
              <a:extLst>
                <a:ext uri="{FF2B5EF4-FFF2-40B4-BE49-F238E27FC236}">
                  <a16:creationId xmlns:a16="http://schemas.microsoft.com/office/drawing/2014/main" id="{486C30A8-85CF-2275-C6D6-9FD7D2C1B439}"/>
                </a:ext>
              </a:extLst>
            </p:cNvPr>
            <p:cNvSpPr/>
            <p:nvPr/>
          </p:nvSpPr>
          <p:spPr>
            <a:xfrm>
              <a:off x="789894" y="1005682"/>
              <a:ext cx="338688" cy="85020"/>
            </a:xfrm>
            <a:custGeom>
              <a:avLst/>
              <a:gdLst/>
              <a:ahLst/>
              <a:cxnLst/>
              <a:rect l="l" t="t" r="r" b="b"/>
              <a:pathLst>
                <a:path w="9238" h="2319" extrusionOk="0">
                  <a:moveTo>
                    <a:pt x="5987" y="1"/>
                  </a:moveTo>
                  <a:cubicBezTo>
                    <a:pt x="2983" y="1"/>
                    <a:pt x="1" y="1438"/>
                    <a:pt x="1" y="1438"/>
                  </a:cubicBezTo>
                  <a:cubicBezTo>
                    <a:pt x="1" y="1438"/>
                    <a:pt x="1" y="2318"/>
                    <a:pt x="142" y="2318"/>
                  </a:cubicBezTo>
                  <a:cubicBezTo>
                    <a:pt x="153" y="2318"/>
                    <a:pt x="165" y="2313"/>
                    <a:pt x="178" y="2300"/>
                  </a:cubicBezTo>
                  <a:cubicBezTo>
                    <a:pt x="2084" y="1472"/>
                    <a:pt x="3753" y="1212"/>
                    <a:pt x="5100" y="1212"/>
                  </a:cubicBezTo>
                  <a:cubicBezTo>
                    <a:pt x="7379" y="1212"/>
                    <a:pt x="8731" y="1958"/>
                    <a:pt x="8731" y="1958"/>
                  </a:cubicBezTo>
                  <a:cubicBezTo>
                    <a:pt x="9238" y="1438"/>
                    <a:pt x="8896" y="590"/>
                    <a:pt x="8896" y="590"/>
                  </a:cubicBezTo>
                  <a:cubicBezTo>
                    <a:pt x="7997" y="161"/>
                    <a:pt x="6991" y="1"/>
                    <a:pt x="59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05;p51">
              <a:extLst>
                <a:ext uri="{FF2B5EF4-FFF2-40B4-BE49-F238E27FC236}">
                  <a16:creationId xmlns:a16="http://schemas.microsoft.com/office/drawing/2014/main" id="{42822CF4-2A4B-EB38-E56D-5117316CE780}"/>
                </a:ext>
              </a:extLst>
            </p:cNvPr>
            <p:cNvSpPr/>
            <p:nvPr/>
          </p:nvSpPr>
          <p:spPr>
            <a:xfrm>
              <a:off x="859149" y="1031455"/>
              <a:ext cx="300816" cy="71712"/>
            </a:xfrm>
            <a:custGeom>
              <a:avLst/>
              <a:gdLst/>
              <a:ahLst/>
              <a:cxnLst/>
              <a:rect l="l" t="t" r="r" b="b"/>
              <a:pathLst>
                <a:path w="8205" h="1956" extrusionOk="0">
                  <a:moveTo>
                    <a:pt x="3866" y="1"/>
                  </a:moveTo>
                  <a:cubicBezTo>
                    <a:pt x="2828" y="1"/>
                    <a:pt x="1537" y="229"/>
                    <a:pt x="0" y="913"/>
                  </a:cubicBezTo>
                  <a:cubicBezTo>
                    <a:pt x="0" y="913"/>
                    <a:pt x="1533" y="1419"/>
                    <a:pt x="2559" y="1597"/>
                  </a:cubicBezTo>
                  <a:cubicBezTo>
                    <a:pt x="3421" y="1762"/>
                    <a:pt x="5474" y="1597"/>
                    <a:pt x="6842" y="1939"/>
                  </a:cubicBezTo>
                  <a:cubicBezTo>
                    <a:pt x="6941" y="1950"/>
                    <a:pt x="7028" y="1955"/>
                    <a:pt x="7104" y="1955"/>
                  </a:cubicBezTo>
                  <a:cubicBezTo>
                    <a:pt x="8204" y="1955"/>
                    <a:pt x="7007" y="913"/>
                    <a:pt x="7007" y="913"/>
                  </a:cubicBezTo>
                  <a:cubicBezTo>
                    <a:pt x="7007" y="913"/>
                    <a:pt x="5942" y="1"/>
                    <a:pt x="38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06;p51">
              <a:extLst>
                <a:ext uri="{FF2B5EF4-FFF2-40B4-BE49-F238E27FC236}">
                  <a16:creationId xmlns:a16="http://schemas.microsoft.com/office/drawing/2014/main" id="{27FA7AD9-CBC8-7966-A698-B5CE9820BFCC}"/>
                </a:ext>
              </a:extLst>
            </p:cNvPr>
            <p:cNvSpPr/>
            <p:nvPr/>
          </p:nvSpPr>
          <p:spPr>
            <a:xfrm>
              <a:off x="708613" y="2074357"/>
              <a:ext cx="557930" cy="154716"/>
            </a:xfrm>
            <a:custGeom>
              <a:avLst/>
              <a:gdLst/>
              <a:ahLst/>
              <a:cxnLst/>
              <a:rect l="l" t="t" r="r" b="b"/>
              <a:pathLst>
                <a:path w="15218" h="4220" extrusionOk="0">
                  <a:moveTo>
                    <a:pt x="14534" y="1"/>
                  </a:moveTo>
                  <a:cubicBezTo>
                    <a:pt x="13800" y="373"/>
                    <a:pt x="10617" y="1962"/>
                    <a:pt x="6301" y="1962"/>
                  </a:cubicBezTo>
                  <a:cubicBezTo>
                    <a:pt x="4581" y="1962"/>
                    <a:pt x="2681" y="1709"/>
                    <a:pt x="685" y="1027"/>
                  </a:cubicBezTo>
                  <a:cubicBezTo>
                    <a:pt x="685" y="1027"/>
                    <a:pt x="1" y="2053"/>
                    <a:pt x="685" y="3080"/>
                  </a:cubicBezTo>
                  <a:cubicBezTo>
                    <a:pt x="685" y="3080"/>
                    <a:pt x="1191" y="3258"/>
                    <a:pt x="2053" y="3600"/>
                  </a:cubicBezTo>
                  <a:cubicBezTo>
                    <a:pt x="3227" y="3862"/>
                    <a:pt x="5106" y="4220"/>
                    <a:pt x="7304" y="4220"/>
                  </a:cubicBezTo>
                  <a:cubicBezTo>
                    <a:pt x="7977" y="4220"/>
                    <a:pt x="8680" y="4186"/>
                    <a:pt x="9402" y="4106"/>
                  </a:cubicBezTo>
                  <a:cubicBezTo>
                    <a:pt x="11290" y="3942"/>
                    <a:pt x="13165" y="3422"/>
                    <a:pt x="15054" y="2396"/>
                  </a:cubicBezTo>
                  <a:cubicBezTo>
                    <a:pt x="15218" y="1369"/>
                    <a:pt x="14876" y="343"/>
                    <a:pt x="14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07;p51">
              <a:extLst>
                <a:ext uri="{FF2B5EF4-FFF2-40B4-BE49-F238E27FC236}">
                  <a16:creationId xmlns:a16="http://schemas.microsoft.com/office/drawing/2014/main" id="{42BECD69-1B3B-3EC3-FBB2-054997A36A1B}"/>
                </a:ext>
              </a:extLst>
            </p:cNvPr>
            <p:cNvSpPr/>
            <p:nvPr/>
          </p:nvSpPr>
          <p:spPr>
            <a:xfrm>
              <a:off x="959458" y="2124548"/>
              <a:ext cx="144047" cy="106871"/>
            </a:xfrm>
            <a:custGeom>
              <a:avLst/>
              <a:gdLst/>
              <a:ahLst/>
              <a:cxnLst/>
              <a:rect l="l" t="t" r="r" b="b"/>
              <a:pathLst>
                <a:path w="3929" h="2915" extrusionOk="0">
                  <a:moveTo>
                    <a:pt x="3764" y="0"/>
                  </a:moveTo>
                  <a:lnTo>
                    <a:pt x="3244" y="178"/>
                  </a:lnTo>
                  <a:lnTo>
                    <a:pt x="1027" y="178"/>
                  </a:lnTo>
                  <a:lnTo>
                    <a:pt x="1" y="342"/>
                  </a:lnTo>
                  <a:lnTo>
                    <a:pt x="1" y="1204"/>
                  </a:lnTo>
                  <a:lnTo>
                    <a:pt x="165" y="1889"/>
                  </a:lnTo>
                  <a:lnTo>
                    <a:pt x="165" y="2915"/>
                  </a:lnTo>
                  <a:lnTo>
                    <a:pt x="343" y="2915"/>
                  </a:lnTo>
                  <a:lnTo>
                    <a:pt x="2218" y="2737"/>
                  </a:lnTo>
                  <a:lnTo>
                    <a:pt x="3928" y="2737"/>
                  </a:lnTo>
                  <a:lnTo>
                    <a:pt x="3928" y="2573"/>
                  </a:lnTo>
                  <a:lnTo>
                    <a:pt x="3928" y="1204"/>
                  </a:lnTo>
                  <a:lnTo>
                    <a:pt x="3764" y="178"/>
                  </a:lnTo>
                  <a:lnTo>
                    <a:pt x="37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08;p51">
              <a:extLst>
                <a:ext uri="{FF2B5EF4-FFF2-40B4-BE49-F238E27FC236}">
                  <a16:creationId xmlns:a16="http://schemas.microsoft.com/office/drawing/2014/main" id="{DBA95186-0B82-4A12-9536-0462A4B98819}"/>
                </a:ext>
              </a:extLst>
            </p:cNvPr>
            <p:cNvSpPr/>
            <p:nvPr/>
          </p:nvSpPr>
          <p:spPr>
            <a:xfrm>
              <a:off x="426165" y="1421618"/>
              <a:ext cx="420446" cy="819370"/>
            </a:xfrm>
            <a:custGeom>
              <a:avLst/>
              <a:gdLst/>
              <a:ahLst/>
              <a:cxnLst/>
              <a:rect l="l" t="t" r="r" b="b"/>
              <a:pathLst>
                <a:path w="11468" h="22349" extrusionOk="0">
                  <a:moveTo>
                    <a:pt x="8796" y="1"/>
                  </a:moveTo>
                  <a:cubicBezTo>
                    <a:pt x="8012" y="1"/>
                    <a:pt x="7284" y="378"/>
                    <a:pt x="6842" y="1041"/>
                  </a:cubicBezTo>
                  <a:lnTo>
                    <a:pt x="6500" y="1383"/>
                  </a:lnTo>
                  <a:cubicBezTo>
                    <a:pt x="6500" y="1561"/>
                    <a:pt x="6336" y="1725"/>
                    <a:pt x="6336" y="1725"/>
                  </a:cubicBezTo>
                  <a:lnTo>
                    <a:pt x="5816" y="2587"/>
                  </a:lnTo>
                  <a:cubicBezTo>
                    <a:pt x="5474" y="2929"/>
                    <a:pt x="5132" y="3436"/>
                    <a:pt x="4790" y="3956"/>
                  </a:cubicBezTo>
                  <a:cubicBezTo>
                    <a:pt x="4626" y="4462"/>
                    <a:pt x="4283" y="4982"/>
                    <a:pt x="3941" y="5488"/>
                  </a:cubicBezTo>
                  <a:cubicBezTo>
                    <a:pt x="3599" y="6009"/>
                    <a:pt x="3421" y="6515"/>
                    <a:pt x="3079" y="7035"/>
                  </a:cubicBezTo>
                  <a:cubicBezTo>
                    <a:pt x="2573" y="8061"/>
                    <a:pt x="1889" y="9088"/>
                    <a:pt x="1369" y="10278"/>
                  </a:cubicBezTo>
                  <a:cubicBezTo>
                    <a:pt x="1204" y="10798"/>
                    <a:pt x="862" y="11304"/>
                    <a:pt x="684" y="11989"/>
                  </a:cubicBezTo>
                  <a:cubicBezTo>
                    <a:pt x="520" y="12331"/>
                    <a:pt x="342" y="12509"/>
                    <a:pt x="342" y="12851"/>
                  </a:cubicBezTo>
                  <a:cubicBezTo>
                    <a:pt x="178" y="13193"/>
                    <a:pt x="178" y="13535"/>
                    <a:pt x="0" y="14041"/>
                  </a:cubicBezTo>
                  <a:lnTo>
                    <a:pt x="0" y="14904"/>
                  </a:lnTo>
                  <a:cubicBezTo>
                    <a:pt x="178" y="15588"/>
                    <a:pt x="342" y="16272"/>
                    <a:pt x="684" y="16778"/>
                  </a:cubicBezTo>
                  <a:cubicBezTo>
                    <a:pt x="862" y="17463"/>
                    <a:pt x="1204" y="18147"/>
                    <a:pt x="1547" y="18831"/>
                  </a:cubicBezTo>
                  <a:cubicBezTo>
                    <a:pt x="1711" y="19009"/>
                    <a:pt x="2053" y="19351"/>
                    <a:pt x="2231" y="19693"/>
                  </a:cubicBezTo>
                  <a:cubicBezTo>
                    <a:pt x="2395" y="19857"/>
                    <a:pt x="2573" y="20200"/>
                    <a:pt x="2737" y="20377"/>
                  </a:cubicBezTo>
                  <a:cubicBezTo>
                    <a:pt x="3257" y="20884"/>
                    <a:pt x="3599" y="21404"/>
                    <a:pt x="4106" y="21746"/>
                  </a:cubicBezTo>
                  <a:cubicBezTo>
                    <a:pt x="4488" y="22128"/>
                    <a:pt x="4978" y="22348"/>
                    <a:pt x="5455" y="22348"/>
                  </a:cubicBezTo>
                  <a:cubicBezTo>
                    <a:pt x="5831" y="22348"/>
                    <a:pt x="6199" y="22212"/>
                    <a:pt x="6500" y="21910"/>
                  </a:cubicBezTo>
                  <a:cubicBezTo>
                    <a:pt x="7363" y="21226"/>
                    <a:pt x="7527" y="20035"/>
                    <a:pt x="6842" y="19351"/>
                  </a:cubicBezTo>
                  <a:cubicBezTo>
                    <a:pt x="6500" y="18831"/>
                    <a:pt x="6158" y="18325"/>
                    <a:pt x="5816" y="17983"/>
                  </a:cubicBezTo>
                  <a:cubicBezTo>
                    <a:pt x="5816" y="17805"/>
                    <a:pt x="5652" y="17463"/>
                    <a:pt x="5474" y="17298"/>
                  </a:cubicBezTo>
                  <a:cubicBezTo>
                    <a:pt x="5310" y="17120"/>
                    <a:pt x="5310" y="16956"/>
                    <a:pt x="5132" y="16778"/>
                  </a:cubicBezTo>
                  <a:cubicBezTo>
                    <a:pt x="4968" y="16272"/>
                    <a:pt x="4790" y="15930"/>
                    <a:pt x="4626" y="15410"/>
                  </a:cubicBezTo>
                  <a:cubicBezTo>
                    <a:pt x="4511" y="15083"/>
                    <a:pt x="4402" y="14825"/>
                    <a:pt x="4339" y="14543"/>
                  </a:cubicBezTo>
                  <a:lnTo>
                    <a:pt x="4339" y="14543"/>
                  </a:lnTo>
                  <a:cubicBezTo>
                    <a:pt x="4363" y="14491"/>
                    <a:pt x="4398" y="14438"/>
                    <a:pt x="4448" y="14384"/>
                  </a:cubicBezTo>
                  <a:cubicBezTo>
                    <a:pt x="4448" y="14041"/>
                    <a:pt x="4626" y="13877"/>
                    <a:pt x="4790" y="13699"/>
                  </a:cubicBezTo>
                  <a:cubicBezTo>
                    <a:pt x="4968" y="13193"/>
                    <a:pt x="5132" y="12673"/>
                    <a:pt x="5474" y="12331"/>
                  </a:cubicBezTo>
                  <a:cubicBezTo>
                    <a:pt x="5994" y="11304"/>
                    <a:pt x="6500" y="10278"/>
                    <a:pt x="7020" y="9430"/>
                  </a:cubicBezTo>
                  <a:lnTo>
                    <a:pt x="8047" y="7883"/>
                  </a:lnTo>
                  <a:cubicBezTo>
                    <a:pt x="8211" y="7377"/>
                    <a:pt x="8553" y="7035"/>
                    <a:pt x="8895" y="6515"/>
                  </a:cubicBezTo>
                  <a:lnTo>
                    <a:pt x="9757" y="4982"/>
                  </a:lnTo>
                  <a:lnTo>
                    <a:pt x="10784" y="3614"/>
                  </a:lnTo>
                  <a:cubicBezTo>
                    <a:pt x="11468" y="2587"/>
                    <a:pt x="11126" y="1041"/>
                    <a:pt x="10099" y="357"/>
                  </a:cubicBezTo>
                  <a:cubicBezTo>
                    <a:pt x="9673" y="114"/>
                    <a:pt x="9226" y="1"/>
                    <a:pt x="87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09;p51">
              <a:extLst>
                <a:ext uri="{FF2B5EF4-FFF2-40B4-BE49-F238E27FC236}">
                  <a16:creationId xmlns:a16="http://schemas.microsoft.com/office/drawing/2014/main" id="{06EFA6F9-7307-5E9E-B7CA-649D36BE7D29}"/>
                </a:ext>
              </a:extLst>
            </p:cNvPr>
            <p:cNvSpPr/>
            <p:nvPr/>
          </p:nvSpPr>
          <p:spPr>
            <a:xfrm>
              <a:off x="558113" y="2112009"/>
              <a:ext cx="269433" cy="190865"/>
            </a:xfrm>
            <a:custGeom>
              <a:avLst/>
              <a:gdLst/>
              <a:ahLst/>
              <a:cxnLst/>
              <a:rect l="l" t="t" r="r" b="b"/>
              <a:pathLst>
                <a:path w="7349" h="5206" extrusionOk="0">
                  <a:moveTo>
                    <a:pt x="3764" y="0"/>
                  </a:moveTo>
                  <a:cubicBezTo>
                    <a:pt x="3421" y="0"/>
                    <a:pt x="3243" y="178"/>
                    <a:pt x="2901" y="178"/>
                  </a:cubicBezTo>
                  <a:cubicBezTo>
                    <a:pt x="2559" y="342"/>
                    <a:pt x="2395" y="342"/>
                    <a:pt x="2395" y="342"/>
                  </a:cubicBezTo>
                  <a:cubicBezTo>
                    <a:pt x="1533" y="862"/>
                    <a:pt x="684" y="1546"/>
                    <a:pt x="0" y="2395"/>
                  </a:cubicBezTo>
                  <a:cubicBezTo>
                    <a:pt x="0" y="2395"/>
                    <a:pt x="164" y="2395"/>
                    <a:pt x="164" y="2573"/>
                  </a:cubicBezTo>
                  <a:cubicBezTo>
                    <a:pt x="342" y="2915"/>
                    <a:pt x="849" y="3941"/>
                    <a:pt x="1875" y="4105"/>
                  </a:cubicBezTo>
                  <a:cubicBezTo>
                    <a:pt x="2901" y="4283"/>
                    <a:pt x="3586" y="4448"/>
                    <a:pt x="4106" y="4625"/>
                  </a:cubicBezTo>
                  <a:cubicBezTo>
                    <a:pt x="4270" y="4625"/>
                    <a:pt x="4790" y="4790"/>
                    <a:pt x="4954" y="4968"/>
                  </a:cubicBezTo>
                  <a:cubicBezTo>
                    <a:pt x="5195" y="5083"/>
                    <a:pt x="5355" y="5206"/>
                    <a:pt x="5428" y="5206"/>
                  </a:cubicBezTo>
                  <a:cubicBezTo>
                    <a:pt x="5459" y="5206"/>
                    <a:pt x="5474" y="5184"/>
                    <a:pt x="5474" y="5132"/>
                  </a:cubicBezTo>
                  <a:cubicBezTo>
                    <a:pt x="5638" y="5132"/>
                    <a:pt x="5638" y="4968"/>
                    <a:pt x="5638" y="4968"/>
                  </a:cubicBezTo>
                  <a:cubicBezTo>
                    <a:pt x="5474" y="4625"/>
                    <a:pt x="5296" y="4283"/>
                    <a:pt x="5132" y="4283"/>
                  </a:cubicBezTo>
                  <a:cubicBezTo>
                    <a:pt x="5132" y="4105"/>
                    <a:pt x="4954" y="4105"/>
                    <a:pt x="4954" y="3941"/>
                  </a:cubicBezTo>
                  <a:cubicBezTo>
                    <a:pt x="4790" y="3941"/>
                    <a:pt x="4612" y="3763"/>
                    <a:pt x="4612" y="3763"/>
                  </a:cubicBezTo>
                  <a:lnTo>
                    <a:pt x="4954" y="3763"/>
                  </a:lnTo>
                  <a:cubicBezTo>
                    <a:pt x="4954" y="3763"/>
                    <a:pt x="5132" y="3941"/>
                    <a:pt x="5296" y="3941"/>
                  </a:cubicBezTo>
                  <a:lnTo>
                    <a:pt x="5638" y="4283"/>
                  </a:lnTo>
                  <a:cubicBezTo>
                    <a:pt x="5789" y="4331"/>
                    <a:pt x="5954" y="4351"/>
                    <a:pt x="6108" y="4351"/>
                  </a:cubicBezTo>
                  <a:cubicBezTo>
                    <a:pt x="6483" y="4351"/>
                    <a:pt x="6791" y="4232"/>
                    <a:pt x="6665" y="4105"/>
                  </a:cubicBezTo>
                  <a:lnTo>
                    <a:pt x="6158" y="3599"/>
                  </a:lnTo>
                  <a:cubicBezTo>
                    <a:pt x="6158" y="3599"/>
                    <a:pt x="5980" y="3599"/>
                    <a:pt x="5816" y="3421"/>
                  </a:cubicBezTo>
                  <a:cubicBezTo>
                    <a:pt x="5474" y="3257"/>
                    <a:pt x="4954" y="3079"/>
                    <a:pt x="4954" y="3079"/>
                  </a:cubicBezTo>
                  <a:cubicBezTo>
                    <a:pt x="5474" y="3079"/>
                    <a:pt x="5638" y="3079"/>
                    <a:pt x="6158" y="3257"/>
                  </a:cubicBezTo>
                  <a:lnTo>
                    <a:pt x="6843" y="3257"/>
                  </a:lnTo>
                  <a:cubicBezTo>
                    <a:pt x="7010" y="3257"/>
                    <a:pt x="7135" y="3296"/>
                    <a:pt x="7219" y="3296"/>
                  </a:cubicBezTo>
                  <a:cubicBezTo>
                    <a:pt x="7306" y="3296"/>
                    <a:pt x="7349" y="3254"/>
                    <a:pt x="7349" y="3079"/>
                  </a:cubicBezTo>
                  <a:cubicBezTo>
                    <a:pt x="7349" y="3079"/>
                    <a:pt x="7349" y="2915"/>
                    <a:pt x="7185" y="2915"/>
                  </a:cubicBezTo>
                  <a:cubicBezTo>
                    <a:pt x="7007" y="2737"/>
                    <a:pt x="7007" y="2737"/>
                    <a:pt x="6843" y="2737"/>
                  </a:cubicBezTo>
                  <a:cubicBezTo>
                    <a:pt x="6665" y="2573"/>
                    <a:pt x="6500" y="2395"/>
                    <a:pt x="6323" y="2395"/>
                  </a:cubicBezTo>
                  <a:lnTo>
                    <a:pt x="5296" y="2053"/>
                  </a:lnTo>
                  <a:cubicBezTo>
                    <a:pt x="5474" y="2053"/>
                    <a:pt x="5816" y="2053"/>
                    <a:pt x="6323" y="2231"/>
                  </a:cubicBezTo>
                  <a:cubicBezTo>
                    <a:pt x="6843" y="2231"/>
                    <a:pt x="7349" y="1889"/>
                    <a:pt x="7007" y="1711"/>
                  </a:cubicBezTo>
                  <a:cubicBezTo>
                    <a:pt x="6665" y="1711"/>
                    <a:pt x="6158" y="1204"/>
                    <a:pt x="5638" y="1204"/>
                  </a:cubicBezTo>
                  <a:lnTo>
                    <a:pt x="4612" y="1204"/>
                  </a:lnTo>
                  <a:lnTo>
                    <a:pt x="4612" y="1026"/>
                  </a:lnTo>
                  <a:lnTo>
                    <a:pt x="4612" y="342"/>
                  </a:lnTo>
                  <a:lnTo>
                    <a:pt x="4270" y="178"/>
                  </a:lnTo>
                  <a:lnTo>
                    <a:pt x="3928" y="178"/>
                  </a:lnTo>
                  <a:cubicBezTo>
                    <a:pt x="3928" y="0"/>
                    <a:pt x="3764" y="0"/>
                    <a:pt x="3764" y="0"/>
                  </a:cubicBezTo>
                  <a:close/>
                </a:path>
              </a:pathLst>
            </a:custGeom>
            <a:solidFill>
              <a:srgbClr val="FF8C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5265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85" name="Google Shape;485;p41"/>
          <p:cNvSpPr txBox="1">
            <a:spLocks noGrp="1"/>
          </p:cNvSpPr>
          <p:nvPr>
            <p:ph type="title" idx="15"/>
          </p:nvPr>
        </p:nvSpPr>
        <p:spPr>
          <a:xfrm>
            <a:off x="0" y="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TOTAL NUMBER OF CRIMES:</a:t>
            </a:r>
            <a:endParaRPr dirty="0"/>
          </a:p>
        </p:txBody>
      </p:sp>
      <p:pic>
        <p:nvPicPr>
          <p:cNvPr id="3" name="Picture 2" descr="Table&#10;&#10;Description automatically generated">
            <a:extLst>
              <a:ext uri="{FF2B5EF4-FFF2-40B4-BE49-F238E27FC236}">
                <a16:creationId xmlns:a16="http://schemas.microsoft.com/office/drawing/2014/main" id="{901D4FD8-2319-5F88-CCB5-0D7327426F7A}"/>
              </a:ext>
            </a:extLst>
          </p:cNvPr>
          <p:cNvPicPr>
            <a:picLocks noChangeAspect="1"/>
          </p:cNvPicPr>
          <p:nvPr/>
        </p:nvPicPr>
        <p:blipFill>
          <a:blip r:embed="rId3"/>
          <a:stretch>
            <a:fillRect/>
          </a:stretch>
        </p:blipFill>
        <p:spPr>
          <a:xfrm>
            <a:off x="153748" y="572700"/>
            <a:ext cx="8836503" cy="4302726"/>
          </a:xfrm>
          <a:prstGeom prst="rect">
            <a:avLst/>
          </a:prstGeom>
        </p:spPr>
      </p:pic>
    </p:spTree>
    <p:extLst>
      <p:ext uri="{BB962C8B-B14F-4D97-AF65-F5344CB8AC3E}">
        <p14:creationId xmlns:p14="http://schemas.microsoft.com/office/powerpoint/2010/main" val="627006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able, Excel&#10;&#10;Description automatically generated">
            <a:extLst>
              <a:ext uri="{FF2B5EF4-FFF2-40B4-BE49-F238E27FC236}">
                <a16:creationId xmlns:a16="http://schemas.microsoft.com/office/drawing/2014/main" id="{56C907E8-0553-5350-8150-73EAA4B20903}"/>
              </a:ext>
            </a:extLst>
          </p:cNvPr>
          <p:cNvPicPr>
            <a:picLocks noChangeAspect="1"/>
          </p:cNvPicPr>
          <p:nvPr/>
        </p:nvPicPr>
        <p:blipFill>
          <a:blip r:embed="rId3"/>
          <a:stretch>
            <a:fillRect/>
          </a:stretch>
        </p:blipFill>
        <p:spPr>
          <a:xfrm>
            <a:off x="62153" y="71311"/>
            <a:ext cx="9019694" cy="5000877"/>
          </a:xfrm>
          <a:prstGeom prst="rect">
            <a:avLst/>
          </a:prstGeom>
        </p:spPr>
      </p:pic>
    </p:spTree>
    <p:extLst>
      <p:ext uri="{BB962C8B-B14F-4D97-AF65-F5344CB8AC3E}">
        <p14:creationId xmlns:p14="http://schemas.microsoft.com/office/powerpoint/2010/main" val="4221210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066F11-9815-0E04-C446-18D121123E2D}"/>
              </a:ext>
            </a:extLst>
          </p:cNvPr>
          <p:cNvSpPr txBox="1"/>
          <p:nvPr/>
        </p:nvSpPr>
        <p:spPr>
          <a:xfrm>
            <a:off x="0" y="0"/>
            <a:ext cx="4302493" cy="523220"/>
          </a:xfrm>
          <a:prstGeom prst="rect">
            <a:avLst/>
          </a:prstGeom>
          <a:noFill/>
        </p:spPr>
        <p:txBody>
          <a:bodyPr wrap="square" rtlCol="0">
            <a:spAutoFit/>
          </a:bodyPr>
          <a:lstStyle/>
          <a:p>
            <a:r>
              <a:rPr lang="en-IN" sz="2800" dirty="0">
                <a:solidFill>
                  <a:schemeClr val="tx2">
                    <a:lumMod val="75000"/>
                  </a:schemeClr>
                </a:solidFill>
                <a:latin typeface="Fugaz One" panose="020B0604020202020204" charset="0"/>
              </a:rPr>
              <a:t>RECOMMENDATIONS</a:t>
            </a:r>
            <a:r>
              <a:rPr lang="en-IN" dirty="0"/>
              <a:t>:</a:t>
            </a:r>
          </a:p>
        </p:txBody>
      </p:sp>
      <p:sp>
        <p:nvSpPr>
          <p:cNvPr id="3" name="TextBox 2">
            <a:extLst>
              <a:ext uri="{FF2B5EF4-FFF2-40B4-BE49-F238E27FC236}">
                <a16:creationId xmlns:a16="http://schemas.microsoft.com/office/drawing/2014/main" id="{7F060307-16D9-0C92-EE7B-369FB5E61841}"/>
              </a:ext>
            </a:extLst>
          </p:cNvPr>
          <p:cNvSpPr txBox="1"/>
          <p:nvPr/>
        </p:nvSpPr>
        <p:spPr>
          <a:xfrm>
            <a:off x="644893" y="523220"/>
            <a:ext cx="7459578" cy="419198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2000" b="0" i="0" dirty="0">
                <a:solidFill>
                  <a:srgbClr val="333333"/>
                </a:solidFill>
                <a:effectLst/>
                <a:latin typeface="Times New Roman" panose="02020603050405020304" pitchFamily="18" charset="0"/>
                <a:cs typeface="Times New Roman" panose="02020603050405020304" pitchFamily="18" charset="0"/>
              </a:rPr>
              <a:t>Close the windows and lock your doors. (Car)</a:t>
            </a:r>
          </a:p>
          <a:p>
            <a:pPr marL="285750" indent="-285750">
              <a:lnSpc>
                <a:spcPct val="150000"/>
              </a:lnSpc>
              <a:buFont typeface="Wingdings" panose="05000000000000000000" pitchFamily="2" charset="2"/>
              <a:buChar char="ü"/>
            </a:pPr>
            <a:r>
              <a:rPr lang="en-US" sz="2000" b="0" i="0" dirty="0">
                <a:solidFill>
                  <a:srgbClr val="333333"/>
                </a:solidFill>
                <a:effectLst/>
                <a:latin typeface="Times New Roman" panose="02020603050405020304" pitchFamily="18" charset="0"/>
                <a:cs typeface="Times New Roman" panose="02020603050405020304" pitchFamily="18" charset="0"/>
              </a:rPr>
              <a:t>Park in well-lighted areas.</a:t>
            </a:r>
          </a:p>
          <a:p>
            <a:pPr marL="285750" indent="-285750">
              <a:lnSpc>
                <a:spcPct val="150000"/>
              </a:lnSpc>
              <a:buFont typeface="Wingdings" panose="05000000000000000000" pitchFamily="2" charset="2"/>
              <a:buChar char="ü"/>
            </a:pPr>
            <a:r>
              <a:rPr lang="en-US" sz="2000" dirty="0">
                <a:solidFill>
                  <a:srgbClr val="333333"/>
                </a:solidFill>
                <a:latin typeface="Times New Roman" panose="02020603050405020304" pitchFamily="18" charset="0"/>
                <a:cs typeface="Times New Roman" panose="02020603050405020304" pitchFamily="18" charset="0"/>
              </a:rPr>
              <a:t>Even for shorter period lock all doors.</a:t>
            </a:r>
          </a:p>
          <a:p>
            <a:pPr marL="285750" indent="-285750">
              <a:lnSpc>
                <a:spcPct val="150000"/>
              </a:lnSpc>
              <a:buFont typeface="Wingdings" panose="05000000000000000000" pitchFamily="2" charset="2"/>
              <a:buChar char="ü"/>
            </a:pPr>
            <a:r>
              <a:rPr lang="en-US" sz="2000" b="0" i="0" dirty="0">
                <a:solidFill>
                  <a:srgbClr val="333333"/>
                </a:solidFill>
                <a:effectLst/>
                <a:latin typeface="Times New Roman" panose="02020603050405020304" pitchFamily="18" charset="0"/>
                <a:cs typeface="Times New Roman" panose="02020603050405020304" pitchFamily="18" charset="0"/>
              </a:rPr>
              <a:t>Use alarm systems if financially able. </a:t>
            </a:r>
          </a:p>
          <a:p>
            <a:pPr marL="285750" indent="-285750">
              <a:lnSpc>
                <a:spcPct val="150000"/>
              </a:lnSpc>
              <a:buFont typeface="Wingdings" panose="05000000000000000000" pitchFamily="2" charset="2"/>
              <a:buChar char="ü"/>
            </a:pPr>
            <a:r>
              <a:rPr lang="en-US" sz="2000" b="0" i="0" dirty="0">
                <a:solidFill>
                  <a:srgbClr val="333333"/>
                </a:solidFill>
                <a:effectLst/>
                <a:latin typeface="Times New Roman" panose="02020603050405020304" pitchFamily="18" charset="0"/>
                <a:cs typeface="Times New Roman" panose="02020603050405020304" pitchFamily="18" charset="0"/>
              </a:rPr>
              <a:t>Use “motion detector” lighting around all sides of your home.</a:t>
            </a:r>
          </a:p>
          <a:p>
            <a:pPr marL="285750" indent="-285750">
              <a:lnSpc>
                <a:spcPct val="150000"/>
              </a:lnSpc>
              <a:buFont typeface="Wingdings" panose="05000000000000000000" pitchFamily="2" charset="2"/>
              <a:buChar char="ü"/>
            </a:pPr>
            <a:r>
              <a:rPr lang="en-US" sz="2000" dirty="0">
                <a:solidFill>
                  <a:srgbClr val="333333"/>
                </a:solidFill>
                <a:latin typeface="Times New Roman" panose="02020603050405020304" pitchFamily="18" charset="0"/>
                <a:cs typeface="Times New Roman" panose="02020603050405020304" pitchFamily="18" charset="0"/>
              </a:rPr>
              <a:t>Be an </a:t>
            </a:r>
            <a:r>
              <a:rPr lang="en-US" sz="2000" b="0" i="0" dirty="0">
                <a:solidFill>
                  <a:srgbClr val="333333"/>
                </a:solidFill>
                <a:effectLst/>
                <a:latin typeface="Times New Roman" panose="02020603050405020304" pitchFamily="18" charset="0"/>
                <a:cs typeface="Times New Roman" panose="02020603050405020304" pitchFamily="18" charset="0"/>
              </a:rPr>
              <a:t>active member of a neighborhood watch program</a:t>
            </a:r>
          </a:p>
          <a:p>
            <a:pPr marL="285750" indent="-285750">
              <a:lnSpc>
                <a:spcPct val="150000"/>
              </a:lnSpc>
              <a:buFont typeface="Wingdings" panose="05000000000000000000" pitchFamily="2" charset="2"/>
              <a:buChar char="ü"/>
            </a:pPr>
            <a:r>
              <a:rPr lang="en-US" sz="2000" dirty="0">
                <a:solidFill>
                  <a:srgbClr val="292929"/>
                </a:solidFill>
                <a:latin typeface="Times New Roman" panose="02020603050405020304" pitchFamily="18" charset="0"/>
                <a:cs typeface="Times New Roman" panose="02020603050405020304" pitchFamily="18" charset="0"/>
              </a:rPr>
              <a:t>Increase number of patrols in higher crime rate areas.</a:t>
            </a:r>
            <a:endParaRPr lang="en-US" sz="2000" dirty="0">
              <a:solidFill>
                <a:srgbClr val="333333"/>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US" sz="2000" b="0" i="0" dirty="0">
                <a:solidFill>
                  <a:srgbClr val="333333"/>
                </a:solidFill>
                <a:effectLst/>
                <a:latin typeface="Times New Roman" panose="02020603050405020304" pitchFamily="18" charset="0"/>
                <a:cs typeface="Times New Roman" panose="02020603050405020304" pitchFamily="18" charset="0"/>
              </a:rPr>
              <a:t>Consider having a dog in your family, as dogs have been shown to deter crime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592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85" name="Google Shape;485;p41"/>
          <p:cNvSpPr txBox="1">
            <a:spLocks noGrp="1"/>
          </p:cNvSpPr>
          <p:nvPr>
            <p:ph type="title" idx="15"/>
          </p:nvPr>
        </p:nvSpPr>
        <p:spPr>
          <a:xfrm>
            <a:off x="146563" y="202584"/>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CONCLUSION:</a:t>
            </a:r>
            <a:endParaRPr dirty="0"/>
          </a:p>
        </p:txBody>
      </p:sp>
      <p:sp>
        <p:nvSpPr>
          <p:cNvPr id="5" name="Google Shape;468;p40">
            <a:extLst>
              <a:ext uri="{FF2B5EF4-FFF2-40B4-BE49-F238E27FC236}">
                <a16:creationId xmlns:a16="http://schemas.microsoft.com/office/drawing/2014/main" id="{C2D0C14B-5135-5EAF-F57B-9E9C4FDAA402}"/>
              </a:ext>
            </a:extLst>
          </p:cNvPr>
          <p:cNvSpPr txBox="1">
            <a:spLocks/>
          </p:cNvSpPr>
          <p:nvPr/>
        </p:nvSpPr>
        <p:spPr>
          <a:xfrm>
            <a:off x="180263" y="570770"/>
            <a:ext cx="7704000" cy="42602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342900"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Approach for the analysis:</a:t>
            </a:r>
          </a:p>
          <a:p>
            <a:pPr marL="800100" lvl="1"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Explore the data</a:t>
            </a:r>
          </a:p>
          <a:p>
            <a:pPr marL="800100" lvl="1"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Draw out distinct questions</a:t>
            </a:r>
          </a:p>
          <a:p>
            <a:pPr marL="342900"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New insights into crime trends will assist police departments and law enforcement agencies with:</a:t>
            </a:r>
          </a:p>
          <a:p>
            <a:pPr marL="800100" lvl="1"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Tracking activities</a:t>
            </a:r>
          </a:p>
          <a:p>
            <a:pPr marL="800100" lvl="1"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Predicting the likelihood of incidents</a:t>
            </a:r>
          </a:p>
          <a:p>
            <a:pPr marL="800100" lvl="1"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Effectively deploying resources</a:t>
            </a:r>
          </a:p>
          <a:p>
            <a:pPr marL="800100" lvl="1"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Optimizing the decision-making process</a:t>
            </a:r>
          </a:p>
          <a:p>
            <a:pPr marL="342900" indent="-342900">
              <a:lnSpc>
                <a:spcPct val="150000"/>
              </a:lnSpc>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p:txBody>
      </p:sp>
      <p:grpSp>
        <p:nvGrpSpPr>
          <p:cNvPr id="6" name="Google Shape;1768;p73">
            <a:extLst>
              <a:ext uri="{FF2B5EF4-FFF2-40B4-BE49-F238E27FC236}">
                <a16:creationId xmlns:a16="http://schemas.microsoft.com/office/drawing/2014/main" id="{1B1E34DD-D31A-8868-AA4A-838D2C6DDB5C}"/>
              </a:ext>
            </a:extLst>
          </p:cNvPr>
          <p:cNvGrpSpPr/>
          <p:nvPr/>
        </p:nvGrpSpPr>
        <p:grpSpPr>
          <a:xfrm>
            <a:off x="7093819" y="3614644"/>
            <a:ext cx="1926193" cy="1447624"/>
            <a:chOff x="4936000" y="1453300"/>
            <a:chExt cx="3007200" cy="2480200"/>
          </a:xfrm>
        </p:grpSpPr>
        <p:sp>
          <p:nvSpPr>
            <p:cNvPr id="7" name="Google Shape;1769;p73">
              <a:extLst>
                <a:ext uri="{FF2B5EF4-FFF2-40B4-BE49-F238E27FC236}">
                  <a16:creationId xmlns:a16="http://schemas.microsoft.com/office/drawing/2014/main" id="{9FF92C2A-CCB3-1422-931D-F903A396E914}"/>
                </a:ext>
              </a:extLst>
            </p:cNvPr>
            <p:cNvSpPr/>
            <p:nvPr/>
          </p:nvSpPr>
          <p:spPr>
            <a:xfrm>
              <a:off x="6188130" y="1851055"/>
              <a:ext cx="322528" cy="425874"/>
            </a:xfrm>
            <a:custGeom>
              <a:avLst/>
              <a:gdLst/>
              <a:ahLst/>
              <a:cxnLst/>
              <a:rect l="l" t="t" r="r" b="b"/>
              <a:pathLst>
                <a:path w="20738" h="27383" extrusionOk="0">
                  <a:moveTo>
                    <a:pt x="5669" y="0"/>
                  </a:moveTo>
                  <a:cubicBezTo>
                    <a:pt x="4716" y="0"/>
                    <a:pt x="1003" y="323"/>
                    <a:pt x="485" y="5304"/>
                  </a:cubicBezTo>
                  <a:cubicBezTo>
                    <a:pt x="0" y="9969"/>
                    <a:pt x="12916" y="26119"/>
                    <a:pt x="14860" y="27128"/>
                  </a:cubicBezTo>
                  <a:cubicBezTo>
                    <a:pt x="15197" y="27302"/>
                    <a:pt x="15600" y="27382"/>
                    <a:pt x="16030" y="27382"/>
                  </a:cubicBezTo>
                  <a:cubicBezTo>
                    <a:pt x="18080" y="27382"/>
                    <a:pt x="20737" y="25553"/>
                    <a:pt x="19813" y="23332"/>
                  </a:cubicBezTo>
                  <a:cubicBezTo>
                    <a:pt x="16792" y="16063"/>
                    <a:pt x="11493" y="7"/>
                    <a:pt x="5944" y="7"/>
                  </a:cubicBezTo>
                  <a:cubicBezTo>
                    <a:pt x="5927" y="7"/>
                    <a:pt x="5909" y="7"/>
                    <a:pt x="5891" y="8"/>
                  </a:cubicBezTo>
                  <a:cubicBezTo>
                    <a:pt x="5891" y="8"/>
                    <a:pt x="5810" y="0"/>
                    <a:pt x="5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0;p73">
              <a:extLst>
                <a:ext uri="{FF2B5EF4-FFF2-40B4-BE49-F238E27FC236}">
                  <a16:creationId xmlns:a16="http://schemas.microsoft.com/office/drawing/2014/main" id="{D1DCDC76-3D61-3709-709F-57258419A2BF}"/>
                </a:ext>
              </a:extLst>
            </p:cNvPr>
            <p:cNvSpPr/>
            <p:nvPr/>
          </p:nvSpPr>
          <p:spPr>
            <a:xfrm>
              <a:off x="6403890" y="2118605"/>
              <a:ext cx="451271" cy="161870"/>
            </a:xfrm>
            <a:custGeom>
              <a:avLst/>
              <a:gdLst/>
              <a:ahLst/>
              <a:cxnLst/>
              <a:rect l="l" t="t" r="r" b="b"/>
              <a:pathLst>
                <a:path w="29016" h="10408" extrusionOk="0">
                  <a:moveTo>
                    <a:pt x="21134" y="1"/>
                  </a:moveTo>
                  <a:cubicBezTo>
                    <a:pt x="14357" y="1"/>
                    <a:pt x="3207" y="1406"/>
                    <a:pt x="1165" y="4159"/>
                  </a:cubicBezTo>
                  <a:cubicBezTo>
                    <a:pt x="1165" y="4159"/>
                    <a:pt x="1" y="8991"/>
                    <a:pt x="1612" y="10055"/>
                  </a:cubicBezTo>
                  <a:cubicBezTo>
                    <a:pt x="1982" y="10299"/>
                    <a:pt x="2618" y="10408"/>
                    <a:pt x="3450" y="10408"/>
                  </a:cubicBezTo>
                  <a:cubicBezTo>
                    <a:pt x="9426" y="10408"/>
                    <a:pt x="25575" y="4820"/>
                    <a:pt x="27182" y="3638"/>
                  </a:cubicBezTo>
                  <a:cubicBezTo>
                    <a:pt x="29015" y="2297"/>
                    <a:pt x="28255" y="1008"/>
                    <a:pt x="25518" y="337"/>
                  </a:cubicBezTo>
                  <a:cubicBezTo>
                    <a:pt x="24604" y="112"/>
                    <a:pt x="23042" y="1"/>
                    <a:pt x="21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1;p73">
              <a:extLst>
                <a:ext uri="{FF2B5EF4-FFF2-40B4-BE49-F238E27FC236}">
                  <a16:creationId xmlns:a16="http://schemas.microsoft.com/office/drawing/2014/main" id="{7EA13846-8632-7BCE-78A4-B306DD001E32}"/>
                </a:ext>
              </a:extLst>
            </p:cNvPr>
            <p:cNvSpPr/>
            <p:nvPr/>
          </p:nvSpPr>
          <p:spPr>
            <a:xfrm>
              <a:off x="6700398" y="2084685"/>
              <a:ext cx="263739" cy="140517"/>
            </a:xfrm>
            <a:custGeom>
              <a:avLst/>
              <a:gdLst/>
              <a:ahLst/>
              <a:cxnLst/>
              <a:rect l="l" t="t" r="r" b="b"/>
              <a:pathLst>
                <a:path w="16958" h="9035" extrusionOk="0">
                  <a:moveTo>
                    <a:pt x="11385" y="1"/>
                  </a:moveTo>
                  <a:lnTo>
                    <a:pt x="6773" y="1920"/>
                  </a:lnTo>
                  <a:lnTo>
                    <a:pt x="1" y="1979"/>
                  </a:lnTo>
                  <a:lnTo>
                    <a:pt x="947" y="9034"/>
                  </a:lnTo>
                  <a:lnTo>
                    <a:pt x="7459" y="7341"/>
                  </a:lnTo>
                  <a:cubicBezTo>
                    <a:pt x="7459" y="7341"/>
                    <a:pt x="8316" y="7852"/>
                    <a:pt x="10472" y="8074"/>
                  </a:cubicBezTo>
                  <a:cubicBezTo>
                    <a:pt x="10920" y="8120"/>
                    <a:pt x="11364" y="8139"/>
                    <a:pt x="11785" y="8139"/>
                  </a:cubicBezTo>
                  <a:cubicBezTo>
                    <a:pt x="13391" y="8139"/>
                    <a:pt x="14675" y="7872"/>
                    <a:pt x="14675" y="7872"/>
                  </a:cubicBezTo>
                  <a:cubicBezTo>
                    <a:pt x="14675" y="7872"/>
                    <a:pt x="15157" y="7397"/>
                    <a:pt x="14144" y="6747"/>
                  </a:cubicBezTo>
                  <a:cubicBezTo>
                    <a:pt x="13566" y="6376"/>
                    <a:pt x="12755" y="6305"/>
                    <a:pt x="12075" y="6305"/>
                  </a:cubicBezTo>
                  <a:cubicBezTo>
                    <a:pt x="11655" y="6305"/>
                    <a:pt x="11285" y="6332"/>
                    <a:pt x="11051" y="6332"/>
                  </a:cubicBezTo>
                  <a:cubicBezTo>
                    <a:pt x="11001" y="6332"/>
                    <a:pt x="10957" y="6331"/>
                    <a:pt x="10920" y="6328"/>
                  </a:cubicBezTo>
                  <a:cubicBezTo>
                    <a:pt x="9556" y="6218"/>
                    <a:pt x="8918" y="2028"/>
                    <a:pt x="11553" y="2028"/>
                  </a:cubicBezTo>
                  <a:cubicBezTo>
                    <a:pt x="11616" y="2028"/>
                    <a:pt x="11681" y="2030"/>
                    <a:pt x="11748" y="2035"/>
                  </a:cubicBezTo>
                  <a:cubicBezTo>
                    <a:pt x="12556" y="2094"/>
                    <a:pt x="14744" y="2128"/>
                    <a:pt x="14744" y="2128"/>
                  </a:cubicBezTo>
                  <a:cubicBezTo>
                    <a:pt x="14744" y="2128"/>
                    <a:pt x="15807" y="5334"/>
                    <a:pt x="16362" y="5334"/>
                  </a:cubicBezTo>
                  <a:cubicBezTo>
                    <a:pt x="16384" y="5334"/>
                    <a:pt x="16405" y="5329"/>
                    <a:pt x="16426" y="5318"/>
                  </a:cubicBezTo>
                  <a:cubicBezTo>
                    <a:pt x="16957" y="5039"/>
                    <a:pt x="15208" y="1106"/>
                    <a:pt x="15208" y="1106"/>
                  </a:cubicBezTo>
                  <a:lnTo>
                    <a:pt x="113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2;p73">
              <a:extLst>
                <a:ext uri="{FF2B5EF4-FFF2-40B4-BE49-F238E27FC236}">
                  <a16:creationId xmlns:a16="http://schemas.microsoft.com/office/drawing/2014/main" id="{55846A18-F09D-16BB-A374-16D2CB3A17A7}"/>
                </a:ext>
              </a:extLst>
            </p:cNvPr>
            <p:cNvSpPr/>
            <p:nvPr/>
          </p:nvSpPr>
          <p:spPr>
            <a:xfrm>
              <a:off x="5415668" y="3104260"/>
              <a:ext cx="89925" cy="740268"/>
            </a:xfrm>
            <a:custGeom>
              <a:avLst/>
              <a:gdLst/>
              <a:ahLst/>
              <a:cxnLst/>
              <a:rect l="l" t="t" r="r" b="b"/>
              <a:pathLst>
                <a:path w="5782" h="47598" extrusionOk="0">
                  <a:moveTo>
                    <a:pt x="2891" y="3172"/>
                  </a:moveTo>
                  <a:lnTo>
                    <a:pt x="5405" y="24003"/>
                  </a:lnTo>
                  <a:lnTo>
                    <a:pt x="2891" y="44475"/>
                  </a:lnTo>
                  <a:lnTo>
                    <a:pt x="377" y="23956"/>
                  </a:lnTo>
                  <a:lnTo>
                    <a:pt x="2891" y="3172"/>
                  </a:lnTo>
                  <a:close/>
                  <a:moveTo>
                    <a:pt x="2891" y="0"/>
                  </a:moveTo>
                  <a:lnTo>
                    <a:pt x="1" y="23958"/>
                  </a:lnTo>
                  <a:lnTo>
                    <a:pt x="2891" y="47598"/>
                  </a:lnTo>
                  <a:lnTo>
                    <a:pt x="5781" y="24004"/>
                  </a:lnTo>
                  <a:lnTo>
                    <a:pt x="28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3;p73">
              <a:extLst>
                <a:ext uri="{FF2B5EF4-FFF2-40B4-BE49-F238E27FC236}">
                  <a16:creationId xmlns:a16="http://schemas.microsoft.com/office/drawing/2014/main" id="{2476825D-99C9-961A-C9C8-C687CEC324F9}"/>
                </a:ext>
              </a:extLst>
            </p:cNvPr>
            <p:cNvSpPr/>
            <p:nvPr/>
          </p:nvSpPr>
          <p:spPr>
            <a:xfrm>
              <a:off x="5334095" y="3126609"/>
              <a:ext cx="253195" cy="695617"/>
            </a:xfrm>
            <a:custGeom>
              <a:avLst/>
              <a:gdLst/>
              <a:ahLst/>
              <a:cxnLst/>
              <a:rect l="l" t="t" r="r" b="b"/>
              <a:pathLst>
                <a:path w="16280" h="44727" extrusionOk="0">
                  <a:moveTo>
                    <a:pt x="15194" y="2979"/>
                  </a:moveTo>
                  <a:lnTo>
                    <a:pt x="10432" y="23415"/>
                  </a:lnTo>
                  <a:lnTo>
                    <a:pt x="1067" y="41792"/>
                  </a:lnTo>
                  <a:lnTo>
                    <a:pt x="5723" y="21652"/>
                  </a:lnTo>
                  <a:lnTo>
                    <a:pt x="15194" y="2979"/>
                  </a:lnTo>
                  <a:close/>
                  <a:moveTo>
                    <a:pt x="16279" y="0"/>
                  </a:moveTo>
                  <a:lnTo>
                    <a:pt x="5370" y="21523"/>
                  </a:lnTo>
                  <a:lnTo>
                    <a:pt x="0" y="44727"/>
                  </a:lnTo>
                  <a:lnTo>
                    <a:pt x="10786" y="23543"/>
                  </a:lnTo>
                  <a:lnTo>
                    <a:pt x="16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4;p73">
              <a:extLst>
                <a:ext uri="{FF2B5EF4-FFF2-40B4-BE49-F238E27FC236}">
                  <a16:creationId xmlns:a16="http://schemas.microsoft.com/office/drawing/2014/main" id="{B862FB04-3C1E-6E4E-AD68-4C0E0C1C6B2C}"/>
                </a:ext>
              </a:extLst>
            </p:cNvPr>
            <p:cNvSpPr/>
            <p:nvPr/>
          </p:nvSpPr>
          <p:spPr>
            <a:xfrm>
              <a:off x="5222833" y="3190934"/>
              <a:ext cx="475844" cy="567013"/>
            </a:xfrm>
            <a:custGeom>
              <a:avLst/>
              <a:gdLst/>
              <a:ahLst/>
              <a:cxnLst/>
              <a:rect l="l" t="t" r="r" b="b"/>
              <a:pathLst>
                <a:path w="30596" h="36458" extrusionOk="0">
                  <a:moveTo>
                    <a:pt x="28558" y="2428"/>
                  </a:moveTo>
                  <a:lnTo>
                    <a:pt x="17092" y="20001"/>
                  </a:lnTo>
                  <a:lnTo>
                    <a:pt x="2007" y="34068"/>
                  </a:lnTo>
                  <a:lnTo>
                    <a:pt x="2007" y="34068"/>
                  </a:lnTo>
                  <a:lnTo>
                    <a:pt x="13270" y="16735"/>
                  </a:lnTo>
                  <a:lnTo>
                    <a:pt x="28558" y="2428"/>
                  </a:lnTo>
                  <a:close/>
                  <a:moveTo>
                    <a:pt x="30595" y="0"/>
                  </a:moveTo>
                  <a:lnTo>
                    <a:pt x="12981" y="16493"/>
                  </a:lnTo>
                  <a:lnTo>
                    <a:pt x="0" y="36458"/>
                  </a:lnTo>
                  <a:lnTo>
                    <a:pt x="0" y="36458"/>
                  </a:lnTo>
                  <a:lnTo>
                    <a:pt x="17380" y="20245"/>
                  </a:lnTo>
                  <a:lnTo>
                    <a:pt x="3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75;p73">
              <a:extLst>
                <a:ext uri="{FF2B5EF4-FFF2-40B4-BE49-F238E27FC236}">
                  <a16:creationId xmlns:a16="http://schemas.microsoft.com/office/drawing/2014/main" id="{BD59AA23-6B37-05AD-4103-B4CD9C59B45E}"/>
                </a:ext>
              </a:extLst>
            </p:cNvPr>
            <p:cNvSpPr/>
            <p:nvPr/>
          </p:nvSpPr>
          <p:spPr>
            <a:xfrm>
              <a:off x="5140249" y="3289428"/>
              <a:ext cx="641074" cy="370118"/>
            </a:xfrm>
            <a:custGeom>
              <a:avLst/>
              <a:gdLst/>
              <a:ahLst/>
              <a:cxnLst/>
              <a:rect l="l" t="t" r="r" b="b"/>
              <a:pathLst>
                <a:path w="41220" h="23798" extrusionOk="0">
                  <a:moveTo>
                    <a:pt x="38475" y="1586"/>
                  </a:moveTo>
                  <a:lnTo>
                    <a:pt x="21690" y="14179"/>
                  </a:lnTo>
                  <a:lnTo>
                    <a:pt x="2704" y="22237"/>
                  </a:lnTo>
                  <a:lnTo>
                    <a:pt x="19217" y="9801"/>
                  </a:lnTo>
                  <a:lnTo>
                    <a:pt x="38475" y="1586"/>
                  </a:lnTo>
                  <a:close/>
                  <a:moveTo>
                    <a:pt x="41220" y="1"/>
                  </a:moveTo>
                  <a:lnTo>
                    <a:pt x="19028" y="9474"/>
                  </a:lnTo>
                  <a:lnTo>
                    <a:pt x="0" y="23798"/>
                  </a:lnTo>
                  <a:lnTo>
                    <a:pt x="21878" y="14505"/>
                  </a:lnTo>
                  <a:lnTo>
                    <a:pt x="412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76;p73">
              <a:extLst>
                <a:ext uri="{FF2B5EF4-FFF2-40B4-BE49-F238E27FC236}">
                  <a16:creationId xmlns:a16="http://schemas.microsoft.com/office/drawing/2014/main" id="{432980EF-A5D8-4551-908C-77831E439CD8}"/>
                </a:ext>
              </a:extLst>
            </p:cNvPr>
            <p:cNvSpPr/>
            <p:nvPr/>
          </p:nvSpPr>
          <p:spPr>
            <a:xfrm>
              <a:off x="5096298" y="3410256"/>
              <a:ext cx="729023" cy="128588"/>
            </a:xfrm>
            <a:custGeom>
              <a:avLst/>
              <a:gdLst/>
              <a:ahLst/>
              <a:cxnLst/>
              <a:rect l="l" t="t" r="r" b="b"/>
              <a:pathLst>
                <a:path w="46875" h="8268" extrusionOk="0">
                  <a:moveTo>
                    <a:pt x="43752" y="551"/>
                  </a:moveTo>
                  <a:lnTo>
                    <a:pt x="23674" y="6646"/>
                  </a:lnTo>
                  <a:lnTo>
                    <a:pt x="3076" y="7727"/>
                  </a:lnTo>
                  <a:lnTo>
                    <a:pt x="22846" y="1686"/>
                  </a:lnTo>
                  <a:lnTo>
                    <a:pt x="43752" y="551"/>
                  </a:lnTo>
                  <a:close/>
                  <a:moveTo>
                    <a:pt x="46875" y="1"/>
                  </a:moveTo>
                  <a:lnTo>
                    <a:pt x="22779" y="1315"/>
                  </a:lnTo>
                  <a:lnTo>
                    <a:pt x="1" y="8267"/>
                  </a:lnTo>
                  <a:lnTo>
                    <a:pt x="23738" y="7017"/>
                  </a:lnTo>
                  <a:lnTo>
                    <a:pt x="468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7;p73">
              <a:extLst>
                <a:ext uri="{FF2B5EF4-FFF2-40B4-BE49-F238E27FC236}">
                  <a16:creationId xmlns:a16="http://schemas.microsoft.com/office/drawing/2014/main" id="{64D25B1D-6480-90FB-2AEF-5B7D05430C18}"/>
                </a:ext>
              </a:extLst>
            </p:cNvPr>
            <p:cNvSpPr/>
            <p:nvPr/>
          </p:nvSpPr>
          <p:spPr>
            <a:xfrm>
              <a:off x="5096298" y="3410318"/>
              <a:ext cx="729023" cy="128588"/>
            </a:xfrm>
            <a:custGeom>
              <a:avLst/>
              <a:gdLst/>
              <a:ahLst/>
              <a:cxnLst/>
              <a:rect l="l" t="t" r="r" b="b"/>
              <a:pathLst>
                <a:path w="46875" h="8268" extrusionOk="0">
                  <a:moveTo>
                    <a:pt x="3075" y="545"/>
                  </a:moveTo>
                  <a:lnTo>
                    <a:pt x="23718" y="1632"/>
                  </a:lnTo>
                  <a:lnTo>
                    <a:pt x="43752" y="7716"/>
                  </a:lnTo>
                  <a:lnTo>
                    <a:pt x="43752" y="7716"/>
                  </a:lnTo>
                  <a:lnTo>
                    <a:pt x="22800" y="6573"/>
                  </a:lnTo>
                  <a:lnTo>
                    <a:pt x="3075" y="545"/>
                  </a:lnTo>
                  <a:close/>
                  <a:moveTo>
                    <a:pt x="1" y="1"/>
                  </a:moveTo>
                  <a:lnTo>
                    <a:pt x="22735" y="6945"/>
                  </a:lnTo>
                  <a:lnTo>
                    <a:pt x="46875" y="8268"/>
                  </a:lnTo>
                  <a:lnTo>
                    <a:pt x="23784" y="126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8;p73">
              <a:extLst>
                <a:ext uri="{FF2B5EF4-FFF2-40B4-BE49-F238E27FC236}">
                  <a16:creationId xmlns:a16="http://schemas.microsoft.com/office/drawing/2014/main" id="{BA310F65-D050-2904-2A45-DEB6A21F7C94}"/>
                </a:ext>
              </a:extLst>
            </p:cNvPr>
            <p:cNvSpPr/>
            <p:nvPr/>
          </p:nvSpPr>
          <p:spPr>
            <a:xfrm>
              <a:off x="5140249" y="3289615"/>
              <a:ext cx="641074" cy="370134"/>
            </a:xfrm>
            <a:custGeom>
              <a:avLst/>
              <a:gdLst/>
              <a:ahLst/>
              <a:cxnLst/>
              <a:rect l="l" t="t" r="r" b="b"/>
              <a:pathLst>
                <a:path w="41220" h="23799" extrusionOk="0">
                  <a:moveTo>
                    <a:pt x="2704" y="1561"/>
                  </a:moveTo>
                  <a:lnTo>
                    <a:pt x="21730" y="9643"/>
                  </a:lnTo>
                  <a:lnTo>
                    <a:pt x="38475" y="22213"/>
                  </a:lnTo>
                  <a:lnTo>
                    <a:pt x="19177" y="13974"/>
                  </a:lnTo>
                  <a:lnTo>
                    <a:pt x="2704" y="1561"/>
                  </a:lnTo>
                  <a:close/>
                  <a:moveTo>
                    <a:pt x="0" y="0"/>
                  </a:moveTo>
                  <a:lnTo>
                    <a:pt x="18988" y="14300"/>
                  </a:lnTo>
                  <a:lnTo>
                    <a:pt x="41220" y="23798"/>
                  </a:lnTo>
                  <a:lnTo>
                    <a:pt x="41220" y="23798"/>
                  </a:lnTo>
                  <a:lnTo>
                    <a:pt x="21919" y="931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79;p73">
              <a:extLst>
                <a:ext uri="{FF2B5EF4-FFF2-40B4-BE49-F238E27FC236}">
                  <a16:creationId xmlns:a16="http://schemas.microsoft.com/office/drawing/2014/main" id="{7CE544C4-10CB-3DDC-0D35-3B60489B4EE0}"/>
                </a:ext>
              </a:extLst>
            </p:cNvPr>
            <p:cNvSpPr/>
            <p:nvPr/>
          </p:nvSpPr>
          <p:spPr>
            <a:xfrm>
              <a:off x="5222833" y="3191214"/>
              <a:ext cx="475844" cy="567044"/>
            </a:xfrm>
            <a:custGeom>
              <a:avLst/>
              <a:gdLst/>
              <a:ahLst/>
              <a:cxnLst/>
              <a:rect l="l" t="t" r="r" b="b"/>
              <a:pathLst>
                <a:path w="30596" h="36460" extrusionOk="0">
                  <a:moveTo>
                    <a:pt x="2007" y="2392"/>
                  </a:moveTo>
                  <a:lnTo>
                    <a:pt x="17121" y="16493"/>
                  </a:lnTo>
                  <a:lnTo>
                    <a:pt x="28558" y="34030"/>
                  </a:lnTo>
                  <a:lnTo>
                    <a:pt x="28558" y="34030"/>
                  </a:lnTo>
                  <a:lnTo>
                    <a:pt x="13242" y="19689"/>
                  </a:lnTo>
                  <a:lnTo>
                    <a:pt x="2007" y="2392"/>
                  </a:lnTo>
                  <a:close/>
                  <a:moveTo>
                    <a:pt x="0" y="0"/>
                  </a:moveTo>
                  <a:lnTo>
                    <a:pt x="12952" y="19931"/>
                  </a:lnTo>
                  <a:lnTo>
                    <a:pt x="30595" y="36460"/>
                  </a:lnTo>
                  <a:lnTo>
                    <a:pt x="17411" y="1625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80;p73">
              <a:extLst>
                <a:ext uri="{FF2B5EF4-FFF2-40B4-BE49-F238E27FC236}">
                  <a16:creationId xmlns:a16="http://schemas.microsoft.com/office/drawing/2014/main" id="{B5F9F3A7-5868-C347-E48B-FC0A1C016B77}"/>
                </a:ext>
              </a:extLst>
            </p:cNvPr>
            <p:cNvSpPr/>
            <p:nvPr/>
          </p:nvSpPr>
          <p:spPr>
            <a:xfrm>
              <a:off x="5334095" y="3126951"/>
              <a:ext cx="253195" cy="695617"/>
            </a:xfrm>
            <a:custGeom>
              <a:avLst/>
              <a:gdLst/>
              <a:ahLst/>
              <a:cxnLst/>
              <a:rect l="l" t="t" r="r" b="b"/>
              <a:pathLst>
                <a:path w="16280" h="44727" extrusionOk="0">
                  <a:moveTo>
                    <a:pt x="1068" y="2935"/>
                  </a:moveTo>
                  <a:lnTo>
                    <a:pt x="10448" y="21355"/>
                  </a:lnTo>
                  <a:lnTo>
                    <a:pt x="15195" y="41747"/>
                  </a:lnTo>
                  <a:lnTo>
                    <a:pt x="5708" y="23032"/>
                  </a:lnTo>
                  <a:lnTo>
                    <a:pt x="1068" y="2935"/>
                  </a:lnTo>
                  <a:close/>
                  <a:moveTo>
                    <a:pt x="0" y="0"/>
                  </a:moveTo>
                  <a:lnTo>
                    <a:pt x="5354" y="23162"/>
                  </a:lnTo>
                  <a:lnTo>
                    <a:pt x="16279" y="44727"/>
                  </a:lnTo>
                  <a:lnTo>
                    <a:pt x="10802" y="2122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81;p73">
              <a:extLst>
                <a:ext uri="{FF2B5EF4-FFF2-40B4-BE49-F238E27FC236}">
                  <a16:creationId xmlns:a16="http://schemas.microsoft.com/office/drawing/2014/main" id="{E90B4569-9137-D8BC-AF20-8D14B056F61E}"/>
                </a:ext>
              </a:extLst>
            </p:cNvPr>
            <p:cNvSpPr/>
            <p:nvPr/>
          </p:nvSpPr>
          <p:spPr>
            <a:xfrm>
              <a:off x="7445689" y="3094167"/>
              <a:ext cx="89893" cy="740283"/>
            </a:xfrm>
            <a:custGeom>
              <a:avLst/>
              <a:gdLst/>
              <a:ahLst/>
              <a:cxnLst/>
              <a:rect l="l" t="t" r="r" b="b"/>
              <a:pathLst>
                <a:path w="5780" h="47599" extrusionOk="0">
                  <a:moveTo>
                    <a:pt x="2891" y="3172"/>
                  </a:moveTo>
                  <a:lnTo>
                    <a:pt x="5403" y="24003"/>
                  </a:lnTo>
                  <a:lnTo>
                    <a:pt x="2891" y="44475"/>
                  </a:lnTo>
                  <a:lnTo>
                    <a:pt x="377" y="23957"/>
                  </a:lnTo>
                  <a:lnTo>
                    <a:pt x="2891" y="3172"/>
                  </a:lnTo>
                  <a:close/>
                  <a:moveTo>
                    <a:pt x="2890" y="0"/>
                  </a:moveTo>
                  <a:lnTo>
                    <a:pt x="1" y="23958"/>
                  </a:lnTo>
                  <a:lnTo>
                    <a:pt x="2890" y="47598"/>
                  </a:lnTo>
                  <a:lnTo>
                    <a:pt x="5780" y="24004"/>
                  </a:lnTo>
                  <a:lnTo>
                    <a:pt x="2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2;p73">
              <a:extLst>
                <a:ext uri="{FF2B5EF4-FFF2-40B4-BE49-F238E27FC236}">
                  <a16:creationId xmlns:a16="http://schemas.microsoft.com/office/drawing/2014/main" id="{A5BE5BA6-4F8A-E344-266C-2F45FEEF6442}"/>
                </a:ext>
              </a:extLst>
            </p:cNvPr>
            <p:cNvSpPr/>
            <p:nvPr/>
          </p:nvSpPr>
          <p:spPr>
            <a:xfrm>
              <a:off x="7364117" y="3116516"/>
              <a:ext cx="253195" cy="695617"/>
            </a:xfrm>
            <a:custGeom>
              <a:avLst/>
              <a:gdLst/>
              <a:ahLst/>
              <a:cxnLst/>
              <a:rect l="l" t="t" r="r" b="b"/>
              <a:pathLst>
                <a:path w="16280" h="44727" extrusionOk="0">
                  <a:moveTo>
                    <a:pt x="15194" y="2979"/>
                  </a:moveTo>
                  <a:lnTo>
                    <a:pt x="10432" y="23415"/>
                  </a:lnTo>
                  <a:lnTo>
                    <a:pt x="1067" y="41793"/>
                  </a:lnTo>
                  <a:lnTo>
                    <a:pt x="5723" y="21652"/>
                  </a:lnTo>
                  <a:lnTo>
                    <a:pt x="15194" y="2979"/>
                  </a:lnTo>
                  <a:close/>
                  <a:moveTo>
                    <a:pt x="16280" y="0"/>
                  </a:moveTo>
                  <a:lnTo>
                    <a:pt x="5370" y="21523"/>
                  </a:lnTo>
                  <a:lnTo>
                    <a:pt x="0" y="44727"/>
                  </a:lnTo>
                  <a:lnTo>
                    <a:pt x="10787" y="23544"/>
                  </a:lnTo>
                  <a:lnTo>
                    <a:pt x="16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83;p73">
              <a:extLst>
                <a:ext uri="{FF2B5EF4-FFF2-40B4-BE49-F238E27FC236}">
                  <a16:creationId xmlns:a16="http://schemas.microsoft.com/office/drawing/2014/main" id="{B877F797-EF58-42E4-4823-A313779EDE5B}"/>
                </a:ext>
              </a:extLst>
            </p:cNvPr>
            <p:cNvSpPr/>
            <p:nvPr/>
          </p:nvSpPr>
          <p:spPr>
            <a:xfrm>
              <a:off x="7252854" y="3180841"/>
              <a:ext cx="475829" cy="567044"/>
            </a:xfrm>
            <a:custGeom>
              <a:avLst/>
              <a:gdLst/>
              <a:ahLst/>
              <a:cxnLst/>
              <a:rect l="l" t="t" r="r" b="b"/>
              <a:pathLst>
                <a:path w="30595" h="36460" extrusionOk="0">
                  <a:moveTo>
                    <a:pt x="28557" y="2428"/>
                  </a:moveTo>
                  <a:lnTo>
                    <a:pt x="17091" y="20001"/>
                  </a:lnTo>
                  <a:lnTo>
                    <a:pt x="2006" y="34068"/>
                  </a:lnTo>
                  <a:lnTo>
                    <a:pt x="13270" y="16735"/>
                  </a:lnTo>
                  <a:lnTo>
                    <a:pt x="28557" y="2428"/>
                  </a:lnTo>
                  <a:close/>
                  <a:moveTo>
                    <a:pt x="30594" y="0"/>
                  </a:moveTo>
                  <a:lnTo>
                    <a:pt x="12981" y="16494"/>
                  </a:lnTo>
                  <a:lnTo>
                    <a:pt x="0" y="36459"/>
                  </a:lnTo>
                  <a:lnTo>
                    <a:pt x="17380" y="20245"/>
                  </a:lnTo>
                  <a:lnTo>
                    <a:pt x="305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84;p73">
              <a:extLst>
                <a:ext uri="{FF2B5EF4-FFF2-40B4-BE49-F238E27FC236}">
                  <a16:creationId xmlns:a16="http://schemas.microsoft.com/office/drawing/2014/main" id="{47A52CE2-7C72-C113-547D-6CD46BB2EE58}"/>
                </a:ext>
              </a:extLst>
            </p:cNvPr>
            <p:cNvSpPr/>
            <p:nvPr/>
          </p:nvSpPr>
          <p:spPr>
            <a:xfrm>
              <a:off x="7170239" y="3279335"/>
              <a:ext cx="641105" cy="370118"/>
            </a:xfrm>
            <a:custGeom>
              <a:avLst/>
              <a:gdLst/>
              <a:ahLst/>
              <a:cxnLst/>
              <a:rect l="l" t="t" r="r" b="b"/>
              <a:pathLst>
                <a:path w="41222" h="23798" extrusionOk="0">
                  <a:moveTo>
                    <a:pt x="38476" y="1586"/>
                  </a:moveTo>
                  <a:lnTo>
                    <a:pt x="21692" y="14179"/>
                  </a:lnTo>
                  <a:lnTo>
                    <a:pt x="2706" y="22238"/>
                  </a:lnTo>
                  <a:lnTo>
                    <a:pt x="19219" y="9802"/>
                  </a:lnTo>
                  <a:lnTo>
                    <a:pt x="38476" y="1586"/>
                  </a:lnTo>
                  <a:close/>
                  <a:moveTo>
                    <a:pt x="41222" y="1"/>
                  </a:moveTo>
                  <a:lnTo>
                    <a:pt x="19029" y="9475"/>
                  </a:lnTo>
                  <a:lnTo>
                    <a:pt x="1" y="23798"/>
                  </a:lnTo>
                  <a:lnTo>
                    <a:pt x="1" y="23798"/>
                  </a:lnTo>
                  <a:lnTo>
                    <a:pt x="21880" y="14506"/>
                  </a:lnTo>
                  <a:lnTo>
                    <a:pt x="41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5;p73">
              <a:extLst>
                <a:ext uri="{FF2B5EF4-FFF2-40B4-BE49-F238E27FC236}">
                  <a16:creationId xmlns:a16="http://schemas.microsoft.com/office/drawing/2014/main" id="{60735BDF-1945-06E1-4A1B-64E778FA9A8C}"/>
                </a:ext>
              </a:extLst>
            </p:cNvPr>
            <p:cNvSpPr/>
            <p:nvPr/>
          </p:nvSpPr>
          <p:spPr>
            <a:xfrm>
              <a:off x="7126319" y="3400162"/>
              <a:ext cx="729023" cy="128604"/>
            </a:xfrm>
            <a:custGeom>
              <a:avLst/>
              <a:gdLst/>
              <a:ahLst/>
              <a:cxnLst/>
              <a:rect l="l" t="t" r="r" b="b"/>
              <a:pathLst>
                <a:path w="46875" h="8269" extrusionOk="0">
                  <a:moveTo>
                    <a:pt x="43751" y="552"/>
                  </a:moveTo>
                  <a:lnTo>
                    <a:pt x="23673" y="6646"/>
                  </a:lnTo>
                  <a:lnTo>
                    <a:pt x="3076" y="7727"/>
                  </a:lnTo>
                  <a:lnTo>
                    <a:pt x="22845" y="1686"/>
                  </a:lnTo>
                  <a:lnTo>
                    <a:pt x="43751" y="552"/>
                  </a:lnTo>
                  <a:close/>
                  <a:moveTo>
                    <a:pt x="46874" y="1"/>
                  </a:moveTo>
                  <a:lnTo>
                    <a:pt x="22779" y="1315"/>
                  </a:lnTo>
                  <a:lnTo>
                    <a:pt x="0" y="8268"/>
                  </a:lnTo>
                  <a:lnTo>
                    <a:pt x="23738" y="7017"/>
                  </a:lnTo>
                  <a:lnTo>
                    <a:pt x="46874"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6;p73">
              <a:extLst>
                <a:ext uri="{FF2B5EF4-FFF2-40B4-BE49-F238E27FC236}">
                  <a16:creationId xmlns:a16="http://schemas.microsoft.com/office/drawing/2014/main" id="{C439E6E5-EFD0-F115-AD0D-576397E3091C}"/>
                </a:ext>
              </a:extLst>
            </p:cNvPr>
            <p:cNvSpPr/>
            <p:nvPr/>
          </p:nvSpPr>
          <p:spPr>
            <a:xfrm>
              <a:off x="7126319" y="3400240"/>
              <a:ext cx="729023" cy="128573"/>
            </a:xfrm>
            <a:custGeom>
              <a:avLst/>
              <a:gdLst/>
              <a:ahLst/>
              <a:cxnLst/>
              <a:rect l="l" t="t" r="r" b="b"/>
              <a:pathLst>
                <a:path w="46875" h="8267" extrusionOk="0">
                  <a:moveTo>
                    <a:pt x="3075" y="544"/>
                  </a:moveTo>
                  <a:lnTo>
                    <a:pt x="23718" y="1631"/>
                  </a:lnTo>
                  <a:lnTo>
                    <a:pt x="43752" y="7715"/>
                  </a:lnTo>
                  <a:lnTo>
                    <a:pt x="22800" y="6572"/>
                  </a:lnTo>
                  <a:lnTo>
                    <a:pt x="3075" y="544"/>
                  </a:lnTo>
                  <a:close/>
                  <a:moveTo>
                    <a:pt x="0" y="1"/>
                  </a:moveTo>
                  <a:lnTo>
                    <a:pt x="22733" y="6944"/>
                  </a:lnTo>
                  <a:lnTo>
                    <a:pt x="46874" y="8267"/>
                  </a:lnTo>
                  <a:lnTo>
                    <a:pt x="23783" y="1260"/>
                  </a:lnTo>
                  <a:lnTo>
                    <a:pt x="0"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87;p73">
              <a:extLst>
                <a:ext uri="{FF2B5EF4-FFF2-40B4-BE49-F238E27FC236}">
                  <a16:creationId xmlns:a16="http://schemas.microsoft.com/office/drawing/2014/main" id="{9D28E4DE-5D73-C5AC-A64E-CB2C9083CC85}"/>
                </a:ext>
              </a:extLst>
            </p:cNvPr>
            <p:cNvSpPr/>
            <p:nvPr/>
          </p:nvSpPr>
          <p:spPr>
            <a:xfrm>
              <a:off x="7170255" y="3279537"/>
              <a:ext cx="641090" cy="370134"/>
            </a:xfrm>
            <a:custGeom>
              <a:avLst/>
              <a:gdLst/>
              <a:ahLst/>
              <a:cxnLst/>
              <a:rect l="l" t="t" r="r" b="b"/>
              <a:pathLst>
                <a:path w="41221" h="23799" extrusionOk="0">
                  <a:moveTo>
                    <a:pt x="2705" y="1560"/>
                  </a:moveTo>
                  <a:lnTo>
                    <a:pt x="21730" y="9643"/>
                  </a:lnTo>
                  <a:lnTo>
                    <a:pt x="38475" y="22213"/>
                  </a:lnTo>
                  <a:lnTo>
                    <a:pt x="38475" y="22213"/>
                  </a:lnTo>
                  <a:lnTo>
                    <a:pt x="19178" y="13974"/>
                  </a:lnTo>
                  <a:lnTo>
                    <a:pt x="2705" y="1560"/>
                  </a:lnTo>
                  <a:close/>
                  <a:moveTo>
                    <a:pt x="1" y="0"/>
                  </a:moveTo>
                  <a:lnTo>
                    <a:pt x="18989" y="14300"/>
                  </a:lnTo>
                  <a:lnTo>
                    <a:pt x="41221" y="23798"/>
                  </a:lnTo>
                  <a:lnTo>
                    <a:pt x="21919" y="931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88;p73">
              <a:extLst>
                <a:ext uri="{FF2B5EF4-FFF2-40B4-BE49-F238E27FC236}">
                  <a16:creationId xmlns:a16="http://schemas.microsoft.com/office/drawing/2014/main" id="{F6D89770-AA2B-BAA0-3B09-97B671579568}"/>
                </a:ext>
              </a:extLst>
            </p:cNvPr>
            <p:cNvSpPr/>
            <p:nvPr/>
          </p:nvSpPr>
          <p:spPr>
            <a:xfrm>
              <a:off x="7252838" y="3181121"/>
              <a:ext cx="475844" cy="567044"/>
            </a:xfrm>
            <a:custGeom>
              <a:avLst/>
              <a:gdLst/>
              <a:ahLst/>
              <a:cxnLst/>
              <a:rect l="l" t="t" r="r" b="b"/>
              <a:pathLst>
                <a:path w="30596" h="36460" extrusionOk="0">
                  <a:moveTo>
                    <a:pt x="2007" y="2392"/>
                  </a:moveTo>
                  <a:lnTo>
                    <a:pt x="17121" y="16493"/>
                  </a:lnTo>
                  <a:lnTo>
                    <a:pt x="28558" y="34031"/>
                  </a:lnTo>
                  <a:lnTo>
                    <a:pt x="13241" y="19690"/>
                  </a:lnTo>
                  <a:lnTo>
                    <a:pt x="2007" y="2392"/>
                  </a:lnTo>
                  <a:close/>
                  <a:moveTo>
                    <a:pt x="0" y="0"/>
                  </a:moveTo>
                  <a:lnTo>
                    <a:pt x="12952" y="19931"/>
                  </a:lnTo>
                  <a:lnTo>
                    <a:pt x="30595" y="36460"/>
                  </a:lnTo>
                  <a:lnTo>
                    <a:pt x="17410" y="1625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89;p73">
              <a:extLst>
                <a:ext uri="{FF2B5EF4-FFF2-40B4-BE49-F238E27FC236}">
                  <a16:creationId xmlns:a16="http://schemas.microsoft.com/office/drawing/2014/main" id="{5A401DF2-4845-9DDD-4B48-8D86C7B26088}"/>
                </a:ext>
              </a:extLst>
            </p:cNvPr>
            <p:cNvSpPr/>
            <p:nvPr/>
          </p:nvSpPr>
          <p:spPr>
            <a:xfrm>
              <a:off x="7364117" y="3116858"/>
              <a:ext cx="253179" cy="695617"/>
            </a:xfrm>
            <a:custGeom>
              <a:avLst/>
              <a:gdLst/>
              <a:ahLst/>
              <a:cxnLst/>
              <a:rect l="l" t="t" r="r" b="b"/>
              <a:pathLst>
                <a:path w="16279" h="44727" extrusionOk="0">
                  <a:moveTo>
                    <a:pt x="1067" y="2934"/>
                  </a:moveTo>
                  <a:lnTo>
                    <a:pt x="10447" y="21355"/>
                  </a:lnTo>
                  <a:lnTo>
                    <a:pt x="15194" y="41748"/>
                  </a:lnTo>
                  <a:lnTo>
                    <a:pt x="15194" y="41748"/>
                  </a:lnTo>
                  <a:lnTo>
                    <a:pt x="5708" y="23032"/>
                  </a:lnTo>
                  <a:lnTo>
                    <a:pt x="1067" y="2934"/>
                  </a:lnTo>
                  <a:close/>
                  <a:moveTo>
                    <a:pt x="0" y="0"/>
                  </a:moveTo>
                  <a:lnTo>
                    <a:pt x="5354" y="23162"/>
                  </a:lnTo>
                  <a:lnTo>
                    <a:pt x="16279" y="44727"/>
                  </a:lnTo>
                  <a:lnTo>
                    <a:pt x="10801" y="2122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0;p73">
              <a:extLst>
                <a:ext uri="{FF2B5EF4-FFF2-40B4-BE49-F238E27FC236}">
                  <a16:creationId xmlns:a16="http://schemas.microsoft.com/office/drawing/2014/main" id="{8AB63A99-3CC5-C4F3-7051-9D9B7B7A89E8}"/>
                </a:ext>
              </a:extLst>
            </p:cNvPr>
            <p:cNvSpPr/>
            <p:nvPr/>
          </p:nvSpPr>
          <p:spPr>
            <a:xfrm>
              <a:off x="6802796" y="2135822"/>
              <a:ext cx="461645" cy="457834"/>
            </a:xfrm>
            <a:custGeom>
              <a:avLst/>
              <a:gdLst/>
              <a:ahLst/>
              <a:cxnLst/>
              <a:rect l="l" t="t" r="r" b="b"/>
              <a:pathLst>
                <a:path w="29683" h="29438" extrusionOk="0">
                  <a:moveTo>
                    <a:pt x="6854" y="0"/>
                  </a:moveTo>
                  <a:lnTo>
                    <a:pt x="1" y="19316"/>
                  </a:lnTo>
                  <a:lnTo>
                    <a:pt x="29683" y="29438"/>
                  </a:lnTo>
                  <a:lnTo>
                    <a:pt x="68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91;p73">
              <a:extLst>
                <a:ext uri="{FF2B5EF4-FFF2-40B4-BE49-F238E27FC236}">
                  <a16:creationId xmlns:a16="http://schemas.microsoft.com/office/drawing/2014/main" id="{13C25760-FAF9-19AB-9A78-9865938162E1}"/>
                </a:ext>
              </a:extLst>
            </p:cNvPr>
            <p:cNvSpPr/>
            <p:nvPr/>
          </p:nvSpPr>
          <p:spPr>
            <a:xfrm>
              <a:off x="6961431" y="2408084"/>
              <a:ext cx="669084" cy="341533"/>
            </a:xfrm>
            <a:custGeom>
              <a:avLst/>
              <a:gdLst/>
              <a:ahLst/>
              <a:cxnLst/>
              <a:rect l="l" t="t" r="r" b="b"/>
              <a:pathLst>
                <a:path w="43021" h="21960" extrusionOk="0">
                  <a:moveTo>
                    <a:pt x="4486" y="1"/>
                  </a:moveTo>
                  <a:cubicBezTo>
                    <a:pt x="2849" y="1"/>
                    <a:pt x="1331" y="1020"/>
                    <a:pt x="755" y="2683"/>
                  </a:cubicBezTo>
                  <a:lnTo>
                    <a:pt x="680" y="2901"/>
                  </a:lnTo>
                  <a:cubicBezTo>
                    <a:pt x="1" y="4864"/>
                    <a:pt x="1020" y="7107"/>
                    <a:pt x="2946" y="7886"/>
                  </a:cubicBezTo>
                  <a:lnTo>
                    <a:pt x="37020" y="21661"/>
                  </a:lnTo>
                  <a:cubicBezTo>
                    <a:pt x="37520" y="21863"/>
                    <a:pt x="38033" y="21959"/>
                    <a:pt x="38535" y="21959"/>
                  </a:cubicBezTo>
                  <a:cubicBezTo>
                    <a:pt x="40171" y="21959"/>
                    <a:pt x="41689" y="20941"/>
                    <a:pt x="42266" y="19277"/>
                  </a:cubicBezTo>
                  <a:lnTo>
                    <a:pt x="42340" y="19059"/>
                  </a:lnTo>
                  <a:cubicBezTo>
                    <a:pt x="43021" y="17097"/>
                    <a:pt x="42000" y="14852"/>
                    <a:pt x="40074" y="14073"/>
                  </a:cubicBezTo>
                  <a:lnTo>
                    <a:pt x="6000" y="299"/>
                  </a:lnTo>
                  <a:cubicBezTo>
                    <a:pt x="5500" y="96"/>
                    <a:pt x="4988" y="1"/>
                    <a:pt x="4486"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92;p73">
              <a:extLst>
                <a:ext uri="{FF2B5EF4-FFF2-40B4-BE49-F238E27FC236}">
                  <a16:creationId xmlns:a16="http://schemas.microsoft.com/office/drawing/2014/main" id="{0BD37C85-BDE0-2912-9795-A9A2BB1BAF9F}"/>
                </a:ext>
              </a:extLst>
            </p:cNvPr>
            <p:cNvSpPr/>
            <p:nvPr/>
          </p:nvSpPr>
          <p:spPr>
            <a:xfrm>
              <a:off x="5215725" y="2033222"/>
              <a:ext cx="64341" cy="711916"/>
            </a:xfrm>
            <a:custGeom>
              <a:avLst/>
              <a:gdLst/>
              <a:ahLst/>
              <a:cxnLst/>
              <a:rect l="l" t="t" r="r" b="b"/>
              <a:pathLst>
                <a:path w="4137" h="45775" extrusionOk="0">
                  <a:moveTo>
                    <a:pt x="1" y="1"/>
                  </a:moveTo>
                  <a:lnTo>
                    <a:pt x="1" y="45774"/>
                  </a:lnTo>
                  <a:lnTo>
                    <a:pt x="4137" y="45774"/>
                  </a:lnTo>
                  <a:lnTo>
                    <a:pt x="41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93;p73">
              <a:extLst>
                <a:ext uri="{FF2B5EF4-FFF2-40B4-BE49-F238E27FC236}">
                  <a16:creationId xmlns:a16="http://schemas.microsoft.com/office/drawing/2014/main" id="{6E0D563C-39AD-97A2-735B-CF9CAF1C67C9}"/>
                </a:ext>
              </a:extLst>
            </p:cNvPr>
            <p:cNvSpPr/>
            <p:nvPr/>
          </p:nvSpPr>
          <p:spPr>
            <a:xfrm>
              <a:off x="5152847" y="2029676"/>
              <a:ext cx="190129" cy="54807"/>
            </a:xfrm>
            <a:custGeom>
              <a:avLst/>
              <a:gdLst/>
              <a:ahLst/>
              <a:cxnLst/>
              <a:rect l="l" t="t" r="r" b="b"/>
              <a:pathLst>
                <a:path w="12225" h="3524" extrusionOk="0">
                  <a:moveTo>
                    <a:pt x="0" y="1"/>
                  </a:moveTo>
                  <a:lnTo>
                    <a:pt x="0" y="3523"/>
                  </a:lnTo>
                  <a:lnTo>
                    <a:pt x="12224" y="3523"/>
                  </a:lnTo>
                  <a:lnTo>
                    <a:pt x="12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94;p73">
              <a:extLst>
                <a:ext uri="{FF2B5EF4-FFF2-40B4-BE49-F238E27FC236}">
                  <a16:creationId xmlns:a16="http://schemas.microsoft.com/office/drawing/2014/main" id="{24F475E9-E6D1-6750-1562-57278B4C1B12}"/>
                </a:ext>
              </a:extLst>
            </p:cNvPr>
            <p:cNvSpPr/>
            <p:nvPr/>
          </p:nvSpPr>
          <p:spPr>
            <a:xfrm>
              <a:off x="5155226" y="1810557"/>
              <a:ext cx="187750" cy="219150"/>
            </a:xfrm>
            <a:custGeom>
              <a:avLst/>
              <a:gdLst/>
              <a:ahLst/>
              <a:cxnLst/>
              <a:rect l="l" t="t" r="r" b="b"/>
              <a:pathLst>
                <a:path w="12072" h="14091" extrusionOk="0">
                  <a:moveTo>
                    <a:pt x="4228" y="0"/>
                  </a:moveTo>
                  <a:cubicBezTo>
                    <a:pt x="2929" y="0"/>
                    <a:pt x="1832" y="897"/>
                    <a:pt x="1665" y="2095"/>
                  </a:cubicBezTo>
                  <a:lnTo>
                    <a:pt x="0" y="14091"/>
                  </a:lnTo>
                  <a:lnTo>
                    <a:pt x="12071" y="14091"/>
                  </a:lnTo>
                  <a:lnTo>
                    <a:pt x="10406" y="2095"/>
                  </a:lnTo>
                  <a:cubicBezTo>
                    <a:pt x="10240" y="897"/>
                    <a:pt x="9143" y="0"/>
                    <a:pt x="78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95;p73">
              <a:extLst>
                <a:ext uri="{FF2B5EF4-FFF2-40B4-BE49-F238E27FC236}">
                  <a16:creationId xmlns:a16="http://schemas.microsoft.com/office/drawing/2014/main" id="{16CB21EF-AA4E-C293-6979-C0EBF2159E6E}"/>
                </a:ext>
              </a:extLst>
            </p:cNvPr>
            <p:cNvSpPr/>
            <p:nvPr/>
          </p:nvSpPr>
          <p:spPr>
            <a:xfrm>
              <a:off x="5008722" y="2475441"/>
              <a:ext cx="626237" cy="280552"/>
            </a:xfrm>
            <a:custGeom>
              <a:avLst/>
              <a:gdLst/>
              <a:ahLst/>
              <a:cxnLst/>
              <a:rect l="l" t="t" r="r" b="b"/>
              <a:pathLst>
                <a:path w="40266" h="18039" extrusionOk="0">
                  <a:moveTo>
                    <a:pt x="23145" y="0"/>
                  </a:moveTo>
                  <a:cubicBezTo>
                    <a:pt x="23117" y="0"/>
                    <a:pt x="23089" y="0"/>
                    <a:pt x="23062" y="1"/>
                  </a:cubicBezTo>
                  <a:lnTo>
                    <a:pt x="5731" y="279"/>
                  </a:lnTo>
                  <a:cubicBezTo>
                    <a:pt x="3001" y="323"/>
                    <a:pt x="772" y="2377"/>
                    <a:pt x="515" y="5086"/>
                  </a:cubicBezTo>
                  <a:lnTo>
                    <a:pt x="276" y="7607"/>
                  </a:lnTo>
                  <a:cubicBezTo>
                    <a:pt x="0" y="10521"/>
                    <a:pt x="2090" y="13186"/>
                    <a:pt x="5005" y="13635"/>
                  </a:cubicBezTo>
                  <a:lnTo>
                    <a:pt x="33171" y="17974"/>
                  </a:lnTo>
                  <a:cubicBezTo>
                    <a:pt x="33453" y="18017"/>
                    <a:pt x="33734" y="18038"/>
                    <a:pt x="34011" y="18038"/>
                  </a:cubicBezTo>
                  <a:cubicBezTo>
                    <a:pt x="36269" y="18038"/>
                    <a:pt x="38300" y="16636"/>
                    <a:pt x="39046" y="14465"/>
                  </a:cubicBezTo>
                  <a:lnTo>
                    <a:pt x="39406" y="13417"/>
                  </a:lnTo>
                  <a:cubicBezTo>
                    <a:pt x="40266" y="10910"/>
                    <a:pt x="39165" y="8106"/>
                    <a:pt x="36805" y="6794"/>
                  </a:cubicBezTo>
                  <a:lnTo>
                    <a:pt x="25849" y="704"/>
                  </a:lnTo>
                  <a:cubicBezTo>
                    <a:pt x="25021" y="242"/>
                    <a:pt x="24091" y="0"/>
                    <a:pt x="231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796;p73">
              <a:extLst>
                <a:ext uri="{FF2B5EF4-FFF2-40B4-BE49-F238E27FC236}">
                  <a16:creationId xmlns:a16="http://schemas.microsoft.com/office/drawing/2014/main" id="{C0E98A54-6021-EA8B-6E57-D12E817AF0E6}"/>
                </a:ext>
              </a:extLst>
            </p:cNvPr>
            <p:cNvSpPr/>
            <p:nvPr/>
          </p:nvSpPr>
          <p:spPr>
            <a:xfrm>
              <a:off x="5298216" y="3301715"/>
              <a:ext cx="325203" cy="325203"/>
            </a:xfrm>
            <a:custGeom>
              <a:avLst/>
              <a:gdLst/>
              <a:ahLst/>
              <a:cxnLst/>
              <a:rect l="l" t="t" r="r" b="b"/>
              <a:pathLst>
                <a:path w="20910" h="20910" extrusionOk="0">
                  <a:moveTo>
                    <a:pt x="10455" y="0"/>
                  </a:moveTo>
                  <a:cubicBezTo>
                    <a:pt x="7682" y="0"/>
                    <a:pt x="5023" y="1102"/>
                    <a:pt x="3062" y="3062"/>
                  </a:cubicBezTo>
                  <a:cubicBezTo>
                    <a:pt x="1102" y="5023"/>
                    <a:pt x="1" y="7682"/>
                    <a:pt x="1" y="10454"/>
                  </a:cubicBezTo>
                  <a:cubicBezTo>
                    <a:pt x="1" y="13228"/>
                    <a:pt x="1102" y="15886"/>
                    <a:pt x="3062" y="17847"/>
                  </a:cubicBezTo>
                  <a:cubicBezTo>
                    <a:pt x="5023" y="19808"/>
                    <a:pt x="7682" y="20909"/>
                    <a:pt x="10455" y="20909"/>
                  </a:cubicBezTo>
                  <a:cubicBezTo>
                    <a:pt x="13227" y="20909"/>
                    <a:pt x="15886" y="19808"/>
                    <a:pt x="17847" y="17847"/>
                  </a:cubicBezTo>
                  <a:cubicBezTo>
                    <a:pt x="19808" y="15886"/>
                    <a:pt x="20909" y="13228"/>
                    <a:pt x="20909" y="10454"/>
                  </a:cubicBezTo>
                  <a:cubicBezTo>
                    <a:pt x="20909" y="7682"/>
                    <a:pt x="19808" y="5023"/>
                    <a:pt x="17847" y="3062"/>
                  </a:cubicBezTo>
                  <a:cubicBezTo>
                    <a:pt x="15886" y="1102"/>
                    <a:pt x="13227" y="0"/>
                    <a:pt x="10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797;p73">
              <a:extLst>
                <a:ext uri="{FF2B5EF4-FFF2-40B4-BE49-F238E27FC236}">
                  <a16:creationId xmlns:a16="http://schemas.microsoft.com/office/drawing/2014/main" id="{0BC01C0F-111E-35FB-471B-F390FF415680}"/>
                </a:ext>
              </a:extLst>
            </p:cNvPr>
            <p:cNvSpPr/>
            <p:nvPr/>
          </p:nvSpPr>
          <p:spPr>
            <a:xfrm>
              <a:off x="7320507" y="3301715"/>
              <a:ext cx="325203" cy="325203"/>
            </a:xfrm>
            <a:custGeom>
              <a:avLst/>
              <a:gdLst/>
              <a:ahLst/>
              <a:cxnLst/>
              <a:rect l="l" t="t" r="r" b="b"/>
              <a:pathLst>
                <a:path w="20910" h="20910" extrusionOk="0">
                  <a:moveTo>
                    <a:pt x="10455" y="0"/>
                  </a:moveTo>
                  <a:cubicBezTo>
                    <a:pt x="4681" y="0"/>
                    <a:pt x="0" y="4681"/>
                    <a:pt x="0" y="10455"/>
                  </a:cubicBezTo>
                  <a:cubicBezTo>
                    <a:pt x="0" y="16228"/>
                    <a:pt x="4681" y="20909"/>
                    <a:pt x="10455" y="20909"/>
                  </a:cubicBezTo>
                  <a:cubicBezTo>
                    <a:pt x="16229" y="20909"/>
                    <a:pt x="20909" y="16229"/>
                    <a:pt x="20909" y="10455"/>
                  </a:cubicBezTo>
                  <a:cubicBezTo>
                    <a:pt x="20909" y="4680"/>
                    <a:pt x="16228" y="0"/>
                    <a:pt x="10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98;p73">
              <a:extLst>
                <a:ext uri="{FF2B5EF4-FFF2-40B4-BE49-F238E27FC236}">
                  <a16:creationId xmlns:a16="http://schemas.microsoft.com/office/drawing/2014/main" id="{5026AFA6-C743-5DF8-719E-D2154C0ABD8A}"/>
                </a:ext>
              </a:extLst>
            </p:cNvPr>
            <p:cNvSpPr/>
            <p:nvPr/>
          </p:nvSpPr>
          <p:spPr>
            <a:xfrm>
              <a:off x="5112768" y="2648230"/>
              <a:ext cx="314456" cy="289961"/>
            </a:xfrm>
            <a:custGeom>
              <a:avLst/>
              <a:gdLst/>
              <a:ahLst/>
              <a:cxnLst/>
              <a:rect l="l" t="t" r="r" b="b"/>
              <a:pathLst>
                <a:path w="20219" h="18644" extrusionOk="0">
                  <a:moveTo>
                    <a:pt x="785" y="1"/>
                  </a:moveTo>
                  <a:lnTo>
                    <a:pt x="0" y="9850"/>
                  </a:lnTo>
                  <a:lnTo>
                    <a:pt x="3586" y="18644"/>
                  </a:lnTo>
                  <a:lnTo>
                    <a:pt x="20218" y="4671"/>
                  </a:lnTo>
                  <a:lnTo>
                    <a:pt x="785"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99;p73">
              <a:extLst>
                <a:ext uri="{FF2B5EF4-FFF2-40B4-BE49-F238E27FC236}">
                  <a16:creationId xmlns:a16="http://schemas.microsoft.com/office/drawing/2014/main" id="{2123CC40-6378-3865-BB8A-293CC2E6D14F}"/>
                </a:ext>
              </a:extLst>
            </p:cNvPr>
            <p:cNvSpPr/>
            <p:nvPr/>
          </p:nvSpPr>
          <p:spPr>
            <a:xfrm>
              <a:off x="4979685" y="2567061"/>
              <a:ext cx="190456" cy="241421"/>
            </a:xfrm>
            <a:custGeom>
              <a:avLst/>
              <a:gdLst/>
              <a:ahLst/>
              <a:cxnLst/>
              <a:rect l="l" t="t" r="r" b="b"/>
              <a:pathLst>
                <a:path w="12246" h="15523" extrusionOk="0">
                  <a:moveTo>
                    <a:pt x="2119" y="0"/>
                  </a:moveTo>
                  <a:lnTo>
                    <a:pt x="0" y="6345"/>
                  </a:lnTo>
                  <a:cubicBezTo>
                    <a:pt x="150" y="8953"/>
                    <a:pt x="1584" y="11310"/>
                    <a:pt x="3817" y="12619"/>
                  </a:cubicBezTo>
                  <a:lnTo>
                    <a:pt x="8769" y="15523"/>
                  </a:lnTo>
                  <a:lnTo>
                    <a:pt x="12245" y="2180"/>
                  </a:lnTo>
                  <a:lnTo>
                    <a:pt x="21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00;p73">
              <a:extLst>
                <a:ext uri="{FF2B5EF4-FFF2-40B4-BE49-F238E27FC236}">
                  <a16:creationId xmlns:a16="http://schemas.microsoft.com/office/drawing/2014/main" id="{E2F87D60-89DF-F55C-E677-D42609EE8599}"/>
                </a:ext>
              </a:extLst>
            </p:cNvPr>
            <p:cNvSpPr/>
            <p:nvPr/>
          </p:nvSpPr>
          <p:spPr>
            <a:xfrm>
              <a:off x="5278200" y="2302482"/>
              <a:ext cx="2225003" cy="1207652"/>
            </a:xfrm>
            <a:custGeom>
              <a:avLst/>
              <a:gdLst/>
              <a:ahLst/>
              <a:cxnLst/>
              <a:rect l="l" t="t" r="r" b="b"/>
              <a:pathLst>
                <a:path w="143064" h="77650" extrusionOk="0">
                  <a:moveTo>
                    <a:pt x="82157" y="0"/>
                  </a:moveTo>
                  <a:cubicBezTo>
                    <a:pt x="78500" y="0"/>
                    <a:pt x="74915" y="1555"/>
                    <a:pt x="72266" y="4459"/>
                  </a:cubicBezTo>
                  <a:lnTo>
                    <a:pt x="56891" y="24774"/>
                  </a:lnTo>
                  <a:lnTo>
                    <a:pt x="14021" y="14970"/>
                  </a:lnTo>
                  <a:lnTo>
                    <a:pt x="0" y="53868"/>
                  </a:lnTo>
                  <a:lnTo>
                    <a:pt x="48437" y="72649"/>
                  </a:lnTo>
                  <a:cubicBezTo>
                    <a:pt x="56983" y="75963"/>
                    <a:pt x="65990" y="77650"/>
                    <a:pt x="75052" y="77650"/>
                  </a:cubicBezTo>
                  <a:cubicBezTo>
                    <a:pt x="76848" y="77650"/>
                    <a:pt x="78646" y="77584"/>
                    <a:pt x="80443" y="77451"/>
                  </a:cubicBezTo>
                  <a:lnTo>
                    <a:pt x="109053" y="75331"/>
                  </a:lnTo>
                  <a:cubicBezTo>
                    <a:pt x="112026" y="75112"/>
                    <a:pt x="114773" y="73563"/>
                    <a:pt x="116628" y="71066"/>
                  </a:cubicBezTo>
                  <a:lnTo>
                    <a:pt x="143064" y="35450"/>
                  </a:lnTo>
                  <a:lnTo>
                    <a:pt x="124330" y="17345"/>
                  </a:lnTo>
                  <a:lnTo>
                    <a:pt x="86957" y="923"/>
                  </a:lnTo>
                  <a:cubicBezTo>
                    <a:pt x="85392" y="302"/>
                    <a:pt x="83767" y="0"/>
                    <a:pt x="82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01;p73">
              <a:extLst>
                <a:ext uri="{FF2B5EF4-FFF2-40B4-BE49-F238E27FC236}">
                  <a16:creationId xmlns:a16="http://schemas.microsoft.com/office/drawing/2014/main" id="{3BEF1675-7BB4-7C88-FC6A-8DF1E8246B6D}"/>
                </a:ext>
              </a:extLst>
            </p:cNvPr>
            <p:cNvSpPr/>
            <p:nvPr/>
          </p:nvSpPr>
          <p:spPr>
            <a:xfrm>
              <a:off x="5278200" y="2746428"/>
              <a:ext cx="2225003" cy="763706"/>
            </a:xfrm>
            <a:custGeom>
              <a:avLst/>
              <a:gdLst/>
              <a:ahLst/>
              <a:cxnLst/>
              <a:rect l="l" t="t" r="r" b="b"/>
              <a:pathLst>
                <a:path w="143064" h="49105" extrusionOk="0">
                  <a:moveTo>
                    <a:pt x="131829" y="1"/>
                  </a:moveTo>
                  <a:lnTo>
                    <a:pt x="108985" y="28483"/>
                  </a:lnTo>
                  <a:cubicBezTo>
                    <a:pt x="107132" y="30794"/>
                    <a:pt x="104383" y="32227"/>
                    <a:pt x="101412" y="32430"/>
                  </a:cubicBezTo>
                  <a:lnTo>
                    <a:pt x="72800" y="34391"/>
                  </a:lnTo>
                  <a:cubicBezTo>
                    <a:pt x="71002" y="34514"/>
                    <a:pt x="69203" y="34575"/>
                    <a:pt x="67406" y="34575"/>
                  </a:cubicBezTo>
                  <a:cubicBezTo>
                    <a:pt x="58349" y="34575"/>
                    <a:pt x="49345" y="33015"/>
                    <a:pt x="40794" y="29947"/>
                  </a:cubicBezTo>
                  <a:lnTo>
                    <a:pt x="1961" y="16012"/>
                  </a:lnTo>
                  <a:lnTo>
                    <a:pt x="0" y="27096"/>
                  </a:lnTo>
                  <a:lnTo>
                    <a:pt x="48437" y="44476"/>
                  </a:lnTo>
                  <a:cubicBezTo>
                    <a:pt x="56988" y="47544"/>
                    <a:pt x="65991" y="49105"/>
                    <a:pt x="75049" y="49105"/>
                  </a:cubicBezTo>
                  <a:cubicBezTo>
                    <a:pt x="76846" y="49105"/>
                    <a:pt x="78645" y="49044"/>
                    <a:pt x="80443" y="48920"/>
                  </a:cubicBezTo>
                  <a:lnTo>
                    <a:pt x="109053" y="46960"/>
                  </a:lnTo>
                  <a:cubicBezTo>
                    <a:pt x="112026" y="46757"/>
                    <a:pt x="114773" y="45324"/>
                    <a:pt x="116628" y="43013"/>
                  </a:cubicBezTo>
                  <a:lnTo>
                    <a:pt x="143064" y="10050"/>
                  </a:lnTo>
                  <a:lnTo>
                    <a:pt x="131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02;p73">
              <a:extLst>
                <a:ext uri="{FF2B5EF4-FFF2-40B4-BE49-F238E27FC236}">
                  <a16:creationId xmlns:a16="http://schemas.microsoft.com/office/drawing/2014/main" id="{AFFF9DB5-1F1B-2BFB-1D02-373FDC9AE45B}"/>
                </a:ext>
              </a:extLst>
            </p:cNvPr>
            <p:cNvSpPr/>
            <p:nvPr/>
          </p:nvSpPr>
          <p:spPr>
            <a:xfrm>
              <a:off x="5661024" y="3260905"/>
              <a:ext cx="885124" cy="273335"/>
            </a:xfrm>
            <a:custGeom>
              <a:avLst/>
              <a:gdLst/>
              <a:ahLst/>
              <a:cxnLst/>
              <a:rect l="l" t="t" r="r" b="b"/>
              <a:pathLst>
                <a:path w="56912" h="17575" extrusionOk="0">
                  <a:moveTo>
                    <a:pt x="9407" y="0"/>
                  </a:moveTo>
                  <a:lnTo>
                    <a:pt x="0" y="3520"/>
                  </a:lnTo>
                  <a:lnTo>
                    <a:pt x="14174" y="10764"/>
                  </a:lnTo>
                  <a:cubicBezTo>
                    <a:pt x="22916" y="15232"/>
                    <a:pt x="32730" y="17575"/>
                    <a:pt x="42706" y="17575"/>
                  </a:cubicBezTo>
                  <a:lnTo>
                    <a:pt x="51385" y="17575"/>
                  </a:lnTo>
                  <a:cubicBezTo>
                    <a:pt x="55088" y="17575"/>
                    <a:pt x="56911" y="13387"/>
                    <a:pt x="54250" y="10993"/>
                  </a:cubicBezTo>
                  <a:lnTo>
                    <a:pt x="52764" y="9654"/>
                  </a:lnTo>
                  <a:cubicBezTo>
                    <a:pt x="48537" y="5851"/>
                    <a:pt x="43070" y="3461"/>
                    <a:pt x="37223" y="2860"/>
                  </a:cubicBezTo>
                  <a:lnTo>
                    <a:pt x="94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03;p73">
              <a:extLst>
                <a:ext uri="{FF2B5EF4-FFF2-40B4-BE49-F238E27FC236}">
                  <a16:creationId xmlns:a16="http://schemas.microsoft.com/office/drawing/2014/main" id="{D0B7CE10-52DB-0A74-E418-3DA44D8D2850}"/>
                </a:ext>
              </a:extLst>
            </p:cNvPr>
            <p:cNvSpPr/>
            <p:nvPr/>
          </p:nvSpPr>
          <p:spPr>
            <a:xfrm>
              <a:off x="5754682" y="2533032"/>
              <a:ext cx="739039" cy="403836"/>
            </a:xfrm>
            <a:custGeom>
              <a:avLst/>
              <a:gdLst/>
              <a:ahLst/>
              <a:cxnLst/>
              <a:rect l="l" t="t" r="r" b="b"/>
              <a:pathLst>
                <a:path w="47519" h="25966" extrusionOk="0">
                  <a:moveTo>
                    <a:pt x="33898" y="0"/>
                  </a:moveTo>
                  <a:lnTo>
                    <a:pt x="28119" y="5875"/>
                  </a:lnTo>
                  <a:cubicBezTo>
                    <a:pt x="27466" y="6402"/>
                    <a:pt x="26672" y="6684"/>
                    <a:pt x="25858" y="6684"/>
                  </a:cubicBezTo>
                  <a:cubicBezTo>
                    <a:pt x="25776" y="6684"/>
                    <a:pt x="25693" y="6682"/>
                    <a:pt x="25610" y="6676"/>
                  </a:cubicBezTo>
                  <a:lnTo>
                    <a:pt x="2800" y="4144"/>
                  </a:lnTo>
                  <a:cubicBezTo>
                    <a:pt x="2751" y="4141"/>
                    <a:pt x="2704" y="4139"/>
                    <a:pt x="2657" y="4139"/>
                  </a:cubicBezTo>
                  <a:cubicBezTo>
                    <a:pt x="927" y="4139"/>
                    <a:pt x="0" y="6386"/>
                    <a:pt x="1239" y="7746"/>
                  </a:cubicBezTo>
                  <a:lnTo>
                    <a:pt x="14178" y="21949"/>
                  </a:lnTo>
                  <a:cubicBezTo>
                    <a:pt x="16532" y="24533"/>
                    <a:pt x="19755" y="25966"/>
                    <a:pt x="23090" y="25966"/>
                  </a:cubicBezTo>
                  <a:cubicBezTo>
                    <a:pt x="23614" y="25966"/>
                    <a:pt x="24141" y="25930"/>
                    <a:pt x="24668" y="25858"/>
                  </a:cubicBezTo>
                  <a:lnTo>
                    <a:pt x="42867" y="23373"/>
                  </a:lnTo>
                  <a:cubicBezTo>
                    <a:pt x="45958" y="22950"/>
                    <a:pt x="47519" y="19174"/>
                    <a:pt x="45727" y="16457"/>
                  </a:cubicBezTo>
                  <a:lnTo>
                    <a:pt x="33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04;p73">
              <a:extLst>
                <a:ext uri="{FF2B5EF4-FFF2-40B4-BE49-F238E27FC236}">
                  <a16:creationId xmlns:a16="http://schemas.microsoft.com/office/drawing/2014/main" id="{F9D8AB74-75B6-C5EC-C786-E32286F1F92A}"/>
                </a:ext>
              </a:extLst>
            </p:cNvPr>
            <p:cNvSpPr/>
            <p:nvPr/>
          </p:nvSpPr>
          <p:spPr>
            <a:xfrm>
              <a:off x="6768005" y="2115448"/>
              <a:ext cx="190876" cy="84046"/>
            </a:xfrm>
            <a:custGeom>
              <a:avLst/>
              <a:gdLst/>
              <a:ahLst/>
              <a:cxnLst/>
              <a:rect l="l" t="t" r="r" b="b"/>
              <a:pathLst>
                <a:path w="12273" h="5404" extrusionOk="0">
                  <a:moveTo>
                    <a:pt x="16" y="1"/>
                  </a:moveTo>
                  <a:cubicBezTo>
                    <a:pt x="8" y="1"/>
                    <a:pt x="1" y="8"/>
                    <a:pt x="1" y="18"/>
                  </a:cubicBezTo>
                  <a:lnTo>
                    <a:pt x="1" y="5387"/>
                  </a:lnTo>
                  <a:cubicBezTo>
                    <a:pt x="1" y="5395"/>
                    <a:pt x="8" y="5404"/>
                    <a:pt x="16" y="5404"/>
                  </a:cubicBezTo>
                  <a:lnTo>
                    <a:pt x="12256" y="5404"/>
                  </a:lnTo>
                  <a:cubicBezTo>
                    <a:pt x="12265" y="5404"/>
                    <a:pt x="12272" y="5395"/>
                    <a:pt x="12272" y="5387"/>
                  </a:cubicBezTo>
                  <a:lnTo>
                    <a:pt x="12272" y="18"/>
                  </a:lnTo>
                  <a:cubicBezTo>
                    <a:pt x="12272" y="8"/>
                    <a:pt x="12265" y="1"/>
                    <a:pt x="122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05;p73">
              <a:extLst>
                <a:ext uri="{FF2B5EF4-FFF2-40B4-BE49-F238E27FC236}">
                  <a16:creationId xmlns:a16="http://schemas.microsoft.com/office/drawing/2014/main" id="{DFCBC97A-04B0-647C-8063-DDEE9015E5B9}"/>
                </a:ext>
              </a:extLst>
            </p:cNvPr>
            <p:cNvSpPr/>
            <p:nvPr/>
          </p:nvSpPr>
          <p:spPr>
            <a:xfrm>
              <a:off x="7093176" y="3066670"/>
              <a:ext cx="795308" cy="795293"/>
            </a:xfrm>
            <a:custGeom>
              <a:avLst/>
              <a:gdLst/>
              <a:ahLst/>
              <a:cxnLst/>
              <a:rect l="l" t="t" r="r" b="b"/>
              <a:pathLst>
                <a:path w="51137" h="51136" extrusionOk="0">
                  <a:moveTo>
                    <a:pt x="25568" y="7248"/>
                  </a:moveTo>
                  <a:cubicBezTo>
                    <a:pt x="35685" y="7248"/>
                    <a:pt x="43888" y="15450"/>
                    <a:pt x="43888" y="25567"/>
                  </a:cubicBezTo>
                  <a:cubicBezTo>
                    <a:pt x="43888" y="35685"/>
                    <a:pt x="35685" y="43887"/>
                    <a:pt x="25568" y="43887"/>
                  </a:cubicBezTo>
                  <a:cubicBezTo>
                    <a:pt x="15450" y="43887"/>
                    <a:pt x="7249" y="35685"/>
                    <a:pt x="7249" y="25568"/>
                  </a:cubicBezTo>
                  <a:cubicBezTo>
                    <a:pt x="7249" y="15450"/>
                    <a:pt x="15450" y="7248"/>
                    <a:pt x="25568" y="7248"/>
                  </a:cubicBezTo>
                  <a:close/>
                  <a:moveTo>
                    <a:pt x="25568" y="0"/>
                  </a:moveTo>
                  <a:cubicBezTo>
                    <a:pt x="11447" y="0"/>
                    <a:pt x="0" y="11447"/>
                    <a:pt x="0" y="25568"/>
                  </a:cubicBezTo>
                  <a:cubicBezTo>
                    <a:pt x="0" y="39688"/>
                    <a:pt x="11447" y="51135"/>
                    <a:pt x="25568" y="51135"/>
                  </a:cubicBezTo>
                  <a:cubicBezTo>
                    <a:pt x="39688" y="51135"/>
                    <a:pt x="51136" y="39688"/>
                    <a:pt x="51136" y="25568"/>
                  </a:cubicBezTo>
                  <a:cubicBezTo>
                    <a:pt x="51136" y="11447"/>
                    <a:pt x="39688" y="0"/>
                    <a:pt x="25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06;p73">
              <a:extLst>
                <a:ext uri="{FF2B5EF4-FFF2-40B4-BE49-F238E27FC236}">
                  <a16:creationId xmlns:a16="http://schemas.microsoft.com/office/drawing/2014/main" id="{248168ED-CA9F-B9D3-CA49-960BD7DC8E74}"/>
                </a:ext>
              </a:extLst>
            </p:cNvPr>
            <p:cNvSpPr/>
            <p:nvPr/>
          </p:nvSpPr>
          <p:spPr>
            <a:xfrm>
              <a:off x="5063171" y="3066670"/>
              <a:ext cx="795293" cy="795293"/>
            </a:xfrm>
            <a:custGeom>
              <a:avLst/>
              <a:gdLst/>
              <a:ahLst/>
              <a:cxnLst/>
              <a:rect l="l" t="t" r="r" b="b"/>
              <a:pathLst>
                <a:path w="51136" h="51136" extrusionOk="0">
                  <a:moveTo>
                    <a:pt x="25569" y="7248"/>
                  </a:moveTo>
                  <a:cubicBezTo>
                    <a:pt x="35685" y="7248"/>
                    <a:pt x="43888" y="15450"/>
                    <a:pt x="43888" y="25567"/>
                  </a:cubicBezTo>
                  <a:cubicBezTo>
                    <a:pt x="43888" y="35685"/>
                    <a:pt x="35685" y="43887"/>
                    <a:pt x="25568" y="43887"/>
                  </a:cubicBezTo>
                  <a:cubicBezTo>
                    <a:pt x="15451" y="43887"/>
                    <a:pt x="7248" y="35685"/>
                    <a:pt x="7248" y="25568"/>
                  </a:cubicBezTo>
                  <a:lnTo>
                    <a:pt x="7249" y="25568"/>
                  </a:lnTo>
                  <a:cubicBezTo>
                    <a:pt x="7249" y="15450"/>
                    <a:pt x="15451" y="7248"/>
                    <a:pt x="25569" y="7248"/>
                  </a:cubicBezTo>
                  <a:close/>
                  <a:moveTo>
                    <a:pt x="25568" y="0"/>
                  </a:moveTo>
                  <a:cubicBezTo>
                    <a:pt x="11447" y="0"/>
                    <a:pt x="1" y="11447"/>
                    <a:pt x="1" y="25568"/>
                  </a:cubicBezTo>
                  <a:cubicBezTo>
                    <a:pt x="1" y="39688"/>
                    <a:pt x="11448" y="51135"/>
                    <a:pt x="25569" y="51135"/>
                  </a:cubicBezTo>
                  <a:cubicBezTo>
                    <a:pt x="39688" y="51135"/>
                    <a:pt x="51135" y="39688"/>
                    <a:pt x="51135" y="25568"/>
                  </a:cubicBezTo>
                  <a:cubicBezTo>
                    <a:pt x="51135" y="11447"/>
                    <a:pt x="39689" y="0"/>
                    <a:pt x="25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07;p73">
              <a:extLst>
                <a:ext uri="{FF2B5EF4-FFF2-40B4-BE49-F238E27FC236}">
                  <a16:creationId xmlns:a16="http://schemas.microsoft.com/office/drawing/2014/main" id="{82F0D1C5-3E2B-5644-7DDA-1F371CC7AD73}"/>
                </a:ext>
              </a:extLst>
            </p:cNvPr>
            <p:cNvSpPr/>
            <p:nvPr/>
          </p:nvSpPr>
          <p:spPr>
            <a:xfrm>
              <a:off x="7265980" y="2997632"/>
              <a:ext cx="267674" cy="531258"/>
            </a:xfrm>
            <a:custGeom>
              <a:avLst/>
              <a:gdLst/>
              <a:ahLst/>
              <a:cxnLst/>
              <a:rect l="l" t="t" r="r" b="b"/>
              <a:pathLst>
                <a:path w="17211" h="34159" extrusionOk="0">
                  <a:moveTo>
                    <a:pt x="2826" y="0"/>
                  </a:moveTo>
                  <a:cubicBezTo>
                    <a:pt x="2521" y="0"/>
                    <a:pt x="2211" y="57"/>
                    <a:pt x="1912" y="175"/>
                  </a:cubicBezTo>
                  <a:cubicBezTo>
                    <a:pt x="633" y="682"/>
                    <a:pt x="1" y="2142"/>
                    <a:pt x="508" y="3420"/>
                  </a:cubicBezTo>
                  <a:lnTo>
                    <a:pt x="12055" y="32580"/>
                  </a:lnTo>
                  <a:cubicBezTo>
                    <a:pt x="12443" y="33559"/>
                    <a:pt x="13390" y="34159"/>
                    <a:pt x="14386" y="34159"/>
                  </a:cubicBezTo>
                  <a:cubicBezTo>
                    <a:pt x="14691" y="34159"/>
                    <a:pt x="15000" y="34103"/>
                    <a:pt x="15300" y="33984"/>
                  </a:cubicBezTo>
                  <a:cubicBezTo>
                    <a:pt x="16578" y="33478"/>
                    <a:pt x="17210" y="32017"/>
                    <a:pt x="16704" y="30739"/>
                  </a:cubicBezTo>
                  <a:lnTo>
                    <a:pt x="5157" y="1579"/>
                  </a:lnTo>
                  <a:cubicBezTo>
                    <a:pt x="4769" y="601"/>
                    <a:pt x="3822" y="0"/>
                    <a:pt x="2826" y="0"/>
                  </a:cubicBezTo>
                  <a:close/>
                </a:path>
              </a:pathLst>
            </a:custGeom>
            <a:solidFill>
              <a:srgbClr val="BAB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08;p73">
              <a:extLst>
                <a:ext uri="{FF2B5EF4-FFF2-40B4-BE49-F238E27FC236}">
                  <a16:creationId xmlns:a16="http://schemas.microsoft.com/office/drawing/2014/main" id="{4F40C7E6-B534-0558-4ED8-92261AD790BC}"/>
                </a:ext>
              </a:extLst>
            </p:cNvPr>
            <p:cNvSpPr/>
            <p:nvPr/>
          </p:nvSpPr>
          <p:spPr>
            <a:xfrm>
              <a:off x="6882860" y="2047359"/>
              <a:ext cx="851624" cy="596423"/>
            </a:xfrm>
            <a:custGeom>
              <a:avLst/>
              <a:gdLst/>
              <a:ahLst/>
              <a:cxnLst/>
              <a:rect l="l" t="t" r="r" b="b"/>
              <a:pathLst>
                <a:path w="54758" h="38349" extrusionOk="0">
                  <a:moveTo>
                    <a:pt x="21525" y="0"/>
                  </a:moveTo>
                  <a:cubicBezTo>
                    <a:pt x="18466" y="0"/>
                    <a:pt x="15519" y="2379"/>
                    <a:pt x="12526" y="5674"/>
                  </a:cubicBezTo>
                  <a:lnTo>
                    <a:pt x="1607" y="14746"/>
                  </a:lnTo>
                  <a:cubicBezTo>
                    <a:pt x="1" y="16082"/>
                    <a:pt x="365" y="18803"/>
                    <a:pt x="2256" y="19592"/>
                  </a:cubicBezTo>
                  <a:lnTo>
                    <a:pt x="46321" y="37964"/>
                  </a:lnTo>
                  <a:cubicBezTo>
                    <a:pt x="46980" y="38227"/>
                    <a:pt x="47637" y="38348"/>
                    <a:pt x="48273" y="38348"/>
                  </a:cubicBezTo>
                  <a:cubicBezTo>
                    <a:pt x="51846" y="38348"/>
                    <a:pt x="54757" y="34524"/>
                    <a:pt x="53542" y="30470"/>
                  </a:cubicBezTo>
                  <a:lnTo>
                    <a:pt x="49208" y="16013"/>
                  </a:lnTo>
                  <a:lnTo>
                    <a:pt x="24965" y="1045"/>
                  </a:lnTo>
                  <a:cubicBezTo>
                    <a:pt x="23798" y="324"/>
                    <a:pt x="22654" y="0"/>
                    <a:pt x="215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09;p73">
              <a:extLst>
                <a:ext uri="{FF2B5EF4-FFF2-40B4-BE49-F238E27FC236}">
                  <a16:creationId xmlns:a16="http://schemas.microsoft.com/office/drawing/2014/main" id="{09AF3030-FC92-6409-ACE5-F991C157F421}"/>
                </a:ext>
              </a:extLst>
            </p:cNvPr>
            <p:cNvSpPr/>
            <p:nvPr/>
          </p:nvSpPr>
          <p:spPr>
            <a:xfrm>
              <a:off x="6884944" y="1644596"/>
              <a:ext cx="759926" cy="652738"/>
            </a:xfrm>
            <a:custGeom>
              <a:avLst/>
              <a:gdLst/>
              <a:ahLst/>
              <a:cxnLst/>
              <a:rect l="l" t="t" r="r" b="b"/>
              <a:pathLst>
                <a:path w="48862" h="41970" extrusionOk="0">
                  <a:moveTo>
                    <a:pt x="4126" y="1"/>
                  </a:moveTo>
                  <a:cubicBezTo>
                    <a:pt x="2615" y="1"/>
                    <a:pt x="1639" y="198"/>
                    <a:pt x="1327" y="377"/>
                  </a:cubicBezTo>
                  <a:cubicBezTo>
                    <a:pt x="1" y="1137"/>
                    <a:pt x="12984" y="28135"/>
                    <a:pt x="19796" y="33290"/>
                  </a:cubicBezTo>
                  <a:cubicBezTo>
                    <a:pt x="26607" y="38445"/>
                    <a:pt x="48861" y="41969"/>
                    <a:pt x="48861" y="41969"/>
                  </a:cubicBezTo>
                  <a:cubicBezTo>
                    <a:pt x="48861" y="41969"/>
                    <a:pt x="43447" y="25262"/>
                    <a:pt x="31405" y="13580"/>
                  </a:cubicBezTo>
                  <a:cubicBezTo>
                    <a:pt x="19547" y="2076"/>
                    <a:pt x="9023" y="1"/>
                    <a:pt x="4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10;p73">
              <a:extLst>
                <a:ext uri="{FF2B5EF4-FFF2-40B4-BE49-F238E27FC236}">
                  <a16:creationId xmlns:a16="http://schemas.microsoft.com/office/drawing/2014/main" id="{FA3D9D79-F4F9-9C89-2529-0961FE0BFAF9}"/>
                </a:ext>
              </a:extLst>
            </p:cNvPr>
            <p:cNvSpPr/>
            <p:nvPr/>
          </p:nvSpPr>
          <p:spPr>
            <a:xfrm>
              <a:off x="7178015" y="2967025"/>
              <a:ext cx="729832" cy="312045"/>
            </a:xfrm>
            <a:custGeom>
              <a:avLst/>
              <a:gdLst/>
              <a:ahLst/>
              <a:cxnLst/>
              <a:rect l="l" t="t" r="r" b="b"/>
              <a:pathLst>
                <a:path w="46927" h="20064" extrusionOk="0">
                  <a:moveTo>
                    <a:pt x="22854" y="1"/>
                  </a:moveTo>
                  <a:lnTo>
                    <a:pt x="0" y="6774"/>
                  </a:lnTo>
                  <a:lnTo>
                    <a:pt x="1143" y="10041"/>
                  </a:lnTo>
                  <a:cubicBezTo>
                    <a:pt x="3249" y="16058"/>
                    <a:pt x="8927" y="20064"/>
                    <a:pt x="15267" y="20064"/>
                  </a:cubicBezTo>
                  <a:cubicBezTo>
                    <a:pt x="15429" y="20064"/>
                    <a:pt x="15591" y="20061"/>
                    <a:pt x="15754" y="20056"/>
                  </a:cubicBezTo>
                  <a:lnTo>
                    <a:pt x="46926" y="19047"/>
                  </a:lnTo>
                  <a:cubicBezTo>
                    <a:pt x="40079" y="875"/>
                    <a:pt x="22854" y="1"/>
                    <a:pt x="22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11;p73">
              <a:extLst>
                <a:ext uri="{FF2B5EF4-FFF2-40B4-BE49-F238E27FC236}">
                  <a16:creationId xmlns:a16="http://schemas.microsoft.com/office/drawing/2014/main" id="{3DCF0A59-DD57-38E4-D597-D89FDDD32D57}"/>
                </a:ext>
              </a:extLst>
            </p:cNvPr>
            <p:cNvSpPr/>
            <p:nvPr/>
          </p:nvSpPr>
          <p:spPr>
            <a:xfrm>
              <a:off x="6750104" y="2546625"/>
              <a:ext cx="934923" cy="607247"/>
            </a:xfrm>
            <a:custGeom>
              <a:avLst/>
              <a:gdLst/>
              <a:ahLst/>
              <a:cxnLst/>
              <a:rect l="l" t="t" r="r" b="b"/>
              <a:pathLst>
                <a:path w="60114" h="39045" extrusionOk="0">
                  <a:moveTo>
                    <a:pt x="17614" y="0"/>
                  </a:moveTo>
                  <a:cubicBezTo>
                    <a:pt x="13698" y="0"/>
                    <a:pt x="9821" y="1252"/>
                    <a:pt x="6592" y="3674"/>
                  </a:cubicBezTo>
                  <a:lnTo>
                    <a:pt x="1103" y="7791"/>
                  </a:lnTo>
                  <a:cubicBezTo>
                    <a:pt x="63" y="8570"/>
                    <a:pt x="0" y="10107"/>
                    <a:pt x="973" y="10969"/>
                  </a:cubicBezTo>
                  <a:lnTo>
                    <a:pt x="29300" y="36069"/>
                  </a:lnTo>
                  <a:cubicBezTo>
                    <a:pt x="31549" y="38062"/>
                    <a:pt x="34349" y="39045"/>
                    <a:pt x="37142" y="39045"/>
                  </a:cubicBezTo>
                  <a:cubicBezTo>
                    <a:pt x="40303" y="39045"/>
                    <a:pt x="43453" y="37784"/>
                    <a:pt x="45778" y="35301"/>
                  </a:cubicBezTo>
                  <a:lnTo>
                    <a:pt x="57242" y="23058"/>
                  </a:lnTo>
                  <a:cubicBezTo>
                    <a:pt x="60113" y="19992"/>
                    <a:pt x="58993" y="14998"/>
                    <a:pt x="55088" y="13451"/>
                  </a:cubicBezTo>
                  <a:lnTo>
                    <a:pt x="24373" y="1290"/>
                  </a:lnTo>
                  <a:cubicBezTo>
                    <a:pt x="22188" y="425"/>
                    <a:pt x="19894" y="0"/>
                    <a:pt x="176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12;p73">
              <a:extLst>
                <a:ext uri="{FF2B5EF4-FFF2-40B4-BE49-F238E27FC236}">
                  <a16:creationId xmlns:a16="http://schemas.microsoft.com/office/drawing/2014/main" id="{F788F678-EDD7-08EA-068D-2A9B5BA13095}"/>
                </a:ext>
              </a:extLst>
            </p:cNvPr>
            <p:cNvSpPr/>
            <p:nvPr/>
          </p:nvSpPr>
          <p:spPr>
            <a:xfrm>
              <a:off x="4997182" y="2558570"/>
              <a:ext cx="1018595" cy="747111"/>
            </a:xfrm>
            <a:custGeom>
              <a:avLst/>
              <a:gdLst/>
              <a:ahLst/>
              <a:cxnLst/>
              <a:rect l="l" t="t" r="r" b="b"/>
              <a:pathLst>
                <a:path w="65494" h="48038" extrusionOk="0">
                  <a:moveTo>
                    <a:pt x="15738" y="0"/>
                  </a:moveTo>
                  <a:cubicBezTo>
                    <a:pt x="11310" y="0"/>
                    <a:pt x="7379" y="2960"/>
                    <a:pt x="6310" y="7270"/>
                  </a:cubicBezTo>
                  <a:lnTo>
                    <a:pt x="1271" y="27597"/>
                  </a:lnTo>
                  <a:cubicBezTo>
                    <a:pt x="1" y="32721"/>
                    <a:pt x="3210" y="37896"/>
                    <a:pt x="8438" y="39159"/>
                  </a:cubicBezTo>
                  <a:lnTo>
                    <a:pt x="44082" y="47759"/>
                  </a:lnTo>
                  <a:cubicBezTo>
                    <a:pt x="44860" y="47947"/>
                    <a:pt x="45642" y="48038"/>
                    <a:pt x="46415" y="48038"/>
                  </a:cubicBezTo>
                  <a:cubicBezTo>
                    <a:pt x="49964" y="48038"/>
                    <a:pt x="53308" y="46128"/>
                    <a:pt x="55012" y="42942"/>
                  </a:cubicBezTo>
                  <a:lnTo>
                    <a:pt x="63292" y="27464"/>
                  </a:lnTo>
                  <a:cubicBezTo>
                    <a:pt x="65493" y="23347"/>
                    <a:pt x="64345" y="18264"/>
                    <a:pt x="60572" y="15428"/>
                  </a:cubicBezTo>
                  <a:lnTo>
                    <a:pt x="46538" y="4880"/>
                  </a:lnTo>
                  <a:cubicBezTo>
                    <a:pt x="45139" y="3829"/>
                    <a:pt x="43486" y="3170"/>
                    <a:pt x="41748" y="2968"/>
                  </a:cubicBezTo>
                  <a:lnTo>
                    <a:pt x="16899" y="68"/>
                  </a:lnTo>
                  <a:cubicBezTo>
                    <a:pt x="16509" y="22"/>
                    <a:pt x="16122" y="0"/>
                    <a:pt x="157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13;p73">
              <a:extLst>
                <a:ext uri="{FF2B5EF4-FFF2-40B4-BE49-F238E27FC236}">
                  <a16:creationId xmlns:a16="http://schemas.microsoft.com/office/drawing/2014/main" id="{31F055EF-F57C-75BF-5763-62B0BF50D889}"/>
                </a:ext>
              </a:extLst>
            </p:cNvPr>
            <p:cNvSpPr/>
            <p:nvPr/>
          </p:nvSpPr>
          <p:spPr>
            <a:xfrm>
              <a:off x="7085587" y="2122680"/>
              <a:ext cx="498675" cy="538816"/>
            </a:xfrm>
            <a:custGeom>
              <a:avLst/>
              <a:gdLst/>
              <a:ahLst/>
              <a:cxnLst/>
              <a:rect l="l" t="t" r="r" b="b"/>
              <a:pathLst>
                <a:path w="32064" h="34645" extrusionOk="0">
                  <a:moveTo>
                    <a:pt x="6926" y="0"/>
                  </a:moveTo>
                  <a:cubicBezTo>
                    <a:pt x="5590" y="0"/>
                    <a:pt x="4660" y="327"/>
                    <a:pt x="4597" y="1015"/>
                  </a:cubicBezTo>
                  <a:cubicBezTo>
                    <a:pt x="4370" y="3504"/>
                    <a:pt x="4263" y="8205"/>
                    <a:pt x="8461" y="10724"/>
                  </a:cubicBezTo>
                  <a:cubicBezTo>
                    <a:pt x="11983" y="12838"/>
                    <a:pt x="12306" y="13951"/>
                    <a:pt x="12306" y="13951"/>
                  </a:cubicBezTo>
                  <a:cubicBezTo>
                    <a:pt x="12306" y="13951"/>
                    <a:pt x="9483" y="20633"/>
                    <a:pt x="8347" y="21217"/>
                  </a:cubicBezTo>
                  <a:cubicBezTo>
                    <a:pt x="7968" y="21413"/>
                    <a:pt x="6914" y="21478"/>
                    <a:pt x="5678" y="21478"/>
                  </a:cubicBezTo>
                  <a:cubicBezTo>
                    <a:pt x="3205" y="21478"/>
                    <a:pt x="1" y="21217"/>
                    <a:pt x="1" y="21217"/>
                  </a:cubicBezTo>
                  <a:lnTo>
                    <a:pt x="1" y="21217"/>
                  </a:lnTo>
                  <a:lnTo>
                    <a:pt x="30119" y="33830"/>
                  </a:lnTo>
                  <a:lnTo>
                    <a:pt x="30119" y="33830"/>
                  </a:lnTo>
                  <a:cubicBezTo>
                    <a:pt x="25945" y="32017"/>
                    <a:pt x="16399" y="27496"/>
                    <a:pt x="15051" y="23545"/>
                  </a:cubicBezTo>
                  <a:cubicBezTo>
                    <a:pt x="13642" y="19413"/>
                    <a:pt x="18687" y="11471"/>
                    <a:pt x="17551" y="6118"/>
                  </a:cubicBezTo>
                  <a:cubicBezTo>
                    <a:pt x="16729" y="2244"/>
                    <a:pt x="10429" y="0"/>
                    <a:pt x="6926" y="0"/>
                  </a:cubicBezTo>
                  <a:close/>
                  <a:moveTo>
                    <a:pt x="30119" y="33830"/>
                  </a:moveTo>
                  <a:cubicBezTo>
                    <a:pt x="31310" y="34348"/>
                    <a:pt x="32063" y="34645"/>
                    <a:pt x="32063" y="34645"/>
                  </a:cubicBezTo>
                  <a:lnTo>
                    <a:pt x="30119" y="3383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14;p73">
              <a:extLst>
                <a:ext uri="{FF2B5EF4-FFF2-40B4-BE49-F238E27FC236}">
                  <a16:creationId xmlns:a16="http://schemas.microsoft.com/office/drawing/2014/main" id="{AFEECCD9-06AD-0A9A-64B6-0BB7DC2DE673}"/>
                </a:ext>
              </a:extLst>
            </p:cNvPr>
            <p:cNvSpPr/>
            <p:nvPr/>
          </p:nvSpPr>
          <p:spPr>
            <a:xfrm>
              <a:off x="4967741" y="3142799"/>
              <a:ext cx="977863" cy="335530"/>
            </a:xfrm>
            <a:custGeom>
              <a:avLst/>
              <a:gdLst/>
              <a:ahLst/>
              <a:cxnLst/>
              <a:rect l="l" t="t" r="r" b="b"/>
              <a:pathLst>
                <a:path w="62875" h="21574" extrusionOk="0">
                  <a:moveTo>
                    <a:pt x="4759" y="1"/>
                  </a:moveTo>
                  <a:cubicBezTo>
                    <a:pt x="3841" y="1"/>
                    <a:pt x="3003" y="581"/>
                    <a:pt x="2774" y="1452"/>
                  </a:cubicBezTo>
                  <a:lnTo>
                    <a:pt x="265" y="11047"/>
                  </a:lnTo>
                  <a:cubicBezTo>
                    <a:pt x="1" y="12060"/>
                    <a:pt x="717" y="13070"/>
                    <a:pt x="1824" y="13239"/>
                  </a:cubicBezTo>
                  <a:lnTo>
                    <a:pt x="55439" y="21494"/>
                  </a:lnTo>
                  <a:cubicBezTo>
                    <a:pt x="55787" y="21547"/>
                    <a:pt x="56132" y="21573"/>
                    <a:pt x="56474" y="21573"/>
                  </a:cubicBezTo>
                  <a:cubicBezTo>
                    <a:pt x="59360" y="21573"/>
                    <a:pt x="61939" y="19720"/>
                    <a:pt x="62600" y="17023"/>
                  </a:cubicBezTo>
                  <a:cubicBezTo>
                    <a:pt x="62875" y="15897"/>
                    <a:pt x="62151" y="14768"/>
                    <a:pt x="60954" y="14459"/>
                  </a:cubicBezTo>
                  <a:lnTo>
                    <a:pt x="5309" y="71"/>
                  </a:lnTo>
                  <a:cubicBezTo>
                    <a:pt x="5125" y="24"/>
                    <a:pt x="4941" y="1"/>
                    <a:pt x="4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15;p73">
              <a:extLst>
                <a:ext uri="{FF2B5EF4-FFF2-40B4-BE49-F238E27FC236}">
                  <a16:creationId xmlns:a16="http://schemas.microsoft.com/office/drawing/2014/main" id="{2E928BA5-C6E6-F022-7BED-9C5629F38FF4}"/>
                </a:ext>
              </a:extLst>
            </p:cNvPr>
            <p:cNvSpPr/>
            <p:nvPr/>
          </p:nvSpPr>
          <p:spPr>
            <a:xfrm>
              <a:off x="5193050" y="2699771"/>
              <a:ext cx="132912" cy="139242"/>
            </a:xfrm>
            <a:custGeom>
              <a:avLst/>
              <a:gdLst/>
              <a:ahLst/>
              <a:cxnLst/>
              <a:rect l="l" t="t" r="r" b="b"/>
              <a:pathLst>
                <a:path w="8546" h="8953" extrusionOk="0">
                  <a:moveTo>
                    <a:pt x="3854" y="2047"/>
                  </a:moveTo>
                  <a:lnTo>
                    <a:pt x="4901" y="2341"/>
                  </a:lnTo>
                  <a:cubicBezTo>
                    <a:pt x="5907" y="2626"/>
                    <a:pt x="6358" y="3100"/>
                    <a:pt x="6112" y="3978"/>
                  </a:cubicBezTo>
                  <a:cubicBezTo>
                    <a:pt x="5925" y="4645"/>
                    <a:pt x="5514" y="4991"/>
                    <a:pt x="4870" y="4991"/>
                  </a:cubicBezTo>
                  <a:cubicBezTo>
                    <a:pt x="4665" y="4991"/>
                    <a:pt x="4436" y="4956"/>
                    <a:pt x="4184" y="4885"/>
                  </a:cubicBezTo>
                  <a:lnTo>
                    <a:pt x="3138" y="4590"/>
                  </a:lnTo>
                  <a:lnTo>
                    <a:pt x="3854" y="2047"/>
                  </a:lnTo>
                  <a:close/>
                  <a:moveTo>
                    <a:pt x="2370" y="0"/>
                  </a:moveTo>
                  <a:lnTo>
                    <a:pt x="1" y="8415"/>
                  </a:lnTo>
                  <a:lnTo>
                    <a:pt x="1910" y="8952"/>
                  </a:lnTo>
                  <a:lnTo>
                    <a:pt x="2713" y="6100"/>
                  </a:lnTo>
                  <a:lnTo>
                    <a:pt x="3878" y="6427"/>
                  </a:lnTo>
                  <a:cubicBezTo>
                    <a:pt x="4314" y="6550"/>
                    <a:pt x="4749" y="6616"/>
                    <a:pt x="5165" y="6616"/>
                  </a:cubicBezTo>
                  <a:cubicBezTo>
                    <a:pt x="6446" y="6616"/>
                    <a:pt x="7550" y="5994"/>
                    <a:pt x="7969" y="4502"/>
                  </a:cubicBezTo>
                  <a:cubicBezTo>
                    <a:pt x="8545" y="2463"/>
                    <a:pt x="7274" y="1380"/>
                    <a:pt x="5443" y="864"/>
                  </a:cubicBezTo>
                  <a:lnTo>
                    <a:pt x="23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16;p73">
              <a:extLst>
                <a:ext uri="{FF2B5EF4-FFF2-40B4-BE49-F238E27FC236}">
                  <a16:creationId xmlns:a16="http://schemas.microsoft.com/office/drawing/2014/main" id="{BE98374F-F3E1-9523-E361-E17F996CC1C3}"/>
                </a:ext>
              </a:extLst>
            </p:cNvPr>
            <p:cNvSpPr/>
            <p:nvPr/>
          </p:nvSpPr>
          <p:spPr>
            <a:xfrm>
              <a:off x="5314935" y="2743878"/>
              <a:ext cx="142881" cy="140999"/>
            </a:xfrm>
            <a:custGeom>
              <a:avLst/>
              <a:gdLst/>
              <a:ahLst/>
              <a:cxnLst/>
              <a:rect l="l" t="t" r="r" b="b"/>
              <a:pathLst>
                <a:path w="9187" h="9066" extrusionOk="0">
                  <a:moveTo>
                    <a:pt x="4867" y="1743"/>
                  </a:moveTo>
                  <a:cubicBezTo>
                    <a:pt x="5025" y="1743"/>
                    <a:pt x="5187" y="1766"/>
                    <a:pt x="5352" y="1812"/>
                  </a:cubicBezTo>
                  <a:cubicBezTo>
                    <a:pt x="6500" y="2136"/>
                    <a:pt x="6940" y="3347"/>
                    <a:pt x="6469" y="5024"/>
                  </a:cubicBezTo>
                  <a:cubicBezTo>
                    <a:pt x="6058" y="6482"/>
                    <a:pt x="5241" y="7326"/>
                    <a:pt x="4288" y="7326"/>
                  </a:cubicBezTo>
                  <a:cubicBezTo>
                    <a:pt x="4135" y="7326"/>
                    <a:pt x="3978" y="7304"/>
                    <a:pt x="3819" y="7259"/>
                  </a:cubicBezTo>
                  <a:cubicBezTo>
                    <a:pt x="2683" y="6939"/>
                    <a:pt x="2249" y="5660"/>
                    <a:pt x="2726" y="3970"/>
                  </a:cubicBezTo>
                  <a:cubicBezTo>
                    <a:pt x="3129" y="2535"/>
                    <a:pt x="3933" y="1743"/>
                    <a:pt x="4867" y="1743"/>
                  </a:cubicBezTo>
                  <a:close/>
                  <a:moveTo>
                    <a:pt x="4618" y="1"/>
                  </a:moveTo>
                  <a:cubicBezTo>
                    <a:pt x="2870" y="1"/>
                    <a:pt x="1409" y="1169"/>
                    <a:pt x="776" y="3423"/>
                  </a:cubicBezTo>
                  <a:cubicBezTo>
                    <a:pt x="1" y="6171"/>
                    <a:pt x="1098" y="8263"/>
                    <a:pt x="3356" y="8898"/>
                  </a:cubicBezTo>
                  <a:cubicBezTo>
                    <a:pt x="3754" y="9011"/>
                    <a:pt x="4144" y="9066"/>
                    <a:pt x="4521" y="9066"/>
                  </a:cubicBezTo>
                  <a:cubicBezTo>
                    <a:pt x="6295" y="9066"/>
                    <a:pt x="7776" y="7841"/>
                    <a:pt x="8415" y="5573"/>
                  </a:cubicBezTo>
                  <a:cubicBezTo>
                    <a:pt x="9186" y="2836"/>
                    <a:pt x="8085" y="814"/>
                    <a:pt x="5813" y="173"/>
                  </a:cubicBezTo>
                  <a:cubicBezTo>
                    <a:pt x="5405" y="58"/>
                    <a:pt x="5004" y="1"/>
                    <a:pt x="46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17;p73">
              <a:extLst>
                <a:ext uri="{FF2B5EF4-FFF2-40B4-BE49-F238E27FC236}">
                  <a16:creationId xmlns:a16="http://schemas.microsoft.com/office/drawing/2014/main" id="{FA0FA6A6-8E00-D772-0653-677FE58DAB6A}"/>
                </a:ext>
              </a:extLst>
            </p:cNvPr>
            <p:cNvSpPr/>
            <p:nvPr/>
          </p:nvSpPr>
          <p:spPr>
            <a:xfrm>
              <a:off x="5451797" y="2772634"/>
              <a:ext cx="88307" cy="153814"/>
            </a:xfrm>
            <a:custGeom>
              <a:avLst/>
              <a:gdLst/>
              <a:ahLst/>
              <a:cxnLst/>
              <a:rect l="l" t="t" r="r" b="b"/>
              <a:pathLst>
                <a:path w="5678" h="9890" extrusionOk="0">
                  <a:moveTo>
                    <a:pt x="2371" y="0"/>
                  </a:moveTo>
                  <a:lnTo>
                    <a:pt x="0" y="8416"/>
                  </a:lnTo>
                  <a:lnTo>
                    <a:pt x="5227" y="9890"/>
                  </a:lnTo>
                  <a:lnTo>
                    <a:pt x="5678" y="8288"/>
                  </a:lnTo>
                  <a:lnTo>
                    <a:pt x="2363" y="7352"/>
                  </a:lnTo>
                  <a:lnTo>
                    <a:pt x="4282" y="538"/>
                  </a:lnTo>
                  <a:lnTo>
                    <a:pt x="23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18;p73">
              <a:extLst>
                <a:ext uri="{FF2B5EF4-FFF2-40B4-BE49-F238E27FC236}">
                  <a16:creationId xmlns:a16="http://schemas.microsoft.com/office/drawing/2014/main" id="{5BFF0A5D-9091-2942-5ABD-9EDC9EEE69B2}"/>
                </a:ext>
              </a:extLst>
            </p:cNvPr>
            <p:cNvSpPr/>
            <p:nvPr/>
          </p:nvSpPr>
          <p:spPr>
            <a:xfrm>
              <a:off x="5555501" y="2801811"/>
              <a:ext cx="66596" cy="139273"/>
            </a:xfrm>
            <a:custGeom>
              <a:avLst/>
              <a:gdLst/>
              <a:ahLst/>
              <a:cxnLst/>
              <a:rect l="l" t="t" r="r" b="b"/>
              <a:pathLst>
                <a:path w="4282" h="8955" extrusionOk="0">
                  <a:moveTo>
                    <a:pt x="2370" y="1"/>
                  </a:moveTo>
                  <a:lnTo>
                    <a:pt x="1" y="8417"/>
                  </a:lnTo>
                  <a:lnTo>
                    <a:pt x="1912" y="8955"/>
                  </a:lnTo>
                  <a:lnTo>
                    <a:pt x="4281" y="540"/>
                  </a:lnTo>
                  <a:lnTo>
                    <a:pt x="23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19;p73">
              <a:extLst>
                <a:ext uri="{FF2B5EF4-FFF2-40B4-BE49-F238E27FC236}">
                  <a16:creationId xmlns:a16="http://schemas.microsoft.com/office/drawing/2014/main" id="{35B42121-DAF4-9F3E-DC32-0529604ADA36}"/>
                </a:ext>
              </a:extLst>
            </p:cNvPr>
            <p:cNvSpPr/>
            <p:nvPr/>
          </p:nvSpPr>
          <p:spPr>
            <a:xfrm>
              <a:off x="5615362" y="2829696"/>
              <a:ext cx="128106" cy="140237"/>
            </a:xfrm>
            <a:custGeom>
              <a:avLst/>
              <a:gdLst/>
              <a:ahLst/>
              <a:cxnLst/>
              <a:rect l="l" t="t" r="r" b="b"/>
              <a:pathLst>
                <a:path w="8237" h="9017" extrusionOk="0">
                  <a:moveTo>
                    <a:pt x="4892" y="0"/>
                  </a:moveTo>
                  <a:cubicBezTo>
                    <a:pt x="3113" y="0"/>
                    <a:pt x="1441" y="1155"/>
                    <a:pt x="795" y="3446"/>
                  </a:cubicBezTo>
                  <a:cubicBezTo>
                    <a:pt x="1" y="6275"/>
                    <a:pt x="1363" y="8259"/>
                    <a:pt x="3547" y="8875"/>
                  </a:cubicBezTo>
                  <a:cubicBezTo>
                    <a:pt x="3882" y="8969"/>
                    <a:pt x="4217" y="9016"/>
                    <a:pt x="4549" y="9016"/>
                  </a:cubicBezTo>
                  <a:cubicBezTo>
                    <a:pt x="5251" y="9016"/>
                    <a:pt x="5937" y="8806"/>
                    <a:pt x="6566" y="8387"/>
                  </a:cubicBezTo>
                  <a:lnTo>
                    <a:pt x="5842" y="6944"/>
                  </a:lnTo>
                  <a:cubicBezTo>
                    <a:pt x="5466" y="7179"/>
                    <a:pt x="5070" y="7328"/>
                    <a:pt x="4627" y="7328"/>
                  </a:cubicBezTo>
                  <a:cubicBezTo>
                    <a:pt x="4438" y="7328"/>
                    <a:pt x="4241" y="7301"/>
                    <a:pt x="4033" y="7242"/>
                  </a:cubicBezTo>
                  <a:cubicBezTo>
                    <a:pt x="2806" y="6897"/>
                    <a:pt x="2276" y="5661"/>
                    <a:pt x="2764" y="3932"/>
                  </a:cubicBezTo>
                  <a:cubicBezTo>
                    <a:pt x="3167" y="2498"/>
                    <a:pt x="4092" y="1734"/>
                    <a:pt x="5079" y="1734"/>
                  </a:cubicBezTo>
                  <a:cubicBezTo>
                    <a:pt x="5258" y="1734"/>
                    <a:pt x="5438" y="1759"/>
                    <a:pt x="5618" y="1809"/>
                  </a:cubicBezTo>
                  <a:cubicBezTo>
                    <a:pt x="6211" y="1976"/>
                    <a:pt x="6542" y="2333"/>
                    <a:pt x="6860" y="2841"/>
                  </a:cubicBezTo>
                  <a:lnTo>
                    <a:pt x="8236" y="1963"/>
                  </a:lnTo>
                  <a:cubicBezTo>
                    <a:pt x="7832" y="1222"/>
                    <a:pt x="7099" y="457"/>
                    <a:pt x="6053" y="163"/>
                  </a:cubicBezTo>
                  <a:cubicBezTo>
                    <a:pt x="5667" y="54"/>
                    <a:pt x="5277" y="0"/>
                    <a:pt x="48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20;p73">
              <a:extLst>
                <a:ext uri="{FF2B5EF4-FFF2-40B4-BE49-F238E27FC236}">
                  <a16:creationId xmlns:a16="http://schemas.microsoft.com/office/drawing/2014/main" id="{236C19C1-C6B9-C232-0C65-3EB0CFAD7554}"/>
                </a:ext>
              </a:extLst>
            </p:cNvPr>
            <p:cNvSpPr/>
            <p:nvPr/>
          </p:nvSpPr>
          <p:spPr>
            <a:xfrm>
              <a:off x="5732302" y="2851610"/>
              <a:ext cx="118946" cy="154592"/>
            </a:xfrm>
            <a:custGeom>
              <a:avLst/>
              <a:gdLst/>
              <a:ahLst/>
              <a:cxnLst/>
              <a:rect l="l" t="t" r="r" b="b"/>
              <a:pathLst>
                <a:path w="7648" h="9940" extrusionOk="0">
                  <a:moveTo>
                    <a:pt x="2370" y="1"/>
                  </a:moveTo>
                  <a:lnTo>
                    <a:pt x="1" y="8416"/>
                  </a:lnTo>
                  <a:lnTo>
                    <a:pt x="5409" y="9940"/>
                  </a:lnTo>
                  <a:lnTo>
                    <a:pt x="5858" y="8339"/>
                  </a:lnTo>
                  <a:lnTo>
                    <a:pt x="2359" y="7353"/>
                  </a:lnTo>
                  <a:lnTo>
                    <a:pt x="2905" y="5418"/>
                  </a:lnTo>
                  <a:lnTo>
                    <a:pt x="5773" y="6224"/>
                  </a:lnTo>
                  <a:lnTo>
                    <a:pt x="6219" y="4637"/>
                  </a:lnTo>
                  <a:lnTo>
                    <a:pt x="3350" y="3829"/>
                  </a:lnTo>
                  <a:lnTo>
                    <a:pt x="3829" y="2139"/>
                  </a:lnTo>
                  <a:lnTo>
                    <a:pt x="7197" y="3086"/>
                  </a:lnTo>
                  <a:lnTo>
                    <a:pt x="7648" y="1488"/>
                  </a:lnTo>
                  <a:lnTo>
                    <a:pt x="23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21;p73">
              <a:extLst>
                <a:ext uri="{FF2B5EF4-FFF2-40B4-BE49-F238E27FC236}">
                  <a16:creationId xmlns:a16="http://schemas.microsoft.com/office/drawing/2014/main" id="{19CC3100-1B22-3E66-6C7B-E3808EB71FA9}"/>
                </a:ext>
              </a:extLst>
            </p:cNvPr>
            <p:cNvSpPr/>
            <p:nvPr/>
          </p:nvSpPr>
          <p:spPr>
            <a:xfrm>
              <a:off x="6489475" y="3448624"/>
              <a:ext cx="181669" cy="162695"/>
            </a:xfrm>
            <a:custGeom>
              <a:avLst/>
              <a:gdLst/>
              <a:ahLst/>
              <a:cxnLst/>
              <a:rect l="l" t="t" r="r" b="b"/>
              <a:pathLst>
                <a:path w="11681" h="10461" extrusionOk="0">
                  <a:moveTo>
                    <a:pt x="9610" y="1"/>
                  </a:moveTo>
                  <a:cubicBezTo>
                    <a:pt x="9168" y="1"/>
                    <a:pt x="8724" y="156"/>
                    <a:pt x="8371" y="473"/>
                  </a:cubicBezTo>
                  <a:lnTo>
                    <a:pt x="829" y="7216"/>
                  </a:lnTo>
                  <a:cubicBezTo>
                    <a:pt x="66" y="7897"/>
                    <a:pt x="0" y="9079"/>
                    <a:pt x="682" y="9843"/>
                  </a:cubicBezTo>
                  <a:cubicBezTo>
                    <a:pt x="1049" y="10252"/>
                    <a:pt x="1559" y="10461"/>
                    <a:pt x="2071" y="10461"/>
                  </a:cubicBezTo>
                  <a:cubicBezTo>
                    <a:pt x="2513" y="10461"/>
                    <a:pt x="2956" y="10305"/>
                    <a:pt x="3309" y="9989"/>
                  </a:cubicBezTo>
                  <a:lnTo>
                    <a:pt x="10851" y="3246"/>
                  </a:lnTo>
                  <a:cubicBezTo>
                    <a:pt x="11614" y="2564"/>
                    <a:pt x="11680" y="1381"/>
                    <a:pt x="10998" y="619"/>
                  </a:cubicBezTo>
                  <a:cubicBezTo>
                    <a:pt x="10632" y="210"/>
                    <a:pt x="10122" y="1"/>
                    <a:pt x="9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22;p73">
              <a:extLst>
                <a:ext uri="{FF2B5EF4-FFF2-40B4-BE49-F238E27FC236}">
                  <a16:creationId xmlns:a16="http://schemas.microsoft.com/office/drawing/2014/main" id="{80387CE0-5697-BF30-B036-57E414809740}"/>
                </a:ext>
              </a:extLst>
            </p:cNvPr>
            <p:cNvSpPr/>
            <p:nvPr/>
          </p:nvSpPr>
          <p:spPr>
            <a:xfrm>
              <a:off x="6233636" y="3421640"/>
              <a:ext cx="386277" cy="154016"/>
            </a:xfrm>
            <a:custGeom>
              <a:avLst/>
              <a:gdLst/>
              <a:ahLst/>
              <a:cxnLst/>
              <a:rect l="l" t="t" r="r" b="b"/>
              <a:pathLst>
                <a:path w="24837" h="9903" extrusionOk="0">
                  <a:moveTo>
                    <a:pt x="10941" y="1"/>
                  </a:moveTo>
                  <a:lnTo>
                    <a:pt x="1098" y="1152"/>
                  </a:lnTo>
                  <a:cubicBezTo>
                    <a:pt x="1098" y="1152"/>
                    <a:pt x="1" y="4958"/>
                    <a:pt x="383" y="6534"/>
                  </a:cubicBezTo>
                  <a:cubicBezTo>
                    <a:pt x="763" y="8114"/>
                    <a:pt x="1893" y="9902"/>
                    <a:pt x="1893" y="9902"/>
                  </a:cubicBezTo>
                  <a:lnTo>
                    <a:pt x="8164" y="9471"/>
                  </a:lnTo>
                  <a:lnTo>
                    <a:pt x="8365" y="8706"/>
                  </a:lnTo>
                  <a:cubicBezTo>
                    <a:pt x="8365" y="8706"/>
                    <a:pt x="10400" y="8817"/>
                    <a:pt x="12513" y="8817"/>
                  </a:cubicBezTo>
                  <a:cubicBezTo>
                    <a:pt x="14049" y="8817"/>
                    <a:pt x="15626" y="8758"/>
                    <a:pt x="16496" y="8558"/>
                  </a:cubicBezTo>
                  <a:cubicBezTo>
                    <a:pt x="18924" y="7987"/>
                    <a:pt x="24837" y="4075"/>
                    <a:pt x="24837" y="4075"/>
                  </a:cubicBezTo>
                  <a:cubicBezTo>
                    <a:pt x="24837" y="4075"/>
                    <a:pt x="23672" y="1772"/>
                    <a:pt x="23283" y="1546"/>
                  </a:cubicBezTo>
                  <a:cubicBezTo>
                    <a:pt x="22923" y="1339"/>
                    <a:pt x="22525" y="1255"/>
                    <a:pt x="22102" y="1255"/>
                  </a:cubicBezTo>
                  <a:cubicBezTo>
                    <a:pt x="20335" y="1255"/>
                    <a:pt x="18144" y="2716"/>
                    <a:pt x="16564" y="2716"/>
                  </a:cubicBezTo>
                  <a:cubicBezTo>
                    <a:pt x="16479" y="2716"/>
                    <a:pt x="16396" y="2711"/>
                    <a:pt x="16315" y="2703"/>
                  </a:cubicBezTo>
                  <a:cubicBezTo>
                    <a:pt x="14360" y="2482"/>
                    <a:pt x="10941" y="1"/>
                    <a:pt x="10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23;p73">
              <a:extLst>
                <a:ext uri="{FF2B5EF4-FFF2-40B4-BE49-F238E27FC236}">
                  <a16:creationId xmlns:a16="http://schemas.microsoft.com/office/drawing/2014/main" id="{ACAE662D-4DAF-F1B2-3A43-E5F622C7465B}"/>
                </a:ext>
              </a:extLst>
            </p:cNvPr>
            <p:cNvSpPr/>
            <p:nvPr/>
          </p:nvSpPr>
          <p:spPr>
            <a:xfrm>
              <a:off x="6200696" y="1678874"/>
              <a:ext cx="191482" cy="196599"/>
            </a:xfrm>
            <a:custGeom>
              <a:avLst/>
              <a:gdLst/>
              <a:ahLst/>
              <a:cxnLst/>
              <a:rect l="l" t="t" r="r" b="b"/>
              <a:pathLst>
                <a:path w="12312" h="12641" extrusionOk="0">
                  <a:moveTo>
                    <a:pt x="5984" y="0"/>
                  </a:moveTo>
                  <a:cubicBezTo>
                    <a:pt x="5580" y="0"/>
                    <a:pt x="5241" y="115"/>
                    <a:pt x="5007" y="382"/>
                  </a:cubicBezTo>
                  <a:cubicBezTo>
                    <a:pt x="4103" y="1416"/>
                    <a:pt x="2154" y="4210"/>
                    <a:pt x="112" y="8061"/>
                  </a:cubicBezTo>
                  <a:cubicBezTo>
                    <a:pt x="0" y="8271"/>
                    <a:pt x="2690" y="10521"/>
                    <a:pt x="4242" y="11349"/>
                  </a:cubicBezTo>
                  <a:cubicBezTo>
                    <a:pt x="5794" y="12177"/>
                    <a:pt x="9027" y="12641"/>
                    <a:pt x="9027" y="12641"/>
                  </a:cubicBezTo>
                  <a:cubicBezTo>
                    <a:pt x="8858" y="10090"/>
                    <a:pt x="11994" y="4784"/>
                    <a:pt x="12163" y="4032"/>
                  </a:cubicBezTo>
                  <a:cubicBezTo>
                    <a:pt x="12311" y="3388"/>
                    <a:pt x="8180" y="0"/>
                    <a:pt x="5984" y="0"/>
                  </a:cubicBezTo>
                  <a:close/>
                </a:path>
              </a:pathLst>
            </a:custGeom>
            <a:solidFill>
              <a:srgbClr val="FFA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24;p73">
              <a:extLst>
                <a:ext uri="{FF2B5EF4-FFF2-40B4-BE49-F238E27FC236}">
                  <a16:creationId xmlns:a16="http://schemas.microsoft.com/office/drawing/2014/main" id="{EC731929-262C-2ADC-5F83-4A1A4BA9E9FA}"/>
                </a:ext>
              </a:extLst>
            </p:cNvPr>
            <p:cNvSpPr/>
            <p:nvPr/>
          </p:nvSpPr>
          <p:spPr>
            <a:xfrm>
              <a:off x="5899709" y="2419904"/>
              <a:ext cx="675336" cy="1036279"/>
            </a:xfrm>
            <a:custGeom>
              <a:avLst/>
              <a:gdLst/>
              <a:ahLst/>
              <a:cxnLst/>
              <a:rect l="l" t="t" r="r" b="b"/>
              <a:pathLst>
                <a:path w="43423" h="66631" extrusionOk="0">
                  <a:moveTo>
                    <a:pt x="3082" y="0"/>
                  </a:moveTo>
                  <a:cubicBezTo>
                    <a:pt x="3082" y="0"/>
                    <a:pt x="438" y="5067"/>
                    <a:pt x="220" y="9634"/>
                  </a:cubicBezTo>
                  <a:cubicBezTo>
                    <a:pt x="0" y="14200"/>
                    <a:pt x="176" y="19405"/>
                    <a:pt x="10399" y="22296"/>
                  </a:cubicBezTo>
                  <a:cubicBezTo>
                    <a:pt x="20622" y="25186"/>
                    <a:pt x="27001" y="26939"/>
                    <a:pt x="27321" y="27033"/>
                  </a:cubicBezTo>
                  <a:cubicBezTo>
                    <a:pt x="27640" y="27125"/>
                    <a:pt x="24875" y="35830"/>
                    <a:pt x="24148" y="42128"/>
                  </a:cubicBezTo>
                  <a:cubicBezTo>
                    <a:pt x="23421" y="48426"/>
                    <a:pt x="22470" y="65923"/>
                    <a:pt x="22470" y="65923"/>
                  </a:cubicBezTo>
                  <a:cubicBezTo>
                    <a:pt x="22470" y="65923"/>
                    <a:pt x="23776" y="66631"/>
                    <a:pt x="25712" y="66631"/>
                  </a:cubicBezTo>
                  <a:cubicBezTo>
                    <a:pt x="26318" y="66631"/>
                    <a:pt x="26986" y="66562"/>
                    <a:pt x="27695" y="66379"/>
                  </a:cubicBezTo>
                  <a:cubicBezTo>
                    <a:pt x="31761" y="65333"/>
                    <a:pt x="32453" y="64545"/>
                    <a:pt x="32453" y="64545"/>
                  </a:cubicBezTo>
                  <a:cubicBezTo>
                    <a:pt x="32453" y="64545"/>
                    <a:pt x="43423" y="26389"/>
                    <a:pt x="43025" y="22974"/>
                  </a:cubicBezTo>
                  <a:cubicBezTo>
                    <a:pt x="42354" y="17203"/>
                    <a:pt x="21876" y="9979"/>
                    <a:pt x="21399" y="8891"/>
                  </a:cubicBezTo>
                  <a:cubicBezTo>
                    <a:pt x="21003" y="7990"/>
                    <a:pt x="21820" y="4331"/>
                    <a:pt x="21820" y="4331"/>
                  </a:cubicBezTo>
                  <a:lnTo>
                    <a:pt x="30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25;p73">
              <a:extLst>
                <a:ext uri="{FF2B5EF4-FFF2-40B4-BE49-F238E27FC236}">
                  <a16:creationId xmlns:a16="http://schemas.microsoft.com/office/drawing/2014/main" id="{B77F3C5E-2F9E-7B43-24B1-0DAD61D7717E}"/>
                </a:ext>
              </a:extLst>
            </p:cNvPr>
            <p:cNvSpPr/>
            <p:nvPr/>
          </p:nvSpPr>
          <p:spPr>
            <a:xfrm>
              <a:off x="5870330" y="1797228"/>
              <a:ext cx="520729" cy="735493"/>
            </a:xfrm>
            <a:custGeom>
              <a:avLst/>
              <a:gdLst/>
              <a:ahLst/>
              <a:cxnLst/>
              <a:rect l="l" t="t" r="r" b="b"/>
              <a:pathLst>
                <a:path w="33482" h="47291" extrusionOk="0">
                  <a:moveTo>
                    <a:pt x="21192" y="0"/>
                  </a:moveTo>
                  <a:cubicBezTo>
                    <a:pt x="19543" y="0"/>
                    <a:pt x="14582" y="2372"/>
                    <a:pt x="13018" y="6590"/>
                  </a:cubicBezTo>
                  <a:cubicBezTo>
                    <a:pt x="11402" y="10945"/>
                    <a:pt x="3568" y="26536"/>
                    <a:pt x="869" y="36835"/>
                  </a:cubicBezTo>
                  <a:cubicBezTo>
                    <a:pt x="1" y="40147"/>
                    <a:pt x="2908" y="44481"/>
                    <a:pt x="2908" y="44481"/>
                  </a:cubicBezTo>
                  <a:cubicBezTo>
                    <a:pt x="2908" y="44481"/>
                    <a:pt x="4756" y="45607"/>
                    <a:pt x="9620" y="46776"/>
                  </a:cubicBezTo>
                  <a:cubicBezTo>
                    <a:pt x="11281" y="47175"/>
                    <a:pt x="13961" y="47290"/>
                    <a:pt x="16507" y="47290"/>
                  </a:cubicBezTo>
                  <a:cubicBezTo>
                    <a:pt x="20005" y="47290"/>
                    <a:pt x="23250" y="47072"/>
                    <a:pt x="23250" y="47072"/>
                  </a:cubicBezTo>
                  <a:cubicBezTo>
                    <a:pt x="23250" y="47072"/>
                    <a:pt x="25975" y="43076"/>
                    <a:pt x="29584" y="30549"/>
                  </a:cubicBezTo>
                  <a:cubicBezTo>
                    <a:pt x="31350" y="24421"/>
                    <a:pt x="32181" y="18642"/>
                    <a:pt x="32831" y="13611"/>
                  </a:cubicBezTo>
                  <a:cubicBezTo>
                    <a:pt x="33482" y="8574"/>
                    <a:pt x="30486" y="3772"/>
                    <a:pt x="30486" y="3772"/>
                  </a:cubicBezTo>
                  <a:cubicBezTo>
                    <a:pt x="30370" y="3794"/>
                    <a:pt x="30241" y="3804"/>
                    <a:pt x="30101" y="3804"/>
                  </a:cubicBezTo>
                  <a:cubicBezTo>
                    <a:pt x="27755" y="3804"/>
                    <a:pt x="22213" y="971"/>
                    <a:pt x="21693" y="169"/>
                  </a:cubicBezTo>
                  <a:cubicBezTo>
                    <a:pt x="21619" y="56"/>
                    <a:pt x="21445" y="0"/>
                    <a:pt x="21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826;p73">
              <a:extLst>
                <a:ext uri="{FF2B5EF4-FFF2-40B4-BE49-F238E27FC236}">
                  <a16:creationId xmlns:a16="http://schemas.microsoft.com/office/drawing/2014/main" id="{83B0FB5D-5F2F-778D-D663-E195BB6D78BE}"/>
                </a:ext>
              </a:extLst>
            </p:cNvPr>
            <p:cNvSpPr/>
            <p:nvPr/>
          </p:nvSpPr>
          <p:spPr>
            <a:xfrm>
              <a:off x="6245923" y="1480128"/>
              <a:ext cx="241157" cy="283149"/>
            </a:xfrm>
            <a:custGeom>
              <a:avLst/>
              <a:gdLst/>
              <a:ahLst/>
              <a:cxnLst/>
              <a:rect l="l" t="t" r="r" b="b"/>
              <a:pathLst>
                <a:path w="15506" h="18206" extrusionOk="0">
                  <a:moveTo>
                    <a:pt x="7646" y="0"/>
                  </a:moveTo>
                  <a:cubicBezTo>
                    <a:pt x="5737" y="0"/>
                    <a:pt x="3737" y="652"/>
                    <a:pt x="2160" y="2293"/>
                  </a:cubicBezTo>
                  <a:cubicBezTo>
                    <a:pt x="1423" y="3052"/>
                    <a:pt x="0" y="5509"/>
                    <a:pt x="538" y="10136"/>
                  </a:cubicBezTo>
                  <a:cubicBezTo>
                    <a:pt x="856" y="12912"/>
                    <a:pt x="2051" y="15042"/>
                    <a:pt x="2947" y="16095"/>
                  </a:cubicBezTo>
                  <a:cubicBezTo>
                    <a:pt x="3545" y="16780"/>
                    <a:pt x="6210" y="18116"/>
                    <a:pt x="8272" y="18116"/>
                  </a:cubicBezTo>
                  <a:cubicBezTo>
                    <a:pt x="8338" y="18116"/>
                    <a:pt x="8404" y="18115"/>
                    <a:pt x="8469" y="18112"/>
                  </a:cubicBezTo>
                  <a:cubicBezTo>
                    <a:pt x="10698" y="18017"/>
                    <a:pt x="13122" y="18205"/>
                    <a:pt x="13221" y="17286"/>
                  </a:cubicBezTo>
                  <a:cubicBezTo>
                    <a:pt x="13420" y="15575"/>
                    <a:pt x="13696" y="13423"/>
                    <a:pt x="13696" y="13423"/>
                  </a:cubicBezTo>
                  <a:cubicBezTo>
                    <a:pt x="13696" y="13423"/>
                    <a:pt x="13989" y="13463"/>
                    <a:pt x="14291" y="13463"/>
                  </a:cubicBezTo>
                  <a:cubicBezTo>
                    <a:pt x="14580" y="13463"/>
                    <a:pt x="14877" y="13427"/>
                    <a:pt x="14935" y="13286"/>
                  </a:cubicBezTo>
                  <a:cubicBezTo>
                    <a:pt x="15258" y="12510"/>
                    <a:pt x="14636" y="11297"/>
                    <a:pt x="14417" y="8281"/>
                  </a:cubicBezTo>
                  <a:cubicBezTo>
                    <a:pt x="14357" y="7471"/>
                    <a:pt x="15505" y="6767"/>
                    <a:pt x="13830" y="3127"/>
                  </a:cubicBezTo>
                  <a:cubicBezTo>
                    <a:pt x="13036" y="1395"/>
                    <a:pt x="10438" y="0"/>
                    <a:pt x="7646" y="0"/>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827;p73">
              <a:extLst>
                <a:ext uri="{FF2B5EF4-FFF2-40B4-BE49-F238E27FC236}">
                  <a16:creationId xmlns:a16="http://schemas.microsoft.com/office/drawing/2014/main" id="{C0A6823E-A2F9-9D50-5911-57E12E3E73AF}"/>
                </a:ext>
              </a:extLst>
            </p:cNvPr>
            <p:cNvSpPr/>
            <p:nvPr/>
          </p:nvSpPr>
          <p:spPr>
            <a:xfrm>
              <a:off x="6148486" y="1881958"/>
              <a:ext cx="322528" cy="425874"/>
            </a:xfrm>
            <a:custGeom>
              <a:avLst/>
              <a:gdLst/>
              <a:ahLst/>
              <a:cxnLst/>
              <a:rect l="l" t="t" r="r" b="b"/>
              <a:pathLst>
                <a:path w="20738" h="27383" extrusionOk="0">
                  <a:moveTo>
                    <a:pt x="5669" y="1"/>
                  </a:moveTo>
                  <a:cubicBezTo>
                    <a:pt x="4718" y="1"/>
                    <a:pt x="1003" y="323"/>
                    <a:pt x="485" y="5306"/>
                  </a:cubicBezTo>
                  <a:cubicBezTo>
                    <a:pt x="0" y="9969"/>
                    <a:pt x="12917" y="26121"/>
                    <a:pt x="14861" y="27129"/>
                  </a:cubicBezTo>
                  <a:cubicBezTo>
                    <a:pt x="15198" y="27303"/>
                    <a:pt x="15601" y="27383"/>
                    <a:pt x="16030" y="27383"/>
                  </a:cubicBezTo>
                  <a:cubicBezTo>
                    <a:pt x="18080" y="27383"/>
                    <a:pt x="20737" y="25554"/>
                    <a:pt x="19813" y="23334"/>
                  </a:cubicBezTo>
                  <a:cubicBezTo>
                    <a:pt x="16792" y="16064"/>
                    <a:pt x="11493" y="8"/>
                    <a:pt x="5944" y="8"/>
                  </a:cubicBezTo>
                  <a:cubicBezTo>
                    <a:pt x="5927" y="8"/>
                    <a:pt x="5909" y="8"/>
                    <a:pt x="5891" y="8"/>
                  </a:cubicBezTo>
                  <a:cubicBezTo>
                    <a:pt x="5891" y="8"/>
                    <a:pt x="5811" y="1"/>
                    <a:pt x="5669"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828;p73">
              <a:extLst>
                <a:ext uri="{FF2B5EF4-FFF2-40B4-BE49-F238E27FC236}">
                  <a16:creationId xmlns:a16="http://schemas.microsoft.com/office/drawing/2014/main" id="{8DDCE263-1F16-F856-53CF-16234F638D93}"/>
                </a:ext>
              </a:extLst>
            </p:cNvPr>
            <p:cNvSpPr/>
            <p:nvPr/>
          </p:nvSpPr>
          <p:spPr>
            <a:xfrm>
              <a:off x="6364246" y="2149523"/>
              <a:ext cx="451271" cy="161870"/>
            </a:xfrm>
            <a:custGeom>
              <a:avLst/>
              <a:gdLst/>
              <a:ahLst/>
              <a:cxnLst/>
              <a:rect l="l" t="t" r="r" b="b"/>
              <a:pathLst>
                <a:path w="29016" h="10408" extrusionOk="0">
                  <a:moveTo>
                    <a:pt x="21134" y="0"/>
                  </a:moveTo>
                  <a:cubicBezTo>
                    <a:pt x="14357" y="0"/>
                    <a:pt x="3207" y="1406"/>
                    <a:pt x="1165" y="4158"/>
                  </a:cubicBezTo>
                  <a:cubicBezTo>
                    <a:pt x="1165" y="4158"/>
                    <a:pt x="1" y="8991"/>
                    <a:pt x="1612" y="10055"/>
                  </a:cubicBezTo>
                  <a:cubicBezTo>
                    <a:pt x="1982" y="10299"/>
                    <a:pt x="2618" y="10407"/>
                    <a:pt x="3450" y="10407"/>
                  </a:cubicBezTo>
                  <a:cubicBezTo>
                    <a:pt x="9426" y="10407"/>
                    <a:pt x="25575" y="4820"/>
                    <a:pt x="27182" y="3637"/>
                  </a:cubicBezTo>
                  <a:cubicBezTo>
                    <a:pt x="29015" y="2296"/>
                    <a:pt x="28255" y="1007"/>
                    <a:pt x="25518" y="336"/>
                  </a:cubicBezTo>
                  <a:cubicBezTo>
                    <a:pt x="24604" y="112"/>
                    <a:pt x="23042" y="0"/>
                    <a:pt x="21134"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829;p73">
              <a:extLst>
                <a:ext uri="{FF2B5EF4-FFF2-40B4-BE49-F238E27FC236}">
                  <a16:creationId xmlns:a16="http://schemas.microsoft.com/office/drawing/2014/main" id="{2A1C838F-3F95-3D40-CD16-7927C88D15A6}"/>
                </a:ext>
              </a:extLst>
            </p:cNvPr>
            <p:cNvSpPr/>
            <p:nvPr/>
          </p:nvSpPr>
          <p:spPr>
            <a:xfrm>
              <a:off x="6153837" y="1453300"/>
              <a:ext cx="374800" cy="340724"/>
            </a:xfrm>
            <a:custGeom>
              <a:avLst/>
              <a:gdLst/>
              <a:ahLst/>
              <a:cxnLst/>
              <a:rect l="l" t="t" r="r" b="b"/>
              <a:pathLst>
                <a:path w="24099" h="21908" extrusionOk="0">
                  <a:moveTo>
                    <a:pt x="12734" y="1"/>
                  </a:moveTo>
                  <a:cubicBezTo>
                    <a:pt x="10533" y="1"/>
                    <a:pt x="8189" y="600"/>
                    <a:pt x="6003" y="2282"/>
                  </a:cubicBezTo>
                  <a:cubicBezTo>
                    <a:pt x="1" y="6900"/>
                    <a:pt x="4814" y="17065"/>
                    <a:pt x="4814" y="17065"/>
                  </a:cubicBezTo>
                  <a:cubicBezTo>
                    <a:pt x="4814" y="17065"/>
                    <a:pt x="14414" y="21907"/>
                    <a:pt x="16708" y="21907"/>
                  </a:cubicBezTo>
                  <a:cubicBezTo>
                    <a:pt x="19002" y="21907"/>
                    <a:pt x="22570" y="17830"/>
                    <a:pt x="23139" y="15458"/>
                  </a:cubicBezTo>
                  <a:cubicBezTo>
                    <a:pt x="23378" y="14460"/>
                    <a:pt x="14075" y="13157"/>
                    <a:pt x="15349" y="9164"/>
                  </a:cubicBezTo>
                  <a:cubicBezTo>
                    <a:pt x="15678" y="8131"/>
                    <a:pt x="18458" y="7977"/>
                    <a:pt x="20704" y="7977"/>
                  </a:cubicBezTo>
                  <a:cubicBezTo>
                    <a:pt x="21662" y="7977"/>
                    <a:pt x="22523" y="8005"/>
                    <a:pt x="23056" y="8005"/>
                  </a:cubicBezTo>
                  <a:cubicBezTo>
                    <a:pt x="23332" y="8005"/>
                    <a:pt x="23521" y="7998"/>
                    <a:pt x="23589" y="7975"/>
                  </a:cubicBezTo>
                  <a:cubicBezTo>
                    <a:pt x="24099" y="7804"/>
                    <a:pt x="23080" y="4747"/>
                    <a:pt x="21890" y="3387"/>
                  </a:cubicBezTo>
                  <a:cubicBezTo>
                    <a:pt x="21093" y="2476"/>
                    <a:pt x="17206" y="1"/>
                    <a:pt x="12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830;p73">
              <a:extLst>
                <a:ext uri="{FF2B5EF4-FFF2-40B4-BE49-F238E27FC236}">
                  <a16:creationId xmlns:a16="http://schemas.microsoft.com/office/drawing/2014/main" id="{A9DDBEEF-CE60-1F18-5E2F-4FB92FC3CBD1}"/>
                </a:ext>
              </a:extLst>
            </p:cNvPr>
            <p:cNvSpPr/>
            <p:nvPr/>
          </p:nvSpPr>
          <p:spPr>
            <a:xfrm>
              <a:off x="6187072" y="1727615"/>
              <a:ext cx="208124" cy="207128"/>
            </a:xfrm>
            <a:custGeom>
              <a:avLst/>
              <a:gdLst/>
              <a:ahLst/>
              <a:cxnLst/>
              <a:rect l="l" t="t" r="r" b="b"/>
              <a:pathLst>
                <a:path w="13382" h="13318" extrusionOk="0">
                  <a:moveTo>
                    <a:pt x="2741" y="0"/>
                  </a:moveTo>
                  <a:lnTo>
                    <a:pt x="1" y="4780"/>
                  </a:lnTo>
                  <a:lnTo>
                    <a:pt x="12120" y="13317"/>
                  </a:lnTo>
                  <a:lnTo>
                    <a:pt x="13381" y="11470"/>
                  </a:lnTo>
                  <a:lnTo>
                    <a:pt x="12120" y="5799"/>
                  </a:lnTo>
                  <a:lnTo>
                    <a:pt x="27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831;p73">
              <a:extLst>
                <a:ext uri="{FF2B5EF4-FFF2-40B4-BE49-F238E27FC236}">
                  <a16:creationId xmlns:a16="http://schemas.microsoft.com/office/drawing/2014/main" id="{571DE3CD-4792-F5F5-D1D5-1D1CF55AD6C6}"/>
                </a:ext>
              </a:extLst>
            </p:cNvPr>
            <p:cNvSpPr/>
            <p:nvPr/>
          </p:nvSpPr>
          <p:spPr>
            <a:xfrm>
              <a:off x="6244057" y="3232646"/>
              <a:ext cx="211934" cy="234065"/>
            </a:xfrm>
            <a:custGeom>
              <a:avLst/>
              <a:gdLst/>
              <a:ahLst/>
              <a:cxnLst/>
              <a:rect l="l" t="t" r="r" b="b"/>
              <a:pathLst>
                <a:path w="13627" h="15050" extrusionOk="0">
                  <a:moveTo>
                    <a:pt x="881" y="1"/>
                  </a:moveTo>
                  <a:lnTo>
                    <a:pt x="1" y="15049"/>
                  </a:lnTo>
                  <a:lnTo>
                    <a:pt x="10908" y="13186"/>
                  </a:lnTo>
                  <a:lnTo>
                    <a:pt x="13626" y="1037"/>
                  </a:lnTo>
                  <a:lnTo>
                    <a:pt x="13626" y="1037"/>
                  </a:lnTo>
                  <a:cubicBezTo>
                    <a:pt x="13626" y="1037"/>
                    <a:pt x="11504" y="1628"/>
                    <a:pt x="9322" y="1628"/>
                  </a:cubicBezTo>
                  <a:cubicBezTo>
                    <a:pt x="8884" y="1628"/>
                    <a:pt x="8445" y="1604"/>
                    <a:pt x="8019" y="1547"/>
                  </a:cubicBezTo>
                  <a:cubicBezTo>
                    <a:pt x="5470" y="1207"/>
                    <a:pt x="881"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832;p73">
              <a:extLst>
                <a:ext uri="{FF2B5EF4-FFF2-40B4-BE49-F238E27FC236}">
                  <a16:creationId xmlns:a16="http://schemas.microsoft.com/office/drawing/2014/main" id="{CC700587-A3C7-32B3-DF76-2DE61EC4BC31}"/>
                </a:ext>
              </a:extLst>
            </p:cNvPr>
            <p:cNvSpPr/>
            <p:nvPr/>
          </p:nvSpPr>
          <p:spPr>
            <a:xfrm>
              <a:off x="6220510" y="1929222"/>
              <a:ext cx="107048" cy="136551"/>
            </a:xfrm>
            <a:custGeom>
              <a:avLst/>
              <a:gdLst/>
              <a:ahLst/>
              <a:cxnLst/>
              <a:rect l="l" t="t" r="r" b="b"/>
              <a:pathLst>
                <a:path w="6883" h="8780" extrusionOk="0">
                  <a:moveTo>
                    <a:pt x="2153" y="0"/>
                  </a:moveTo>
                  <a:cubicBezTo>
                    <a:pt x="1927" y="0"/>
                    <a:pt x="1710" y="44"/>
                    <a:pt x="1508" y="136"/>
                  </a:cubicBezTo>
                  <a:cubicBezTo>
                    <a:pt x="197" y="732"/>
                    <a:pt x="0" y="3119"/>
                    <a:pt x="1068" y="5469"/>
                  </a:cubicBezTo>
                  <a:cubicBezTo>
                    <a:pt x="1971" y="7456"/>
                    <a:pt x="3490" y="8780"/>
                    <a:pt x="4730" y="8780"/>
                  </a:cubicBezTo>
                  <a:cubicBezTo>
                    <a:pt x="4956" y="8780"/>
                    <a:pt x="5173" y="8736"/>
                    <a:pt x="5375" y="8644"/>
                  </a:cubicBezTo>
                  <a:cubicBezTo>
                    <a:pt x="6686" y="8048"/>
                    <a:pt x="6883" y="5661"/>
                    <a:pt x="5816" y="3312"/>
                  </a:cubicBezTo>
                  <a:cubicBezTo>
                    <a:pt x="4912" y="1324"/>
                    <a:pt x="3394" y="0"/>
                    <a:pt x="2153"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833;p73">
              <a:extLst>
                <a:ext uri="{FF2B5EF4-FFF2-40B4-BE49-F238E27FC236}">
                  <a16:creationId xmlns:a16="http://schemas.microsoft.com/office/drawing/2014/main" id="{F41A24D0-CA32-8F01-6D2C-9841592A4A3A}"/>
                </a:ext>
              </a:extLst>
            </p:cNvPr>
            <p:cNvSpPr/>
            <p:nvPr/>
          </p:nvSpPr>
          <p:spPr>
            <a:xfrm>
              <a:off x="6667676" y="2086333"/>
              <a:ext cx="252744" cy="166521"/>
            </a:xfrm>
            <a:custGeom>
              <a:avLst/>
              <a:gdLst/>
              <a:ahLst/>
              <a:cxnLst/>
              <a:rect l="l" t="t" r="r" b="b"/>
              <a:pathLst>
                <a:path w="16251" h="10707" extrusionOk="0">
                  <a:moveTo>
                    <a:pt x="10197" y="1"/>
                  </a:moveTo>
                  <a:lnTo>
                    <a:pt x="5864" y="3182"/>
                  </a:lnTo>
                  <a:lnTo>
                    <a:pt x="1" y="4088"/>
                  </a:lnTo>
                  <a:lnTo>
                    <a:pt x="576" y="10707"/>
                  </a:lnTo>
                  <a:lnTo>
                    <a:pt x="6948" y="8539"/>
                  </a:lnTo>
                  <a:cubicBezTo>
                    <a:pt x="6948" y="8539"/>
                    <a:pt x="7840" y="8985"/>
                    <a:pt x="10006" y="9049"/>
                  </a:cubicBezTo>
                  <a:cubicBezTo>
                    <a:pt x="10120" y="9052"/>
                    <a:pt x="10233" y="9054"/>
                    <a:pt x="10346" y="9054"/>
                  </a:cubicBezTo>
                  <a:cubicBezTo>
                    <a:pt x="12378" y="9054"/>
                    <a:pt x="14183" y="8539"/>
                    <a:pt x="14183" y="8539"/>
                  </a:cubicBezTo>
                  <a:cubicBezTo>
                    <a:pt x="14183" y="8539"/>
                    <a:pt x="14629" y="8029"/>
                    <a:pt x="13571" y="7456"/>
                  </a:cubicBezTo>
                  <a:cubicBezTo>
                    <a:pt x="13126" y="7214"/>
                    <a:pt x="12567" y="7145"/>
                    <a:pt x="12033" y="7145"/>
                  </a:cubicBezTo>
                  <a:cubicBezTo>
                    <a:pt x="11303" y="7145"/>
                    <a:pt x="10619" y="7275"/>
                    <a:pt x="10330" y="7275"/>
                  </a:cubicBezTo>
                  <a:cubicBezTo>
                    <a:pt x="10328" y="7275"/>
                    <a:pt x="10326" y="7275"/>
                    <a:pt x="10325" y="7275"/>
                  </a:cubicBezTo>
                  <a:cubicBezTo>
                    <a:pt x="8924" y="7264"/>
                    <a:pt x="7967" y="2932"/>
                    <a:pt x="10834" y="2932"/>
                  </a:cubicBezTo>
                  <a:cubicBezTo>
                    <a:pt x="11645" y="2932"/>
                    <a:pt x="13829" y="2804"/>
                    <a:pt x="13829" y="2804"/>
                  </a:cubicBezTo>
                  <a:cubicBezTo>
                    <a:pt x="13829" y="2804"/>
                    <a:pt x="15107" y="5884"/>
                    <a:pt x="15666" y="5884"/>
                  </a:cubicBezTo>
                  <a:cubicBezTo>
                    <a:pt x="15693" y="5884"/>
                    <a:pt x="15718" y="5877"/>
                    <a:pt x="15741" y="5862"/>
                  </a:cubicBezTo>
                  <a:cubicBezTo>
                    <a:pt x="16250" y="5544"/>
                    <a:pt x="15202" y="1275"/>
                    <a:pt x="15202" y="1275"/>
                  </a:cubicBezTo>
                  <a:lnTo>
                    <a:pt x="101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834;p73">
              <a:extLst>
                <a:ext uri="{FF2B5EF4-FFF2-40B4-BE49-F238E27FC236}">
                  <a16:creationId xmlns:a16="http://schemas.microsoft.com/office/drawing/2014/main" id="{6E6472E8-8CC5-49AA-794F-86C0D2CE1D77}"/>
                </a:ext>
              </a:extLst>
            </p:cNvPr>
            <p:cNvSpPr/>
            <p:nvPr/>
          </p:nvSpPr>
          <p:spPr>
            <a:xfrm>
              <a:off x="4936000" y="3714500"/>
              <a:ext cx="3007200" cy="219000"/>
            </a:xfrm>
            <a:prstGeom prst="ellipse">
              <a:avLst/>
            </a:prstGeom>
            <a:solidFill>
              <a:srgbClr val="183147">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420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oogle Shape;1848;p74">
            <a:extLst>
              <a:ext uri="{FF2B5EF4-FFF2-40B4-BE49-F238E27FC236}">
                <a16:creationId xmlns:a16="http://schemas.microsoft.com/office/drawing/2014/main" id="{B69BDBBA-C84D-0535-A7DE-324CA3958462}"/>
              </a:ext>
            </a:extLst>
          </p:cNvPr>
          <p:cNvGrpSpPr/>
          <p:nvPr/>
        </p:nvGrpSpPr>
        <p:grpSpPr>
          <a:xfrm>
            <a:off x="1166829" y="889248"/>
            <a:ext cx="2978280" cy="3466802"/>
            <a:chOff x="1166829" y="889248"/>
            <a:chExt cx="2978280" cy="3466802"/>
          </a:xfrm>
        </p:grpSpPr>
        <p:sp>
          <p:nvSpPr>
            <p:cNvPr id="16" name="Google Shape;1849;p74">
              <a:extLst>
                <a:ext uri="{FF2B5EF4-FFF2-40B4-BE49-F238E27FC236}">
                  <a16:creationId xmlns:a16="http://schemas.microsoft.com/office/drawing/2014/main" id="{D7DFB3A7-B71F-2915-E72A-D6921B198A74}"/>
                </a:ext>
              </a:extLst>
            </p:cNvPr>
            <p:cNvSpPr/>
            <p:nvPr/>
          </p:nvSpPr>
          <p:spPr>
            <a:xfrm>
              <a:off x="1235709" y="4011650"/>
              <a:ext cx="2909400" cy="344400"/>
            </a:xfrm>
            <a:prstGeom prst="ellipse">
              <a:avLst/>
            </a:prstGeom>
            <a:solidFill>
              <a:srgbClr val="183147">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50;p74">
              <a:extLst>
                <a:ext uri="{FF2B5EF4-FFF2-40B4-BE49-F238E27FC236}">
                  <a16:creationId xmlns:a16="http://schemas.microsoft.com/office/drawing/2014/main" id="{37CE384C-E6F7-1502-B41E-3305F7341398}"/>
                </a:ext>
              </a:extLst>
            </p:cNvPr>
            <p:cNvSpPr/>
            <p:nvPr/>
          </p:nvSpPr>
          <p:spPr>
            <a:xfrm>
              <a:off x="2191532" y="3919020"/>
              <a:ext cx="305577" cy="273367"/>
            </a:xfrm>
            <a:custGeom>
              <a:avLst/>
              <a:gdLst/>
              <a:ahLst/>
              <a:cxnLst/>
              <a:rect l="l" t="t" r="r" b="b"/>
              <a:pathLst>
                <a:path w="7030" h="6289" extrusionOk="0">
                  <a:moveTo>
                    <a:pt x="1229" y="0"/>
                  </a:moveTo>
                  <a:cubicBezTo>
                    <a:pt x="638" y="0"/>
                    <a:pt x="187" y="75"/>
                    <a:pt x="141" y="295"/>
                  </a:cubicBezTo>
                  <a:cubicBezTo>
                    <a:pt x="1" y="976"/>
                    <a:pt x="20" y="2848"/>
                    <a:pt x="331" y="3214"/>
                  </a:cubicBezTo>
                  <a:cubicBezTo>
                    <a:pt x="643" y="3581"/>
                    <a:pt x="1109" y="3849"/>
                    <a:pt x="1335" y="4728"/>
                  </a:cubicBezTo>
                  <a:cubicBezTo>
                    <a:pt x="1560" y="5605"/>
                    <a:pt x="2453" y="6244"/>
                    <a:pt x="3640" y="6281"/>
                  </a:cubicBezTo>
                  <a:cubicBezTo>
                    <a:pt x="3788" y="6285"/>
                    <a:pt x="3954" y="6289"/>
                    <a:pt x="4128" y="6289"/>
                  </a:cubicBezTo>
                  <a:cubicBezTo>
                    <a:pt x="5346" y="6289"/>
                    <a:pt x="7029" y="6129"/>
                    <a:pt x="6934" y="5152"/>
                  </a:cubicBezTo>
                  <a:cubicBezTo>
                    <a:pt x="6823" y="4037"/>
                    <a:pt x="6332" y="3908"/>
                    <a:pt x="5916" y="3565"/>
                  </a:cubicBezTo>
                  <a:cubicBezTo>
                    <a:pt x="5500" y="3223"/>
                    <a:pt x="4506" y="1172"/>
                    <a:pt x="4345" y="331"/>
                  </a:cubicBezTo>
                  <a:cubicBezTo>
                    <a:pt x="4345" y="331"/>
                    <a:pt x="2476" y="0"/>
                    <a:pt x="1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51;p74">
              <a:extLst>
                <a:ext uri="{FF2B5EF4-FFF2-40B4-BE49-F238E27FC236}">
                  <a16:creationId xmlns:a16="http://schemas.microsoft.com/office/drawing/2014/main" id="{E15EE377-0349-F19D-2140-F20AAB06816B}"/>
                </a:ext>
              </a:extLst>
            </p:cNvPr>
            <p:cNvSpPr/>
            <p:nvPr/>
          </p:nvSpPr>
          <p:spPr>
            <a:xfrm>
              <a:off x="1519046" y="3927800"/>
              <a:ext cx="305533" cy="264587"/>
            </a:xfrm>
            <a:custGeom>
              <a:avLst/>
              <a:gdLst/>
              <a:ahLst/>
              <a:cxnLst/>
              <a:rect l="l" t="t" r="r" b="b"/>
              <a:pathLst>
                <a:path w="7029" h="6087" extrusionOk="0">
                  <a:moveTo>
                    <a:pt x="5062" y="0"/>
                  </a:moveTo>
                  <a:cubicBezTo>
                    <a:pt x="3927" y="0"/>
                    <a:pt x="2683" y="129"/>
                    <a:pt x="2683" y="129"/>
                  </a:cubicBezTo>
                  <a:cubicBezTo>
                    <a:pt x="2522" y="970"/>
                    <a:pt x="1529" y="3021"/>
                    <a:pt x="1114" y="3363"/>
                  </a:cubicBezTo>
                  <a:cubicBezTo>
                    <a:pt x="698" y="3706"/>
                    <a:pt x="206" y="3835"/>
                    <a:pt x="96" y="4950"/>
                  </a:cubicBezTo>
                  <a:cubicBezTo>
                    <a:pt x="0" y="5927"/>
                    <a:pt x="1684" y="6087"/>
                    <a:pt x="2902" y="6087"/>
                  </a:cubicBezTo>
                  <a:cubicBezTo>
                    <a:pt x="3076" y="6087"/>
                    <a:pt x="3241" y="6083"/>
                    <a:pt x="3390" y="6079"/>
                  </a:cubicBezTo>
                  <a:cubicBezTo>
                    <a:pt x="4577" y="6042"/>
                    <a:pt x="5468" y="5403"/>
                    <a:pt x="5695" y="4526"/>
                  </a:cubicBezTo>
                  <a:cubicBezTo>
                    <a:pt x="5921" y="3647"/>
                    <a:pt x="6387" y="3676"/>
                    <a:pt x="6699" y="3310"/>
                  </a:cubicBezTo>
                  <a:cubicBezTo>
                    <a:pt x="7010" y="2943"/>
                    <a:pt x="7029" y="1072"/>
                    <a:pt x="6888" y="390"/>
                  </a:cubicBezTo>
                  <a:cubicBezTo>
                    <a:pt x="6825" y="84"/>
                    <a:pt x="5979" y="0"/>
                    <a:pt x="5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52;p74">
              <a:extLst>
                <a:ext uri="{FF2B5EF4-FFF2-40B4-BE49-F238E27FC236}">
                  <a16:creationId xmlns:a16="http://schemas.microsoft.com/office/drawing/2014/main" id="{46C68D61-4414-8C71-24F9-D002958441A3}"/>
                </a:ext>
              </a:extLst>
            </p:cNvPr>
            <p:cNvSpPr/>
            <p:nvPr/>
          </p:nvSpPr>
          <p:spPr>
            <a:xfrm>
              <a:off x="2123288" y="1078593"/>
              <a:ext cx="47988" cy="98280"/>
            </a:xfrm>
            <a:custGeom>
              <a:avLst/>
              <a:gdLst/>
              <a:ahLst/>
              <a:cxnLst/>
              <a:rect l="l" t="t" r="r" b="b"/>
              <a:pathLst>
                <a:path w="1104" h="2261" extrusionOk="0">
                  <a:moveTo>
                    <a:pt x="835" y="1"/>
                  </a:moveTo>
                  <a:cubicBezTo>
                    <a:pt x="827" y="1"/>
                    <a:pt x="819" y="1"/>
                    <a:pt x="811" y="3"/>
                  </a:cubicBezTo>
                  <a:cubicBezTo>
                    <a:pt x="768" y="12"/>
                    <a:pt x="731" y="49"/>
                    <a:pt x="698" y="74"/>
                  </a:cubicBezTo>
                  <a:cubicBezTo>
                    <a:pt x="649" y="110"/>
                    <a:pt x="611" y="153"/>
                    <a:pt x="561" y="187"/>
                  </a:cubicBezTo>
                  <a:cubicBezTo>
                    <a:pt x="512" y="222"/>
                    <a:pt x="478" y="273"/>
                    <a:pt x="436" y="315"/>
                  </a:cubicBezTo>
                  <a:cubicBezTo>
                    <a:pt x="376" y="379"/>
                    <a:pt x="318" y="447"/>
                    <a:pt x="259" y="512"/>
                  </a:cubicBezTo>
                  <a:cubicBezTo>
                    <a:pt x="147" y="642"/>
                    <a:pt x="87" y="802"/>
                    <a:pt x="52" y="968"/>
                  </a:cubicBezTo>
                  <a:cubicBezTo>
                    <a:pt x="33" y="1062"/>
                    <a:pt x="18" y="1157"/>
                    <a:pt x="9" y="1253"/>
                  </a:cubicBezTo>
                  <a:cubicBezTo>
                    <a:pt x="6" y="1320"/>
                    <a:pt x="5" y="1386"/>
                    <a:pt x="9" y="1453"/>
                  </a:cubicBezTo>
                  <a:cubicBezTo>
                    <a:pt x="9" y="1505"/>
                    <a:pt x="0" y="1564"/>
                    <a:pt x="10" y="1616"/>
                  </a:cubicBezTo>
                  <a:cubicBezTo>
                    <a:pt x="28" y="1700"/>
                    <a:pt x="49" y="1787"/>
                    <a:pt x="71" y="1870"/>
                  </a:cubicBezTo>
                  <a:cubicBezTo>
                    <a:pt x="90" y="1940"/>
                    <a:pt x="93" y="2028"/>
                    <a:pt x="141" y="2085"/>
                  </a:cubicBezTo>
                  <a:cubicBezTo>
                    <a:pt x="178" y="2126"/>
                    <a:pt x="220" y="2161"/>
                    <a:pt x="266" y="2190"/>
                  </a:cubicBezTo>
                  <a:cubicBezTo>
                    <a:pt x="320" y="2222"/>
                    <a:pt x="386" y="2231"/>
                    <a:pt x="447" y="2249"/>
                  </a:cubicBezTo>
                  <a:cubicBezTo>
                    <a:pt x="478" y="2258"/>
                    <a:pt x="513" y="2261"/>
                    <a:pt x="549" y="2261"/>
                  </a:cubicBezTo>
                  <a:cubicBezTo>
                    <a:pt x="597" y="2261"/>
                    <a:pt x="647" y="2256"/>
                    <a:pt x="691" y="2256"/>
                  </a:cubicBezTo>
                  <a:cubicBezTo>
                    <a:pt x="698" y="2257"/>
                    <a:pt x="706" y="2257"/>
                    <a:pt x="713" y="2257"/>
                  </a:cubicBezTo>
                  <a:cubicBezTo>
                    <a:pt x="723" y="2257"/>
                    <a:pt x="734" y="2256"/>
                    <a:pt x="744" y="2255"/>
                  </a:cubicBezTo>
                  <a:cubicBezTo>
                    <a:pt x="763" y="2249"/>
                    <a:pt x="780" y="2228"/>
                    <a:pt x="796" y="2215"/>
                  </a:cubicBezTo>
                  <a:cubicBezTo>
                    <a:pt x="814" y="2202"/>
                    <a:pt x="852" y="2188"/>
                    <a:pt x="824" y="2188"/>
                  </a:cubicBezTo>
                  <a:cubicBezTo>
                    <a:pt x="819" y="2188"/>
                    <a:pt x="812" y="2189"/>
                    <a:pt x="803" y="2190"/>
                  </a:cubicBezTo>
                  <a:cubicBezTo>
                    <a:pt x="834" y="2161"/>
                    <a:pt x="825" y="2101"/>
                    <a:pt x="833" y="2067"/>
                  </a:cubicBezTo>
                  <a:cubicBezTo>
                    <a:pt x="842" y="2025"/>
                    <a:pt x="843" y="1984"/>
                    <a:pt x="849" y="1944"/>
                  </a:cubicBezTo>
                  <a:cubicBezTo>
                    <a:pt x="862" y="1874"/>
                    <a:pt x="879" y="1806"/>
                    <a:pt x="899" y="1738"/>
                  </a:cubicBezTo>
                  <a:cubicBezTo>
                    <a:pt x="910" y="1707"/>
                    <a:pt x="926" y="1678"/>
                    <a:pt x="933" y="1647"/>
                  </a:cubicBezTo>
                  <a:cubicBezTo>
                    <a:pt x="936" y="1633"/>
                    <a:pt x="933" y="1619"/>
                    <a:pt x="935" y="1607"/>
                  </a:cubicBezTo>
                  <a:cubicBezTo>
                    <a:pt x="939" y="1589"/>
                    <a:pt x="948" y="1585"/>
                    <a:pt x="950" y="1567"/>
                  </a:cubicBezTo>
                  <a:cubicBezTo>
                    <a:pt x="951" y="1540"/>
                    <a:pt x="954" y="1514"/>
                    <a:pt x="963" y="1487"/>
                  </a:cubicBezTo>
                  <a:cubicBezTo>
                    <a:pt x="973" y="1457"/>
                    <a:pt x="976" y="1428"/>
                    <a:pt x="988" y="1400"/>
                  </a:cubicBezTo>
                  <a:cubicBezTo>
                    <a:pt x="1000" y="1367"/>
                    <a:pt x="997" y="1341"/>
                    <a:pt x="1004" y="1308"/>
                  </a:cubicBezTo>
                  <a:cubicBezTo>
                    <a:pt x="1010" y="1274"/>
                    <a:pt x="1022" y="1241"/>
                    <a:pt x="1030" y="1207"/>
                  </a:cubicBezTo>
                  <a:cubicBezTo>
                    <a:pt x="1035" y="1181"/>
                    <a:pt x="1040" y="1154"/>
                    <a:pt x="1041" y="1128"/>
                  </a:cubicBezTo>
                  <a:cubicBezTo>
                    <a:pt x="1044" y="1113"/>
                    <a:pt x="1049" y="1096"/>
                    <a:pt x="1055" y="1082"/>
                  </a:cubicBezTo>
                  <a:cubicBezTo>
                    <a:pt x="1055" y="1064"/>
                    <a:pt x="1055" y="1046"/>
                    <a:pt x="1055" y="1028"/>
                  </a:cubicBezTo>
                  <a:cubicBezTo>
                    <a:pt x="1058" y="999"/>
                    <a:pt x="1070" y="975"/>
                    <a:pt x="1068" y="943"/>
                  </a:cubicBezTo>
                  <a:cubicBezTo>
                    <a:pt x="1068" y="910"/>
                    <a:pt x="1081" y="879"/>
                    <a:pt x="1081" y="844"/>
                  </a:cubicBezTo>
                  <a:cubicBezTo>
                    <a:pt x="1081" y="811"/>
                    <a:pt x="1095" y="784"/>
                    <a:pt x="1095" y="750"/>
                  </a:cubicBezTo>
                  <a:cubicBezTo>
                    <a:pt x="1095" y="718"/>
                    <a:pt x="1095" y="685"/>
                    <a:pt x="1095" y="651"/>
                  </a:cubicBezTo>
                  <a:cubicBezTo>
                    <a:pt x="1095" y="592"/>
                    <a:pt x="1104" y="521"/>
                    <a:pt x="1089" y="466"/>
                  </a:cubicBezTo>
                  <a:cubicBezTo>
                    <a:pt x="1072" y="403"/>
                    <a:pt x="1071" y="332"/>
                    <a:pt x="1056" y="267"/>
                  </a:cubicBezTo>
                  <a:cubicBezTo>
                    <a:pt x="1040" y="202"/>
                    <a:pt x="1019" y="128"/>
                    <a:pt x="976" y="79"/>
                  </a:cubicBezTo>
                  <a:cubicBezTo>
                    <a:pt x="943" y="40"/>
                    <a:pt x="889" y="1"/>
                    <a:pt x="835" y="1"/>
                  </a:cubicBezTo>
                  <a:close/>
                </a:path>
              </a:pathLst>
            </a:custGeom>
            <a:solidFill>
              <a:srgbClr val="0F0F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53;p74">
              <a:extLst>
                <a:ext uri="{FF2B5EF4-FFF2-40B4-BE49-F238E27FC236}">
                  <a16:creationId xmlns:a16="http://schemas.microsoft.com/office/drawing/2014/main" id="{FD855FD8-572E-E94F-5969-9CA34C6A3679}"/>
                </a:ext>
              </a:extLst>
            </p:cNvPr>
            <p:cNvSpPr/>
            <p:nvPr/>
          </p:nvSpPr>
          <p:spPr>
            <a:xfrm>
              <a:off x="1835098" y="1078593"/>
              <a:ext cx="47988" cy="98280"/>
            </a:xfrm>
            <a:custGeom>
              <a:avLst/>
              <a:gdLst/>
              <a:ahLst/>
              <a:cxnLst/>
              <a:rect l="l" t="t" r="r" b="b"/>
              <a:pathLst>
                <a:path w="1104" h="2261" extrusionOk="0">
                  <a:moveTo>
                    <a:pt x="269" y="1"/>
                  </a:moveTo>
                  <a:cubicBezTo>
                    <a:pt x="214" y="1"/>
                    <a:pt x="161" y="40"/>
                    <a:pt x="128" y="79"/>
                  </a:cubicBezTo>
                  <a:cubicBezTo>
                    <a:pt x="85" y="128"/>
                    <a:pt x="64" y="202"/>
                    <a:pt x="48" y="267"/>
                  </a:cubicBezTo>
                  <a:cubicBezTo>
                    <a:pt x="32" y="332"/>
                    <a:pt x="32" y="403"/>
                    <a:pt x="15" y="466"/>
                  </a:cubicBezTo>
                  <a:cubicBezTo>
                    <a:pt x="1" y="521"/>
                    <a:pt x="8" y="592"/>
                    <a:pt x="9" y="651"/>
                  </a:cubicBezTo>
                  <a:cubicBezTo>
                    <a:pt x="9" y="685"/>
                    <a:pt x="9" y="718"/>
                    <a:pt x="9" y="750"/>
                  </a:cubicBezTo>
                  <a:cubicBezTo>
                    <a:pt x="8" y="784"/>
                    <a:pt x="23" y="811"/>
                    <a:pt x="23" y="844"/>
                  </a:cubicBezTo>
                  <a:cubicBezTo>
                    <a:pt x="23" y="879"/>
                    <a:pt x="36" y="910"/>
                    <a:pt x="36" y="943"/>
                  </a:cubicBezTo>
                  <a:cubicBezTo>
                    <a:pt x="35" y="975"/>
                    <a:pt x="46" y="999"/>
                    <a:pt x="49" y="1028"/>
                  </a:cubicBezTo>
                  <a:cubicBezTo>
                    <a:pt x="51" y="1046"/>
                    <a:pt x="46" y="1065"/>
                    <a:pt x="49" y="1082"/>
                  </a:cubicBezTo>
                  <a:cubicBezTo>
                    <a:pt x="55" y="1096"/>
                    <a:pt x="60" y="1113"/>
                    <a:pt x="63" y="1128"/>
                  </a:cubicBezTo>
                  <a:cubicBezTo>
                    <a:pt x="64" y="1156"/>
                    <a:pt x="69" y="1181"/>
                    <a:pt x="74" y="1207"/>
                  </a:cubicBezTo>
                  <a:cubicBezTo>
                    <a:pt x="82" y="1241"/>
                    <a:pt x="94" y="1274"/>
                    <a:pt x="101" y="1308"/>
                  </a:cubicBezTo>
                  <a:cubicBezTo>
                    <a:pt x="107" y="1341"/>
                    <a:pt x="104" y="1367"/>
                    <a:pt x="116" y="1400"/>
                  </a:cubicBezTo>
                  <a:cubicBezTo>
                    <a:pt x="128" y="1428"/>
                    <a:pt x="131" y="1457"/>
                    <a:pt x="141" y="1487"/>
                  </a:cubicBezTo>
                  <a:cubicBezTo>
                    <a:pt x="150" y="1514"/>
                    <a:pt x="153" y="1540"/>
                    <a:pt x="154" y="1567"/>
                  </a:cubicBezTo>
                  <a:cubicBezTo>
                    <a:pt x="156" y="1585"/>
                    <a:pt x="165" y="1589"/>
                    <a:pt x="169" y="1607"/>
                  </a:cubicBezTo>
                  <a:cubicBezTo>
                    <a:pt x="171" y="1619"/>
                    <a:pt x="168" y="1633"/>
                    <a:pt x="171" y="1647"/>
                  </a:cubicBezTo>
                  <a:cubicBezTo>
                    <a:pt x="178" y="1678"/>
                    <a:pt x="194" y="1707"/>
                    <a:pt x="205" y="1738"/>
                  </a:cubicBezTo>
                  <a:cubicBezTo>
                    <a:pt x="225" y="1806"/>
                    <a:pt x="242" y="1874"/>
                    <a:pt x="253" y="1944"/>
                  </a:cubicBezTo>
                  <a:cubicBezTo>
                    <a:pt x="262" y="1984"/>
                    <a:pt x="262" y="2025"/>
                    <a:pt x="271" y="2067"/>
                  </a:cubicBezTo>
                  <a:cubicBezTo>
                    <a:pt x="279" y="2101"/>
                    <a:pt x="270" y="2161"/>
                    <a:pt x="301" y="2190"/>
                  </a:cubicBezTo>
                  <a:cubicBezTo>
                    <a:pt x="292" y="2189"/>
                    <a:pt x="285" y="2188"/>
                    <a:pt x="280" y="2188"/>
                  </a:cubicBezTo>
                  <a:cubicBezTo>
                    <a:pt x="252" y="2188"/>
                    <a:pt x="290" y="2202"/>
                    <a:pt x="308" y="2215"/>
                  </a:cubicBezTo>
                  <a:cubicBezTo>
                    <a:pt x="324" y="2228"/>
                    <a:pt x="341" y="2249"/>
                    <a:pt x="360" y="2255"/>
                  </a:cubicBezTo>
                  <a:cubicBezTo>
                    <a:pt x="370" y="2256"/>
                    <a:pt x="381" y="2257"/>
                    <a:pt x="391" y="2257"/>
                  </a:cubicBezTo>
                  <a:cubicBezTo>
                    <a:pt x="399" y="2257"/>
                    <a:pt x="406" y="2257"/>
                    <a:pt x="413" y="2256"/>
                  </a:cubicBezTo>
                  <a:cubicBezTo>
                    <a:pt x="457" y="2256"/>
                    <a:pt x="507" y="2261"/>
                    <a:pt x="555" y="2261"/>
                  </a:cubicBezTo>
                  <a:cubicBezTo>
                    <a:pt x="591" y="2261"/>
                    <a:pt x="626" y="2258"/>
                    <a:pt x="657" y="2249"/>
                  </a:cubicBezTo>
                  <a:cubicBezTo>
                    <a:pt x="718" y="2231"/>
                    <a:pt x="784" y="2222"/>
                    <a:pt x="838" y="2190"/>
                  </a:cubicBezTo>
                  <a:cubicBezTo>
                    <a:pt x="884" y="2161"/>
                    <a:pt x="926" y="2126"/>
                    <a:pt x="963" y="2085"/>
                  </a:cubicBezTo>
                  <a:cubicBezTo>
                    <a:pt x="1011" y="2028"/>
                    <a:pt x="1015" y="1940"/>
                    <a:pt x="1033" y="1870"/>
                  </a:cubicBezTo>
                  <a:cubicBezTo>
                    <a:pt x="1055" y="1787"/>
                    <a:pt x="1076" y="1700"/>
                    <a:pt x="1094" y="1616"/>
                  </a:cubicBezTo>
                  <a:cubicBezTo>
                    <a:pt x="1104" y="1564"/>
                    <a:pt x="1097" y="1505"/>
                    <a:pt x="1097" y="1453"/>
                  </a:cubicBezTo>
                  <a:cubicBezTo>
                    <a:pt x="1100" y="1386"/>
                    <a:pt x="1098" y="1320"/>
                    <a:pt x="1095" y="1253"/>
                  </a:cubicBezTo>
                  <a:cubicBezTo>
                    <a:pt x="1086" y="1157"/>
                    <a:pt x="1071" y="1062"/>
                    <a:pt x="1052" y="968"/>
                  </a:cubicBezTo>
                  <a:cubicBezTo>
                    <a:pt x="1018" y="802"/>
                    <a:pt x="958" y="642"/>
                    <a:pt x="845" y="512"/>
                  </a:cubicBezTo>
                  <a:cubicBezTo>
                    <a:pt x="787" y="447"/>
                    <a:pt x="727" y="379"/>
                    <a:pt x="668" y="315"/>
                  </a:cubicBezTo>
                  <a:cubicBezTo>
                    <a:pt x="626" y="273"/>
                    <a:pt x="592" y="222"/>
                    <a:pt x="542" y="187"/>
                  </a:cubicBezTo>
                  <a:cubicBezTo>
                    <a:pt x="493" y="153"/>
                    <a:pt x="455" y="110"/>
                    <a:pt x="406" y="74"/>
                  </a:cubicBezTo>
                  <a:cubicBezTo>
                    <a:pt x="373" y="49"/>
                    <a:pt x="335" y="12"/>
                    <a:pt x="293" y="3"/>
                  </a:cubicBezTo>
                  <a:cubicBezTo>
                    <a:pt x="285" y="1"/>
                    <a:pt x="277" y="1"/>
                    <a:pt x="269" y="1"/>
                  </a:cubicBezTo>
                  <a:close/>
                </a:path>
              </a:pathLst>
            </a:custGeom>
            <a:solidFill>
              <a:srgbClr val="0F0F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54;p74">
              <a:extLst>
                <a:ext uri="{FF2B5EF4-FFF2-40B4-BE49-F238E27FC236}">
                  <a16:creationId xmlns:a16="http://schemas.microsoft.com/office/drawing/2014/main" id="{24FA9D60-AA6E-BA51-D0CA-B525D8DA9F3E}"/>
                </a:ext>
              </a:extLst>
            </p:cNvPr>
            <p:cNvSpPr/>
            <p:nvPr/>
          </p:nvSpPr>
          <p:spPr>
            <a:xfrm>
              <a:off x="1428069" y="1169918"/>
              <a:ext cx="345654" cy="223988"/>
            </a:xfrm>
            <a:custGeom>
              <a:avLst/>
              <a:gdLst/>
              <a:ahLst/>
              <a:cxnLst/>
              <a:rect l="l" t="t" r="r" b="b"/>
              <a:pathLst>
                <a:path w="7952" h="5153" extrusionOk="0">
                  <a:moveTo>
                    <a:pt x="7260" y="0"/>
                  </a:moveTo>
                  <a:cubicBezTo>
                    <a:pt x="6541" y="0"/>
                    <a:pt x="4330" y="1503"/>
                    <a:pt x="3225" y="1983"/>
                  </a:cubicBezTo>
                  <a:cubicBezTo>
                    <a:pt x="1988" y="2520"/>
                    <a:pt x="537" y="3757"/>
                    <a:pt x="0" y="4295"/>
                  </a:cubicBezTo>
                  <a:cubicBezTo>
                    <a:pt x="0" y="4295"/>
                    <a:pt x="1141" y="5153"/>
                    <a:pt x="1734" y="5153"/>
                  </a:cubicBezTo>
                  <a:cubicBezTo>
                    <a:pt x="1830" y="5153"/>
                    <a:pt x="1912" y="5130"/>
                    <a:pt x="1972" y="5078"/>
                  </a:cubicBezTo>
                  <a:cubicBezTo>
                    <a:pt x="2102" y="4964"/>
                    <a:pt x="2185" y="4933"/>
                    <a:pt x="2271" y="4933"/>
                  </a:cubicBezTo>
                  <a:cubicBezTo>
                    <a:pt x="2373" y="4933"/>
                    <a:pt x="2479" y="4977"/>
                    <a:pt x="2674" y="4977"/>
                  </a:cubicBezTo>
                  <a:cubicBezTo>
                    <a:pt x="2853" y="4977"/>
                    <a:pt x="3106" y="4940"/>
                    <a:pt x="3500" y="4797"/>
                  </a:cubicBezTo>
                  <a:cubicBezTo>
                    <a:pt x="3979" y="4622"/>
                    <a:pt x="4532" y="3993"/>
                    <a:pt x="4908" y="3671"/>
                  </a:cubicBezTo>
                  <a:cubicBezTo>
                    <a:pt x="5285" y="3349"/>
                    <a:pt x="6082" y="2723"/>
                    <a:pt x="5934" y="2500"/>
                  </a:cubicBezTo>
                  <a:cubicBezTo>
                    <a:pt x="5875" y="2410"/>
                    <a:pt x="5782" y="2376"/>
                    <a:pt x="5672" y="2376"/>
                  </a:cubicBezTo>
                  <a:cubicBezTo>
                    <a:pt x="5297" y="2376"/>
                    <a:pt x="4733" y="2780"/>
                    <a:pt x="4718" y="2780"/>
                  </a:cubicBezTo>
                  <a:cubicBezTo>
                    <a:pt x="4716" y="2780"/>
                    <a:pt x="4732" y="2766"/>
                    <a:pt x="4773" y="2732"/>
                  </a:cubicBezTo>
                  <a:cubicBezTo>
                    <a:pt x="5096" y="2463"/>
                    <a:pt x="7952" y="668"/>
                    <a:pt x="7448" y="68"/>
                  </a:cubicBezTo>
                  <a:cubicBezTo>
                    <a:pt x="7409" y="21"/>
                    <a:pt x="7345" y="0"/>
                    <a:pt x="7260" y="0"/>
                  </a:cubicBezTo>
                  <a:close/>
                </a:path>
              </a:pathLst>
            </a:custGeom>
            <a:solidFill>
              <a:srgbClr val="B9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55;p74">
              <a:extLst>
                <a:ext uri="{FF2B5EF4-FFF2-40B4-BE49-F238E27FC236}">
                  <a16:creationId xmlns:a16="http://schemas.microsoft.com/office/drawing/2014/main" id="{41B988F4-4D70-61A5-CA58-D8212E274545}"/>
                </a:ext>
              </a:extLst>
            </p:cNvPr>
            <p:cNvSpPr/>
            <p:nvPr/>
          </p:nvSpPr>
          <p:spPr>
            <a:xfrm>
              <a:off x="1166829" y="1318272"/>
              <a:ext cx="726777" cy="449454"/>
            </a:xfrm>
            <a:custGeom>
              <a:avLst/>
              <a:gdLst/>
              <a:ahLst/>
              <a:cxnLst/>
              <a:rect l="l" t="t" r="r" b="b"/>
              <a:pathLst>
                <a:path w="16720" h="10340" extrusionOk="0">
                  <a:moveTo>
                    <a:pt x="6618" y="1"/>
                  </a:moveTo>
                  <a:cubicBezTo>
                    <a:pt x="6618" y="1"/>
                    <a:pt x="0" y="6083"/>
                    <a:pt x="474" y="8569"/>
                  </a:cubicBezTo>
                  <a:cubicBezTo>
                    <a:pt x="577" y="9111"/>
                    <a:pt x="1459" y="9871"/>
                    <a:pt x="2399" y="10106"/>
                  </a:cubicBezTo>
                  <a:cubicBezTo>
                    <a:pt x="3061" y="10273"/>
                    <a:pt x="3874" y="10340"/>
                    <a:pt x="4752" y="10340"/>
                  </a:cubicBezTo>
                  <a:cubicBezTo>
                    <a:pt x="8361" y="10340"/>
                    <a:pt x="13086" y="9210"/>
                    <a:pt x="13086" y="9210"/>
                  </a:cubicBezTo>
                  <a:lnTo>
                    <a:pt x="16719" y="2366"/>
                  </a:lnTo>
                  <a:lnTo>
                    <a:pt x="16719" y="2366"/>
                  </a:lnTo>
                  <a:cubicBezTo>
                    <a:pt x="14827" y="2577"/>
                    <a:pt x="13023" y="2882"/>
                    <a:pt x="10612" y="4122"/>
                  </a:cubicBezTo>
                  <a:cubicBezTo>
                    <a:pt x="9382" y="4753"/>
                    <a:pt x="5920" y="5846"/>
                    <a:pt x="5920" y="5846"/>
                  </a:cubicBezTo>
                  <a:cubicBezTo>
                    <a:pt x="5920" y="5846"/>
                    <a:pt x="8257" y="2926"/>
                    <a:pt x="8736" y="1847"/>
                  </a:cubicBezTo>
                  <a:cubicBezTo>
                    <a:pt x="8736" y="1847"/>
                    <a:pt x="7891" y="620"/>
                    <a:pt x="6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56;p74">
              <a:extLst>
                <a:ext uri="{FF2B5EF4-FFF2-40B4-BE49-F238E27FC236}">
                  <a16:creationId xmlns:a16="http://schemas.microsoft.com/office/drawing/2014/main" id="{C6D083A2-926C-965C-B627-FE84F1187643}"/>
                </a:ext>
              </a:extLst>
            </p:cNvPr>
            <p:cNvSpPr/>
            <p:nvPr/>
          </p:nvSpPr>
          <p:spPr>
            <a:xfrm>
              <a:off x="1611371" y="2417261"/>
              <a:ext cx="784936" cy="1557310"/>
            </a:xfrm>
            <a:custGeom>
              <a:avLst/>
              <a:gdLst/>
              <a:ahLst/>
              <a:cxnLst/>
              <a:rect l="l" t="t" r="r" b="b"/>
              <a:pathLst>
                <a:path w="18058" h="35827" extrusionOk="0">
                  <a:moveTo>
                    <a:pt x="2046" y="1"/>
                  </a:moveTo>
                  <a:cubicBezTo>
                    <a:pt x="1921" y="1233"/>
                    <a:pt x="1339" y="15240"/>
                    <a:pt x="1339" y="16350"/>
                  </a:cubicBezTo>
                  <a:cubicBezTo>
                    <a:pt x="1339" y="17459"/>
                    <a:pt x="617" y="26026"/>
                    <a:pt x="494" y="28430"/>
                  </a:cubicBezTo>
                  <a:cubicBezTo>
                    <a:pt x="370" y="30834"/>
                    <a:pt x="0" y="35454"/>
                    <a:pt x="0" y="35454"/>
                  </a:cubicBezTo>
                  <a:cubicBezTo>
                    <a:pt x="0" y="35454"/>
                    <a:pt x="909" y="35826"/>
                    <a:pt x="3201" y="35826"/>
                  </a:cubicBezTo>
                  <a:cubicBezTo>
                    <a:pt x="3709" y="35826"/>
                    <a:pt x="4284" y="35808"/>
                    <a:pt x="4932" y="35764"/>
                  </a:cubicBezTo>
                  <a:cubicBezTo>
                    <a:pt x="4932" y="35764"/>
                    <a:pt x="5794" y="28060"/>
                    <a:pt x="5917" y="25657"/>
                  </a:cubicBezTo>
                  <a:cubicBezTo>
                    <a:pt x="6041" y="23253"/>
                    <a:pt x="7443" y="15152"/>
                    <a:pt x="7751" y="13857"/>
                  </a:cubicBezTo>
                  <a:cubicBezTo>
                    <a:pt x="8058" y="12563"/>
                    <a:pt x="9029" y="7485"/>
                    <a:pt x="9029" y="7485"/>
                  </a:cubicBezTo>
                  <a:cubicBezTo>
                    <a:pt x="9029" y="7485"/>
                    <a:pt x="9863" y="12445"/>
                    <a:pt x="10172" y="13739"/>
                  </a:cubicBezTo>
                  <a:cubicBezTo>
                    <a:pt x="10480" y="15032"/>
                    <a:pt x="12018" y="23253"/>
                    <a:pt x="12141" y="25657"/>
                  </a:cubicBezTo>
                  <a:cubicBezTo>
                    <a:pt x="12264" y="28060"/>
                    <a:pt x="13128" y="35764"/>
                    <a:pt x="13128" y="35764"/>
                  </a:cubicBezTo>
                  <a:cubicBezTo>
                    <a:pt x="13777" y="35808"/>
                    <a:pt x="14353" y="35827"/>
                    <a:pt x="14861" y="35827"/>
                  </a:cubicBezTo>
                  <a:cubicBezTo>
                    <a:pt x="17149" y="35827"/>
                    <a:pt x="18058" y="35454"/>
                    <a:pt x="18058" y="35454"/>
                  </a:cubicBezTo>
                  <a:cubicBezTo>
                    <a:pt x="18058" y="35454"/>
                    <a:pt x="17688" y="30834"/>
                    <a:pt x="17565" y="28430"/>
                  </a:cubicBezTo>
                  <a:cubicBezTo>
                    <a:pt x="17441" y="26026"/>
                    <a:pt x="16719" y="17459"/>
                    <a:pt x="16719" y="16350"/>
                  </a:cubicBezTo>
                  <a:cubicBezTo>
                    <a:pt x="16719" y="15240"/>
                    <a:pt x="16385" y="6994"/>
                    <a:pt x="15769" y="1"/>
                  </a:cubicBezTo>
                  <a:lnTo>
                    <a:pt x="9029" y="2255"/>
                  </a:lnTo>
                  <a:lnTo>
                    <a:pt x="9029" y="1277"/>
                  </a:lnTo>
                  <a:lnTo>
                    <a:pt x="20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57;p74">
              <a:extLst>
                <a:ext uri="{FF2B5EF4-FFF2-40B4-BE49-F238E27FC236}">
                  <a16:creationId xmlns:a16="http://schemas.microsoft.com/office/drawing/2014/main" id="{59D86108-8975-0A6A-ED28-F5ED48695D18}"/>
                </a:ext>
              </a:extLst>
            </p:cNvPr>
            <p:cNvSpPr/>
            <p:nvPr/>
          </p:nvSpPr>
          <p:spPr>
            <a:xfrm>
              <a:off x="1667531" y="1430288"/>
              <a:ext cx="672529" cy="1052739"/>
            </a:xfrm>
            <a:custGeom>
              <a:avLst/>
              <a:gdLst/>
              <a:ahLst/>
              <a:cxnLst/>
              <a:rect l="l" t="t" r="r" b="b"/>
              <a:pathLst>
                <a:path w="15472" h="24219" extrusionOk="0">
                  <a:moveTo>
                    <a:pt x="4577" y="0"/>
                  </a:moveTo>
                  <a:cubicBezTo>
                    <a:pt x="4577" y="0"/>
                    <a:pt x="94" y="1129"/>
                    <a:pt x="48" y="1450"/>
                  </a:cubicBezTo>
                  <a:cubicBezTo>
                    <a:pt x="1" y="1771"/>
                    <a:pt x="788" y="7204"/>
                    <a:pt x="927" y="8893"/>
                  </a:cubicBezTo>
                  <a:cubicBezTo>
                    <a:pt x="1066" y="10584"/>
                    <a:pt x="828" y="16715"/>
                    <a:pt x="382" y="19053"/>
                  </a:cubicBezTo>
                  <a:cubicBezTo>
                    <a:pt x="147" y="20285"/>
                    <a:pt x="1024" y="23735"/>
                    <a:pt x="1024" y="23735"/>
                  </a:cubicBezTo>
                  <a:cubicBezTo>
                    <a:pt x="1024" y="23735"/>
                    <a:pt x="2205" y="24137"/>
                    <a:pt x="7735" y="24218"/>
                  </a:cubicBezTo>
                  <a:cubicBezTo>
                    <a:pt x="13267" y="24137"/>
                    <a:pt x="14184" y="23815"/>
                    <a:pt x="14184" y="23815"/>
                  </a:cubicBezTo>
                  <a:cubicBezTo>
                    <a:pt x="14184" y="23815"/>
                    <a:pt x="15013" y="20966"/>
                    <a:pt x="14883" y="19717"/>
                  </a:cubicBezTo>
                  <a:cubicBezTo>
                    <a:pt x="14609" y="17084"/>
                    <a:pt x="14272" y="10050"/>
                    <a:pt x="14411" y="8359"/>
                  </a:cubicBezTo>
                  <a:cubicBezTo>
                    <a:pt x="14548" y="6670"/>
                    <a:pt x="15471" y="1771"/>
                    <a:pt x="15425" y="1450"/>
                  </a:cubicBezTo>
                  <a:cubicBezTo>
                    <a:pt x="15378" y="1127"/>
                    <a:pt x="10895" y="0"/>
                    <a:pt x="10895" y="0"/>
                  </a:cubicBezTo>
                  <a:lnTo>
                    <a:pt x="7737" y="551"/>
                  </a:lnTo>
                  <a:lnTo>
                    <a:pt x="4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58;p74">
              <a:extLst>
                <a:ext uri="{FF2B5EF4-FFF2-40B4-BE49-F238E27FC236}">
                  <a16:creationId xmlns:a16="http://schemas.microsoft.com/office/drawing/2014/main" id="{559D633E-4D12-BBA3-2F06-60087B808539}"/>
                </a:ext>
              </a:extLst>
            </p:cNvPr>
            <p:cNvSpPr/>
            <p:nvPr/>
          </p:nvSpPr>
          <p:spPr>
            <a:xfrm>
              <a:off x="1904733" y="1327879"/>
              <a:ext cx="198255" cy="111190"/>
            </a:xfrm>
            <a:custGeom>
              <a:avLst/>
              <a:gdLst/>
              <a:ahLst/>
              <a:cxnLst/>
              <a:rect l="l" t="t" r="r" b="b"/>
              <a:pathLst>
                <a:path w="4561" h="2558" extrusionOk="0">
                  <a:moveTo>
                    <a:pt x="185" y="0"/>
                  </a:moveTo>
                  <a:lnTo>
                    <a:pt x="0" y="1172"/>
                  </a:lnTo>
                  <a:cubicBezTo>
                    <a:pt x="0" y="1172"/>
                    <a:pt x="1233" y="2557"/>
                    <a:pt x="2280" y="2557"/>
                  </a:cubicBezTo>
                  <a:cubicBezTo>
                    <a:pt x="3327" y="2557"/>
                    <a:pt x="4561" y="1172"/>
                    <a:pt x="4561" y="1172"/>
                  </a:cubicBezTo>
                  <a:lnTo>
                    <a:pt x="4376" y="0"/>
                  </a:lnTo>
                  <a:lnTo>
                    <a:pt x="2280" y="216"/>
                  </a:lnTo>
                  <a:lnTo>
                    <a:pt x="185" y="0"/>
                  </a:lnTo>
                  <a:close/>
                </a:path>
              </a:pathLst>
            </a:custGeom>
            <a:solidFill>
              <a:srgbClr val="B9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59;p74">
              <a:extLst>
                <a:ext uri="{FF2B5EF4-FFF2-40B4-BE49-F238E27FC236}">
                  <a16:creationId xmlns:a16="http://schemas.microsoft.com/office/drawing/2014/main" id="{632BA2A8-0996-195F-BC6C-3CBBA7D262B9}"/>
                </a:ext>
              </a:extLst>
            </p:cNvPr>
            <p:cNvSpPr/>
            <p:nvPr/>
          </p:nvSpPr>
          <p:spPr>
            <a:xfrm>
              <a:off x="1849225" y="1378736"/>
              <a:ext cx="154614" cy="158048"/>
            </a:xfrm>
            <a:custGeom>
              <a:avLst/>
              <a:gdLst/>
              <a:ahLst/>
              <a:cxnLst/>
              <a:rect l="l" t="t" r="r" b="b"/>
              <a:pathLst>
                <a:path w="3557" h="3636" extrusionOk="0">
                  <a:moveTo>
                    <a:pt x="1277" y="0"/>
                  </a:moveTo>
                  <a:lnTo>
                    <a:pt x="1" y="1038"/>
                  </a:lnTo>
                  <a:cubicBezTo>
                    <a:pt x="1" y="1038"/>
                    <a:pt x="1600" y="2989"/>
                    <a:pt x="2757" y="3636"/>
                  </a:cubicBezTo>
                  <a:lnTo>
                    <a:pt x="3557" y="1387"/>
                  </a:lnTo>
                  <a:cubicBezTo>
                    <a:pt x="3557" y="1387"/>
                    <a:pt x="1970" y="756"/>
                    <a:pt x="1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60;p74">
              <a:extLst>
                <a:ext uri="{FF2B5EF4-FFF2-40B4-BE49-F238E27FC236}">
                  <a16:creationId xmlns:a16="http://schemas.microsoft.com/office/drawing/2014/main" id="{AAB04607-B314-72D0-7DD4-02F92C04B4DE}"/>
                </a:ext>
              </a:extLst>
            </p:cNvPr>
            <p:cNvSpPr/>
            <p:nvPr/>
          </p:nvSpPr>
          <p:spPr>
            <a:xfrm>
              <a:off x="2003796" y="1378736"/>
              <a:ext cx="161482" cy="158048"/>
            </a:xfrm>
            <a:custGeom>
              <a:avLst/>
              <a:gdLst/>
              <a:ahLst/>
              <a:cxnLst/>
              <a:rect l="l" t="t" r="r" b="b"/>
              <a:pathLst>
                <a:path w="3715" h="3636" extrusionOk="0">
                  <a:moveTo>
                    <a:pt x="2282" y="0"/>
                  </a:moveTo>
                  <a:cubicBezTo>
                    <a:pt x="1588" y="756"/>
                    <a:pt x="1" y="1387"/>
                    <a:pt x="1" y="1387"/>
                  </a:cubicBezTo>
                  <a:lnTo>
                    <a:pt x="803" y="3636"/>
                  </a:lnTo>
                  <a:cubicBezTo>
                    <a:pt x="1958" y="2989"/>
                    <a:pt x="3715" y="1297"/>
                    <a:pt x="3715" y="1297"/>
                  </a:cubicBezTo>
                  <a:lnTo>
                    <a:pt x="2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61;p74">
              <a:extLst>
                <a:ext uri="{FF2B5EF4-FFF2-40B4-BE49-F238E27FC236}">
                  <a16:creationId xmlns:a16="http://schemas.microsoft.com/office/drawing/2014/main" id="{55F2DC5B-3B71-4A8B-CEE7-77A827BA38C5}"/>
                </a:ext>
              </a:extLst>
            </p:cNvPr>
            <p:cNvSpPr/>
            <p:nvPr/>
          </p:nvSpPr>
          <p:spPr>
            <a:xfrm>
              <a:off x="1954243" y="1439025"/>
              <a:ext cx="99193" cy="627932"/>
            </a:xfrm>
            <a:custGeom>
              <a:avLst/>
              <a:gdLst/>
              <a:ahLst/>
              <a:cxnLst/>
              <a:rect l="l" t="t" r="r" b="b"/>
              <a:pathLst>
                <a:path w="2282" h="14446" extrusionOk="0">
                  <a:moveTo>
                    <a:pt x="1141" y="0"/>
                  </a:moveTo>
                  <a:lnTo>
                    <a:pt x="517" y="1753"/>
                  </a:lnTo>
                  <a:lnTo>
                    <a:pt x="895" y="2250"/>
                  </a:lnTo>
                  <a:lnTo>
                    <a:pt x="0" y="12845"/>
                  </a:lnTo>
                  <a:lnTo>
                    <a:pt x="1141" y="14446"/>
                  </a:lnTo>
                  <a:lnTo>
                    <a:pt x="2281" y="12845"/>
                  </a:lnTo>
                  <a:lnTo>
                    <a:pt x="1388" y="2250"/>
                  </a:lnTo>
                  <a:lnTo>
                    <a:pt x="1765" y="1753"/>
                  </a:lnTo>
                  <a:lnTo>
                    <a:pt x="11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62;p74">
              <a:extLst>
                <a:ext uri="{FF2B5EF4-FFF2-40B4-BE49-F238E27FC236}">
                  <a16:creationId xmlns:a16="http://schemas.microsoft.com/office/drawing/2014/main" id="{0AAEA59C-440A-1B77-B7F7-94F71EABE5D5}"/>
                </a:ext>
              </a:extLst>
            </p:cNvPr>
            <p:cNvSpPr/>
            <p:nvPr/>
          </p:nvSpPr>
          <p:spPr>
            <a:xfrm>
              <a:off x="1834794" y="982269"/>
              <a:ext cx="336699" cy="406204"/>
            </a:xfrm>
            <a:custGeom>
              <a:avLst/>
              <a:gdLst/>
              <a:ahLst/>
              <a:cxnLst/>
              <a:rect l="l" t="t" r="r" b="b"/>
              <a:pathLst>
                <a:path w="7746" h="9345" extrusionOk="0">
                  <a:moveTo>
                    <a:pt x="3874" y="1"/>
                  </a:moveTo>
                  <a:cubicBezTo>
                    <a:pt x="1286" y="46"/>
                    <a:pt x="823" y="1341"/>
                    <a:pt x="592" y="1850"/>
                  </a:cubicBezTo>
                  <a:cubicBezTo>
                    <a:pt x="361" y="2358"/>
                    <a:pt x="685" y="4161"/>
                    <a:pt x="685" y="4161"/>
                  </a:cubicBezTo>
                  <a:cubicBezTo>
                    <a:pt x="685" y="4161"/>
                    <a:pt x="546" y="3883"/>
                    <a:pt x="268" y="3838"/>
                  </a:cubicBezTo>
                  <a:cubicBezTo>
                    <a:pt x="263" y="3837"/>
                    <a:pt x="258" y="3836"/>
                    <a:pt x="254" y="3836"/>
                  </a:cubicBezTo>
                  <a:cubicBezTo>
                    <a:pt x="1" y="3836"/>
                    <a:pt x="268" y="5092"/>
                    <a:pt x="268" y="5502"/>
                  </a:cubicBezTo>
                  <a:cubicBezTo>
                    <a:pt x="268" y="5919"/>
                    <a:pt x="777" y="5778"/>
                    <a:pt x="868" y="6499"/>
                  </a:cubicBezTo>
                  <a:cubicBezTo>
                    <a:pt x="962" y="7219"/>
                    <a:pt x="1747" y="8506"/>
                    <a:pt x="2441" y="8967"/>
                  </a:cubicBezTo>
                  <a:cubicBezTo>
                    <a:pt x="2937" y="9297"/>
                    <a:pt x="3457" y="9344"/>
                    <a:pt x="3713" y="9344"/>
                  </a:cubicBezTo>
                  <a:cubicBezTo>
                    <a:pt x="3814" y="9344"/>
                    <a:pt x="3874" y="9337"/>
                    <a:pt x="3874" y="9337"/>
                  </a:cubicBezTo>
                  <a:cubicBezTo>
                    <a:pt x="3874" y="9337"/>
                    <a:pt x="3934" y="9344"/>
                    <a:pt x="4035" y="9344"/>
                  </a:cubicBezTo>
                  <a:cubicBezTo>
                    <a:pt x="4291" y="9344"/>
                    <a:pt x="4810" y="9297"/>
                    <a:pt x="5306" y="8967"/>
                  </a:cubicBezTo>
                  <a:cubicBezTo>
                    <a:pt x="6000" y="8504"/>
                    <a:pt x="6785" y="7219"/>
                    <a:pt x="6878" y="6499"/>
                  </a:cubicBezTo>
                  <a:cubicBezTo>
                    <a:pt x="6970" y="5778"/>
                    <a:pt x="7479" y="5917"/>
                    <a:pt x="7479" y="5502"/>
                  </a:cubicBezTo>
                  <a:cubicBezTo>
                    <a:pt x="7479" y="5093"/>
                    <a:pt x="7746" y="3836"/>
                    <a:pt x="7493" y="3836"/>
                  </a:cubicBezTo>
                  <a:cubicBezTo>
                    <a:pt x="7488" y="3836"/>
                    <a:pt x="7484" y="3837"/>
                    <a:pt x="7479" y="3838"/>
                  </a:cubicBezTo>
                  <a:cubicBezTo>
                    <a:pt x="7201" y="3883"/>
                    <a:pt x="7063" y="4161"/>
                    <a:pt x="7063" y="4161"/>
                  </a:cubicBezTo>
                  <a:cubicBezTo>
                    <a:pt x="7063" y="4161"/>
                    <a:pt x="7387" y="2358"/>
                    <a:pt x="7155" y="1850"/>
                  </a:cubicBezTo>
                  <a:cubicBezTo>
                    <a:pt x="6924" y="1341"/>
                    <a:pt x="6463" y="46"/>
                    <a:pt x="3874" y="1"/>
                  </a:cubicBezTo>
                  <a:close/>
                </a:path>
              </a:pathLst>
            </a:custGeom>
            <a:solidFill>
              <a:srgbClr val="B9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63;p74">
              <a:extLst>
                <a:ext uri="{FF2B5EF4-FFF2-40B4-BE49-F238E27FC236}">
                  <a16:creationId xmlns:a16="http://schemas.microsoft.com/office/drawing/2014/main" id="{40EDA3F8-F9AF-27C7-FB3F-8524F86ABE9F}"/>
                </a:ext>
              </a:extLst>
            </p:cNvPr>
            <p:cNvSpPr/>
            <p:nvPr/>
          </p:nvSpPr>
          <p:spPr>
            <a:xfrm>
              <a:off x="1765289" y="889248"/>
              <a:ext cx="477099" cy="196212"/>
            </a:xfrm>
            <a:custGeom>
              <a:avLst/>
              <a:gdLst/>
              <a:ahLst/>
              <a:cxnLst/>
              <a:rect l="l" t="t" r="r" b="b"/>
              <a:pathLst>
                <a:path w="10976" h="4514" extrusionOk="0">
                  <a:moveTo>
                    <a:pt x="5491" y="0"/>
                  </a:moveTo>
                  <a:cubicBezTo>
                    <a:pt x="5490" y="0"/>
                    <a:pt x="5489" y="0"/>
                    <a:pt x="5488" y="0"/>
                  </a:cubicBezTo>
                  <a:cubicBezTo>
                    <a:pt x="1451" y="0"/>
                    <a:pt x="188" y="2686"/>
                    <a:pt x="96" y="3342"/>
                  </a:cubicBezTo>
                  <a:cubicBezTo>
                    <a:pt x="0" y="4013"/>
                    <a:pt x="990" y="4410"/>
                    <a:pt x="1605" y="4513"/>
                  </a:cubicBezTo>
                  <a:lnTo>
                    <a:pt x="5488" y="3308"/>
                  </a:lnTo>
                  <a:lnTo>
                    <a:pt x="9371" y="4513"/>
                  </a:lnTo>
                  <a:cubicBezTo>
                    <a:pt x="9987" y="4410"/>
                    <a:pt x="10975" y="4015"/>
                    <a:pt x="10881" y="3342"/>
                  </a:cubicBezTo>
                  <a:cubicBezTo>
                    <a:pt x="10788" y="2687"/>
                    <a:pt x="9525" y="0"/>
                    <a:pt x="54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64;p74">
              <a:extLst>
                <a:ext uri="{FF2B5EF4-FFF2-40B4-BE49-F238E27FC236}">
                  <a16:creationId xmlns:a16="http://schemas.microsoft.com/office/drawing/2014/main" id="{F3A57F23-5106-FE87-068E-CB68BD72E4D6}"/>
                </a:ext>
              </a:extLst>
            </p:cNvPr>
            <p:cNvSpPr/>
            <p:nvPr/>
          </p:nvSpPr>
          <p:spPr>
            <a:xfrm>
              <a:off x="1835055" y="1025041"/>
              <a:ext cx="337569" cy="87196"/>
            </a:xfrm>
            <a:custGeom>
              <a:avLst/>
              <a:gdLst/>
              <a:ahLst/>
              <a:cxnLst/>
              <a:rect l="l" t="t" r="r" b="b"/>
              <a:pathLst>
                <a:path w="7766" h="2006" extrusionOk="0">
                  <a:moveTo>
                    <a:pt x="3883" y="0"/>
                  </a:moveTo>
                  <a:cubicBezTo>
                    <a:pt x="1726" y="0"/>
                    <a:pt x="1203" y="364"/>
                    <a:pt x="648" y="611"/>
                  </a:cubicBezTo>
                  <a:cubicBezTo>
                    <a:pt x="93" y="858"/>
                    <a:pt x="0" y="1320"/>
                    <a:pt x="0" y="1320"/>
                  </a:cubicBezTo>
                  <a:lnTo>
                    <a:pt x="0" y="2006"/>
                  </a:lnTo>
                  <a:lnTo>
                    <a:pt x="3883" y="1882"/>
                  </a:lnTo>
                  <a:lnTo>
                    <a:pt x="7766" y="2006"/>
                  </a:lnTo>
                  <a:lnTo>
                    <a:pt x="7766" y="1320"/>
                  </a:lnTo>
                  <a:cubicBezTo>
                    <a:pt x="7766" y="1320"/>
                    <a:pt x="7672" y="858"/>
                    <a:pt x="7119" y="611"/>
                  </a:cubicBezTo>
                  <a:cubicBezTo>
                    <a:pt x="6565" y="364"/>
                    <a:pt x="6041" y="0"/>
                    <a:pt x="38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65;p74">
              <a:extLst>
                <a:ext uri="{FF2B5EF4-FFF2-40B4-BE49-F238E27FC236}">
                  <a16:creationId xmlns:a16="http://schemas.microsoft.com/office/drawing/2014/main" id="{D21981D7-4A24-78FE-1A04-CDEE4464F05D}"/>
                </a:ext>
              </a:extLst>
            </p:cNvPr>
            <p:cNvSpPr/>
            <p:nvPr/>
          </p:nvSpPr>
          <p:spPr>
            <a:xfrm>
              <a:off x="1835055" y="1085417"/>
              <a:ext cx="337569" cy="67288"/>
            </a:xfrm>
            <a:custGeom>
              <a:avLst/>
              <a:gdLst/>
              <a:ahLst/>
              <a:cxnLst/>
              <a:rect l="l" t="t" r="r" b="b"/>
              <a:pathLst>
                <a:path w="7766" h="1548" extrusionOk="0">
                  <a:moveTo>
                    <a:pt x="3883" y="0"/>
                  </a:moveTo>
                  <a:cubicBezTo>
                    <a:pt x="1078" y="31"/>
                    <a:pt x="0" y="617"/>
                    <a:pt x="0" y="617"/>
                  </a:cubicBezTo>
                  <a:cubicBezTo>
                    <a:pt x="529" y="1526"/>
                    <a:pt x="2903" y="1547"/>
                    <a:pt x="3766" y="1547"/>
                  </a:cubicBezTo>
                  <a:cubicBezTo>
                    <a:pt x="3809" y="1547"/>
                    <a:pt x="3848" y="1547"/>
                    <a:pt x="3883" y="1547"/>
                  </a:cubicBezTo>
                  <a:cubicBezTo>
                    <a:pt x="3918" y="1547"/>
                    <a:pt x="3957" y="1547"/>
                    <a:pt x="4000" y="1547"/>
                  </a:cubicBezTo>
                  <a:cubicBezTo>
                    <a:pt x="4863" y="1547"/>
                    <a:pt x="7237" y="1526"/>
                    <a:pt x="7766" y="617"/>
                  </a:cubicBezTo>
                  <a:cubicBezTo>
                    <a:pt x="7766" y="617"/>
                    <a:pt x="6687" y="31"/>
                    <a:pt x="3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66;p74">
              <a:extLst>
                <a:ext uri="{FF2B5EF4-FFF2-40B4-BE49-F238E27FC236}">
                  <a16:creationId xmlns:a16="http://schemas.microsoft.com/office/drawing/2014/main" id="{384B1291-60FE-0228-78A9-C0B98673E44D}"/>
                </a:ext>
              </a:extLst>
            </p:cNvPr>
            <p:cNvSpPr/>
            <p:nvPr/>
          </p:nvSpPr>
          <p:spPr>
            <a:xfrm>
              <a:off x="1962719" y="914851"/>
              <a:ext cx="82284" cy="91847"/>
            </a:xfrm>
            <a:custGeom>
              <a:avLst/>
              <a:gdLst/>
              <a:ahLst/>
              <a:cxnLst/>
              <a:rect l="l" t="t" r="r" b="b"/>
              <a:pathLst>
                <a:path w="1893" h="2113" extrusionOk="0">
                  <a:moveTo>
                    <a:pt x="947" y="1"/>
                  </a:moveTo>
                  <a:cubicBezTo>
                    <a:pt x="935" y="1"/>
                    <a:pt x="923" y="6"/>
                    <a:pt x="915" y="16"/>
                  </a:cubicBezTo>
                  <a:cubicBezTo>
                    <a:pt x="851" y="98"/>
                    <a:pt x="694" y="262"/>
                    <a:pt x="455" y="262"/>
                  </a:cubicBezTo>
                  <a:cubicBezTo>
                    <a:pt x="453" y="262"/>
                    <a:pt x="451" y="262"/>
                    <a:pt x="449" y="262"/>
                  </a:cubicBezTo>
                  <a:cubicBezTo>
                    <a:pt x="308" y="262"/>
                    <a:pt x="171" y="206"/>
                    <a:pt x="70" y="107"/>
                  </a:cubicBezTo>
                  <a:cubicBezTo>
                    <a:pt x="62" y="99"/>
                    <a:pt x="52" y="95"/>
                    <a:pt x="42" y="95"/>
                  </a:cubicBezTo>
                  <a:cubicBezTo>
                    <a:pt x="21" y="95"/>
                    <a:pt x="2" y="110"/>
                    <a:pt x="1" y="133"/>
                  </a:cubicBezTo>
                  <a:lnTo>
                    <a:pt x="1" y="655"/>
                  </a:lnTo>
                  <a:cubicBezTo>
                    <a:pt x="17" y="1602"/>
                    <a:pt x="946" y="2112"/>
                    <a:pt x="946" y="2112"/>
                  </a:cubicBezTo>
                  <a:cubicBezTo>
                    <a:pt x="946" y="2112"/>
                    <a:pt x="1876" y="1602"/>
                    <a:pt x="1892" y="655"/>
                  </a:cubicBezTo>
                  <a:lnTo>
                    <a:pt x="1891" y="655"/>
                  </a:lnTo>
                  <a:lnTo>
                    <a:pt x="1891" y="133"/>
                  </a:lnTo>
                  <a:cubicBezTo>
                    <a:pt x="1890" y="110"/>
                    <a:pt x="1871" y="95"/>
                    <a:pt x="1851" y="95"/>
                  </a:cubicBezTo>
                  <a:cubicBezTo>
                    <a:pt x="1841" y="95"/>
                    <a:pt x="1831" y="98"/>
                    <a:pt x="1823" y="107"/>
                  </a:cubicBezTo>
                  <a:cubicBezTo>
                    <a:pt x="1722" y="207"/>
                    <a:pt x="1586" y="262"/>
                    <a:pt x="1443" y="262"/>
                  </a:cubicBezTo>
                  <a:cubicBezTo>
                    <a:pt x="1441" y="262"/>
                    <a:pt x="1439" y="262"/>
                    <a:pt x="1437" y="262"/>
                  </a:cubicBezTo>
                  <a:cubicBezTo>
                    <a:pt x="1197" y="262"/>
                    <a:pt x="1042" y="98"/>
                    <a:pt x="978" y="16"/>
                  </a:cubicBezTo>
                  <a:cubicBezTo>
                    <a:pt x="970" y="6"/>
                    <a:pt x="958" y="1"/>
                    <a:pt x="9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67;p74">
              <a:extLst>
                <a:ext uri="{FF2B5EF4-FFF2-40B4-BE49-F238E27FC236}">
                  <a16:creationId xmlns:a16="http://schemas.microsoft.com/office/drawing/2014/main" id="{2054828C-9315-8C20-C4CE-20E2D1444FFD}"/>
                </a:ext>
              </a:extLst>
            </p:cNvPr>
            <p:cNvSpPr/>
            <p:nvPr/>
          </p:nvSpPr>
          <p:spPr>
            <a:xfrm>
              <a:off x="2355969" y="2463119"/>
              <a:ext cx="136314" cy="319703"/>
            </a:xfrm>
            <a:custGeom>
              <a:avLst/>
              <a:gdLst/>
              <a:ahLst/>
              <a:cxnLst/>
              <a:rect l="l" t="t" r="r" b="b"/>
              <a:pathLst>
                <a:path w="3136" h="7355" extrusionOk="0">
                  <a:moveTo>
                    <a:pt x="2714" y="0"/>
                  </a:moveTo>
                  <a:lnTo>
                    <a:pt x="756" y="2"/>
                  </a:lnTo>
                  <a:cubicBezTo>
                    <a:pt x="681" y="1848"/>
                    <a:pt x="76" y="2451"/>
                    <a:pt x="113" y="3797"/>
                  </a:cubicBezTo>
                  <a:cubicBezTo>
                    <a:pt x="151" y="5143"/>
                    <a:pt x="0" y="5373"/>
                    <a:pt x="376" y="5373"/>
                  </a:cubicBezTo>
                  <a:cubicBezTo>
                    <a:pt x="749" y="5373"/>
                    <a:pt x="844" y="3458"/>
                    <a:pt x="1065" y="3458"/>
                  </a:cubicBezTo>
                  <a:cubicBezTo>
                    <a:pt x="1067" y="3458"/>
                    <a:pt x="1069" y="3458"/>
                    <a:pt x="1071" y="3459"/>
                  </a:cubicBezTo>
                  <a:cubicBezTo>
                    <a:pt x="1297" y="3497"/>
                    <a:pt x="1303" y="3769"/>
                    <a:pt x="1617" y="5080"/>
                  </a:cubicBezTo>
                  <a:cubicBezTo>
                    <a:pt x="1780" y="5757"/>
                    <a:pt x="2063" y="7354"/>
                    <a:pt x="2508" y="7354"/>
                  </a:cubicBezTo>
                  <a:cubicBezTo>
                    <a:pt x="2559" y="7354"/>
                    <a:pt x="2613" y="7333"/>
                    <a:pt x="2669" y="7287"/>
                  </a:cubicBezTo>
                  <a:cubicBezTo>
                    <a:pt x="3021" y="6994"/>
                    <a:pt x="3136" y="4629"/>
                    <a:pt x="3121" y="4123"/>
                  </a:cubicBezTo>
                  <a:cubicBezTo>
                    <a:pt x="3093" y="3101"/>
                    <a:pt x="2602" y="693"/>
                    <a:pt x="2714" y="0"/>
                  </a:cubicBezTo>
                  <a:close/>
                </a:path>
              </a:pathLst>
            </a:custGeom>
            <a:solidFill>
              <a:srgbClr val="B9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68;p74">
              <a:extLst>
                <a:ext uri="{FF2B5EF4-FFF2-40B4-BE49-F238E27FC236}">
                  <a16:creationId xmlns:a16="http://schemas.microsoft.com/office/drawing/2014/main" id="{B9AAA32F-10CC-EFDA-7404-E2A4179DA9A7}"/>
                </a:ext>
              </a:extLst>
            </p:cNvPr>
            <p:cNvSpPr/>
            <p:nvPr/>
          </p:nvSpPr>
          <p:spPr>
            <a:xfrm>
              <a:off x="2280988" y="1471061"/>
              <a:ext cx="239723" cy="1042568"/>
            </a:xfrm>
            <a:custGeom>
              <a:avLst/>
              <a:gdLst/>
              <a:ahLst/>
              <a:cxnLst/>
              <a:rect l="l" t="t" r="r" b="b"/>
              <a:pathLst>
                <a:path w="5515" h="23985" extrusionOk="0">
                  <a:moveTo>
                    <a:pt x="0" y="0"/>
                  </a:moveTo>
                  <a:lnTo>
                    <a:pt x="0" y="7655"/>
                  </a:lnTo>
                  <a:cubicBezTo>
                    <a:pt x="0" y="7655"/>
                    <a:pt x="1469" y="13432"/>
                    <a:pt x="1522" y="13877"/>
                  </a:cubicBezTo>
                  <a:cubicBezTo>
                    <a:pt x="1574" y="14321"/>
                    <a:pt x="1570" y="23613"/>
                    <a:pt x="1570" y="23613"/>
                  </a:cubicBezTo>
                  <a:cubicBezTo>
                    <a:pt x="2768" y="23908"/>
                    <a:pt x="3630" y="23985"/>
                    <a:pt x="4200" y="23985"/>
                  </a:cubicBezTo>
                  <a:cubicBezTo>
                    <a:pt x="4811" y="23985"/>
                    <a:pt x="5089" y="23897"/>
                    <a:pt x="5089" y="23897"/>
                  </a:cubicBezTo>
                  <a:cubicBezTo>
                    <a:pt x="5089" y="23897"/>
                    <a:pt x="5515" y="14519"/>
                    <a:pt x="5337" y="13159"/>
                  </a:cubicBezTo>
                  <a:cubicBezTo>
                    <a:pt x="5164" y="11835"/>
                    <a:pt x="3410" y="4543"/>
                    <a:pt x="2990" y="2419"/>
                  </a:cubicBezTo>
                  <a:cubicBezTo>
                    <a:pt x="2571" y="296"/>
                    <a:pt x="1207" y="39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69;p74">
              <a:extLst>
                <a:ext uri="{FF2B5EF4-FFF2-40B4-BE49-F238E27FC236}">
                  <a16:creationId xmlns:a16="http://schemas.microsoft.com/office/drawing/2014/main" id="{9E730E76-E594-D164-2F2D-122608C0F480}"/>
                </a:ext>
              </a:extLst>
            </p:cNvPr>
            <p:cNvSpPr/>
            <p:nvPr/>
          </p:nvSpPr>
          <p:spPr>
            <a:xfrm>
              <a:off x="1694872" y="2417348"/>
              <a:ext cx="607676" cy="97932"/>
            </a:xfrm>
            <a:custGeom>
              <a:avLst/>
              <a:gdLst/>
              <a:ahLst/>
              <a:cxnLst/>
              <a:rect l="l" t="t" r="r" b="b"/>
              <a:pathLst>
                <a:path w="13980" h="2253" extrusionOk="0">
                  <a:moveTo>
                    <a:pt x="125" y="0"/>
                  </a:moveTo>
                  <a:lnTo>
                    <a:pt x="0" y="1683"/>
                  </a:lnTo>
                  <a:cubicBezTo>
                    <a:pt x="0" y="1683"/>
                    <a:pt x="3502" y="2188"/>
                    <a:pt x="7108" y="2249"/>
                  </a:cubicBezTo>
                  <a:cubicBezTo>
                    <a:pt x="7252" y="2251"/>
                    <a:pt x="7396" y="2252"/>
                    <a:pt x="7539" y="2252"/>
                  </a:cubicBezTo>
                  <a:cubicBezTo>
                    <a:pt x="10970" y="2252"/>
                    <a:pt x="13980" y="1581"/>
                    <a:pt x="13980" y="1581"/>
                  </a:cubicBezTo>
                  <a:lnTo>
                    <a:pt x="13848" y="0"/>
                  </a:lnTo>
                  <a:cubicBezTo>
                    <a:pt x="11566" y="357"/>
                    <a:pt x="9281" y="476"/>
                    <a:pt x="7248" y="476"/>
                  </a:cubicBezTo>
                  <a:cubicBezTo>
                    <a:pt x="3182" y="476"/>
                    <a:pt x="125"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70;p74">
              <a:extLst>
                <a:ext uri="{FF2B5EF4-FFF2-40B4-BE49-F238E27FC236}">
                  <a16:creationId xmlns:a16="http://schemas.microsoft.com/office/drawing/2014/main" id="{2FFDDBA3-552E-1DC6-3A1A-BDAE1A88D79F}"/>
                </a:ext>
              </a:extLst>
            </p:cNvPr>
            <p:cNvSpPr/>
            <p:nvPr/>
          </p:nvSpPr>
          <p:spPr>
            <a:xfrm>
              <a:off x="1945375" y="2431345"/>
              <a:ext cx="116971" cy="89673"/>
            </a:xfrm>
            <a:custGeom>
              <a:avLst/>
              <a:gdLst/>
              <a:ahLst/>
              <a:cxnLst/>
              <a:rect l="l" t="t" r="r" b="b"/>
              <a:pathLst>
                <a:path w="2691" h="2063" extrusionOk="0">
                  <a:moveTo>
                    <a:pt x="0" y="1"/>
                  </a:moveTo>
                  <a:lnTo>
                    <a:pt x="0" y="2063"/>
                  </a:lnTo>
                  <a:lnTo>
                    <a:pt x="2691" y="2063"/>
                  </a:lnTo>
                  <a:lnTo>
                    <a:pt x="26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71;p74">
              <a:extLst>
                <a:ext uri="{FF2B5EF4-FFF2-40B4-BE49-F238E27FC236}">
                  <a16:creationId xmlns:a16="http://schemas.microsoft.com/office/drawing/2014/main" id="{FE1E4752-F9E4-3AF1-8B40-4F05BD2874A0}"/>
                </a:ext>
              </a:extLst>
            </p:cNvPr>
            <p:cNvSpPr/>
            <p:nvPr/>
          </p:nvSpPr>
          <p:spPr>
            <a:xfrm>
              <a:off x="2163973" y="2519714"/>
              <a:ext cx="44598" cy="1304"/>
            </a:xfrm>
            <a:custGeom>
              <a:avLst/>
              <a:gdLst/>
              <a:ahLst/>
              <a:cxnLst/>
              <a:rect l="l" t="t" r="r" b="b"/>
              <a:pathLst>
                <a:path w="1026" h="30" extrusionOk="0">
                  <a:moveTo>
                    <a:pt x="0" y="0"/>
                  </a:moveTo>
                  <a:lnTo>
                    <a:pt x="0" y="30"/>
                  </a:lnTo>
                  <a:lnTo>
                    <a:pt x="1025" y="30"/>
                  </a:lnTo>
                  <a:lnTo>
                    <a:pt x="1025" y="0"/>
                  </a:lnTo>
                  <a:close/>
                </a:path>
              </a:pathLst>
            </a:custGeom>
            <a:solidFill>
              <a:srgbClr val="143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72;p74">
              <a:extLst>
                <a:ext uri="{FF2B5EF4-FFF2-40B4-BE49-F238E27FC236}">
                  <a16:creationId xmlns:a16="http://schemas.microsoft.com/office/drawing/2014/main" id="{99DAF2EA-820E-3B91-2AD6-D7D605F9E573}"/>
                </a:ext>
              </a:extLst>
            </p:cNvPr>
            <p:cNvSpPr/>
            <p:nvPr/>
          </p:nvSpPr>
          <p:spPr>
            <a:xfrm>
              <a:off x="2163973" y="2512020"/>
              <a:ext cx="44598" cy="7694"/>
            </a:xfrm>
            <a:custGeom>
              <a:avLst/>
              <a:gdLst/>
              <a:ahLst/>
              <a:cxnLst/>
              <a:rect l="l" t="t" r="r" b="b"/>
              <a:pathLst>
                <a:path w="1026" h="177" extrusionOk="0">
                  <a:moveTo>
                    <a:pt x="0" y="1"/>
                  </a:moveTo>
                  <a:lnTo>
                    <a:pt x="0" y="177"/>
                  </a:lnTo>
                  <a:lnTo>
                    <a:pt x="1025" y="177"/>
                  </a:lnTo>
                  <a:lnTo>
                    <a:pt x="1025" y="1"/>
                  </a:lnTo>
                  <a:close/>
                </a:path>
              </a:pathLst>
            </a:custGeom>
            <a:solidFill>
              <a:srgbClr val="143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73;p74">
              <a:extLst>
                <a:ext uri="{FF2B5EF4-FFF2-40B4-BE49-F238E27FC236}">
                  <a16:creationId xmlns:a16="http://schemas.microsoft.com/office/drawing/2014/main" id="{3C727F97-274B-9484-3C17-F9F7756D09E3}"/>
                </a:ext>
              </a:extLst>
            </p:cNvPr>
            <p:cNvSpPr/>
            <p:nvPr/>
          </p:nvSpPr>
          <p:spPr>
            <a:xfrm>
              <a:off x="2163973" y="2504370"/>
              <a:ext cx="44598" cy="7694"/>
            </a:xfrm>
            <a:custGeom>
              <a:avLst/>
              <a:gdLst/>
              <a:ahLst/>
              <a:cxnLst/>
              <a:rect l="l" t="t" r="r" b="b"/>
              <a:pathLst>
                <a:path w="1026" h="177" extrusionOk="0">
                  <a:moveTo>
                    <a:pt x="0" y="1"/>
                  </a:moveTo>
                  <a:lnTo>
                    <a:pt x="0" y="177"/>
                  </a:lnTo>
                  <a:lnTo>
                    <a:pt x="1025" y="177"/>
                  </a:lnTo>
                  <a:lnTo>
                    <a:pt x="1025" y="1"/>
                  </a:lnTo>
                  <a:close/>
                </a:path>
              </a:pathLst>
            </a:custGeom>
            <a:solidFill>
              <a:srgbClr val="153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74;p74">
              <a:extLst>
                <a:ext uri="{FF2B5EF4-FFF2-40B4-BE49-F238E27FC236}">
                  <a16:creationId xmlns:a16="http://schemas.microsoft.com/office/drawing/2014/main" id="{E0A3A6C0-9010-BF5A-B986-DDF4FD464095}"/>
                </a:ext>
              </a:extLst>
            </p:cNvPr>
            <p:cNvSpPr/>
            <p:nvPr/>
          </p:nvSpPr>
          <p:spPr>
            <a:xfrm>
              <a:off x="2109900" y="1684790"/>
              <a:ext cx="122187" cy="136444"/>
            </a:xfrm>
            <a:custGeom>
              <a:avLst/>
              <a:gdLst/>
              <a:ahLst/>
              <a:cxnLst/>
              <a:rect l="l" t="t" r="r" b="b"/>
              <a:pathLst>
                <a:path w="2811" h="3139" extrusionOk="0">
                  <a:moveTo>
                    <a:pt x="1405" y="0"/>
                  </a:moveTo>
                  <a:cubicBezTo>
                    <a:pt x="1387" y="0"/>
                    <a:pt x="1370" y="8"/>
                    <a:pt x="1358" y="23"/>
                  </a:cubicBezTo>
                  <a:cubicBezTo>
                    <a:pt x="1264" y="145"/>
                    <a:pt x="1031" y="387"/>
                    <a:pt x="675" y="387"/>
                  </a:cubicBezTo>
                  <a:cubicBezTo>
                    <a:pt x="669" y="387"/>
                    <a:pt x="664" y="388"/>
                    <a:pt x="659" y="388"/>
                  </a:cubicBezTo>
                  <a:cubicBezTo>
                    <a:pt x="451" y="388"/>
                    <a:pt x="251" y="305"/>
                    <a:pt x="102" y="160"/>
                  </a:cubicBezTo>
                  <a:cubicBezTo>
                    <a:pt x="90" y="147"/>
                    <a:pt x="75" y="142"/>
                    <a:pt x="60" y="142"/>
                  </a:cubicBezTo>
                  <a:cubicBezTo>
                    <a:pt x="31" y="142"/>
                    <a:pt x="2" y="164"/>
                    <a:pt x="0" y="198"/>
                  </a:cubicBezTo>
                  <a:lnTo>
                    <a:pt x="0" y="973"/>
                  </a:lnTo>
                  <a:cubicBezTo>
                    <a:pt x="24" y="2380"/>
                    <a:pt x="1406" y="3139"/>
                    <a:pt x="1406" y="3139"/>
                  </a:cubicBezTo>
                  <a:cubicBezTo>
                    <a:pt x="1406" y="3139"/>
                    <a:pt x="2787" y="2380"/>
                    <a:pt x="2811" y="973"/>
                  </a:cubicBezTo>
                  <a:lnTo>
                    <a:pt x="2809" y="973"/>
                  </a:lnTo>
                  <a:lnTo>
                    <a:pt x="2809" y="198"/>
                  </a:lnTo>
                  <a:cubicBezTo>
                    <a:pt x="2808" y="164"/>
                    <a:pt x="2780" y="142"/>
                    <a:pt x="2750" y="142"/>
                  </a:cubicBezTo>
                  <a:cubicBezTo>
                    <a:pt x="2735" y="142"/>
                    <a:pt x="2720" y="147"/>
                    <a:pt x="2707" y="160"/>
                  </a:cubicBezTo>
                  <a:cubicBezTo>
                    <a:pt x="2559" y="305"/>
                    <a:pt x="2360" y="388"/>
                    <a:pt x="2151" y="388"/>
                  </a:cubicBezTo>
                  <a:cubicBezTo>
                    <a:pt x="2146" y="388"/>
                    <a:pt x="2140" y="387"/>
                    <a:pt x="2135" y="387"/>
                  </a:cubicBezTo>
                  <a:cubicBezTo>
                    <a:pt x="1780" y="387"/>
                    <a:pt x="1546" y="145"/>
                    <a:pt x="1453" y="23"/>
                  </a:cubicBezTo>
                  <a:cubicBezTo>
                    <a:pt x="1440" y="8"/>
                    <a:pt x="1423" y="0"/>
                    <a:pt x="1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75;p74">
              <a:extLst>
                <a:ext uri="{FF2B5EF4-FFF2-40B4-BE49-F238E27FC236}">
                  <a16:creationId xmlns:a16="http://schemas.microsoft.com/office/drawing/2014/main" id="{956224C3-E254-9207-20C0-371670498081}"/>
                </a:ext>
              </a:extLst>
            </p:cNvPr>
            <p:cNvSpPr/>
            <p:nvPr/>
          </p:nvSpPr>
          <p:spPr>
            <a:xfrm>
              <a:off x="2838937" y="4145833"/>
              <a:ext cx="161699" cy="55725"/>
            </a:xfrm>
            <a:custGeom>
              <a:avLst/>
              <a:gdLst/>
              <a:ahLst/>
              <a:cxnLst/>
              <a:rect l="l" t="t" r="r" b="b"/>
              <a:pathLst>
                <a:path w="3720" h="1282" extrusionOk="0">
                  <a:moveTo>
                    <a:pt x="2338" y="1"/>
                  </a:moveTo>
                  <a:cubicBezTo>
                    <a:pt x="1" y="48"/>
                    <a:pt x="370" y="1259"/>
                    <a:pt x="370" y="1259"/>
                  </a:cubicBezTo>
                  <a:lnTo>
                    <a:pt x="3719" y="1282"/>
                  </a:lnTo>
                  <a:lnTo>
                    <a:pt x="2338" y="1"/>
                  </a:lnTo>
                  <a:close/>
                </a:path>
              </a:pathLst>
            </a:custGeom>
            <a:solidFill>
              <a:srgbClr val="592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76;p74">
              <a:extLst>
                <a:ext uri="{FF2B5EF4-FFF2-40B4-BE49-F238E27FC236}">
                  <a16:creationId xmlns:a16="http://schemas.microsoft.com/office/drawing/2014/main" id="{F51DABF9-A68A-7E6D-9199-10C0B9D6A6FB}"/>
                </a:ext>
              </a:extLst>
            </p:cNvPr>
            <p:cNvSpPr/>
            <p:nvPr/>
          </p:nvSpPr>
          <p:spPr>
            <a:xfrm>
              <a:off x="2356926" y="3744628"/>
              <a:ext cx="259066" cy="486401"/>
            </a:xfrm>
            <a:custGeom>
              <a:avLst/>
              <a:gdLst/>
              <a:ahLst/>
              <a:cxnLst/>
              <a:rect l="l" t="t" r="r" b="b"/>
              <a:pathLst>
                <a:path w="5960" h="11190" extrusionOk="0">
                  <a:moveTo>
                    <a:pt x="3527" y="1"/>
                  </a:moveTo>
                  <a:cubicBezTo>
                    <a:pt x="3527" y="1"/>
                    <a:pt x="2636" y="8167"/>
                    <a:pt x="2034" y="8964"/>
                  </a:cubicBezTo>
                  <a:cubicBezTo>
                    <a:pt x="1432" y="9763"/>
                    <a:pt x="0" y="9621"/>
                    <a:pt x="39" y="10800"/>
                  </a:cubicBezTo>
                  <a:cubicBezTo>
                    <a:pt x="48" y="11082"/>
                    <a:pt x="210" y="11189"/>
                    <a:pt x="451" y="11189"/>
                  </a:cubicBezTo>
                  <a:cubicBezTo>
                    <a:pt x="1218" y="11189"/>
                    <a:pt x="2786" y="10105"/>
                    <a:pt x="2786" y="10105"/>
                  </a:cubicBezTo>
                  <a:lnTo>
                    <a:pt x="5960" y="1407"/>
                  </a:lnTo>
                  <a:lnTo>
                    <a:pt x="3527" y="1"/>
                  </a:lnTo>
                  <a:close/>
                </a:path>
              </a:pathLst>
            </a:custGeom>
            <a:solidFill>
              <a:srgbClr val="592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77;p74">
              <a:extLst>
                <a:ext uri="{FF2B5EF4-FFF2-40B4-BE49-F238E27FC236}">
                  <a16:creationId xmlns:a16="http://schemas.microsoft.com/office/drawing/2014/main" id="{C1512D7A-3587-5C2F-D59B-EE0FCF80485A}"/>
                </a:ext>
              </a:extLst>
            </p:cNvPr>
            <p:cNvSpPr/>
            <p:nvPr/>
          </p:nvSpPr>
          <p:spPr>
            <a:xfrm>
              <a:off x="2330410" y="2992988"/>
              <a:ext cx="1745655" cy="1248430"/>
            </a:xfrm>
            <a:custGeom>
              <a:avLst/>
              <a:gdLst/>
              <a:ahLst/>
              <a:cxnLst/>
              <a:rect l="l" t="t" r="r" b="b"/>
              <a:pathLst>
                <a:path w="40160" h="28721" extrusionOk="0">
                  <a:moveTo>
                    <a:pt x="8604" y="0"/>
                  </a:moveTo>
                  <a:cubicBezTo>
                    <a:pt x="8604" y="0"/>
                    <a:pt x="431" y="2611"/>
                    <a:pt x="1064" y="4689"/>
                  </a:cubicBezTo>
                  <a:cubicBezTo>
                    <a:pt x="1699" y="6767"/>
                    <a:pt x="2152" y="8425"/>
                    <a:pt x="1236" y="11505"/>
                  </a:cubicBezTo>
                  <a:cubicBezTo>
                    <a:pt x="1" y="15669"/>
                    <a:pt x="4765" y="17720"/>
                    <a:pt x="4926" y="18648"/>
                  </a:cubicBezTo>
                  <a:cubicBezTo>
                    <a:pt x="5089" y="19575"/>
                    <a:pt x="3705" y="24873"/>
                    <a:pt x="3150" y="26092"/>
                  </a:cubicBezTo>
                  <a:cubicBezTo>
                    <a:pt x="2595" y="27308"/>
                    <a:pt x="2178" y="26758"/>
                    <a:pt x="1119" y="27468"/>
                  </a:cubicBezTo>
                  <a:cubicBezTo>
                    <a:pt x="62" y="28176"/>
                    <a:pt x="1112" y="28583"/>
                    <a:pt x="1112" y="28583"/>
                  </a:cubicBezTo>
                  <a:lnTo>
                    <a:pt x="1702" y="28587"/>
                  </a:lnTo>
                  <a:cubicBezTo>
                    <a:pt x="1702" y="28587"/>
                    <a:pt x="1857" y="28582"/>
                    <a:pt x="2209" y="28582"/>
                  </a:cubicBezTo>
                  <a:cubicBezTo>
                    <a:pt x="2493" y="28582"/>
                    <a:pt x="2907" y="28585"/>
                    <a:pt x="3471" y="28599"/>
                  </a:cubicBezTo>
                  <a:cubicBezTo>
                    <a:pt x="3478" y="28599"/>
                    <a:pt x="3484" y="28600"/>
                    <a:pt x="3491" y="28600"/>
                  </a:cubicBezTo>
                  <a:cubicBezTo>
                    <a:pt x="4740" y="28600"/>
                    <a:pt x="5261" y="25802"/>
                    <a:pt x="5944" y="24004"/>
                  </a:cubicBezTo>
                  <a:cubicBezTo>
                    <a:pt x="6630" y="22196"/>
                    <a:pt x="8249" y="19596"/>
                    <a:pt x="8249" y="19596"/>
                  </a:cubicBezTo>
                  <a:cubicBezTo>
                    <a:pt x="9697" y="20732"/>
                    <a:pt x="11269" y="21427"/>
                    <a:pt x="11269" y="21427"/>
                  </a:cubicBezTo>
                  <a:cubicBezTo>
                    <a:pt x="9852" y="25546"/>
                    <a:pt x="14054" y="26922"/>
                    <a:pt x="14054" y="26922"/>
                  </a:cubicBezTo>
                  <a:cubicBezTo>
                    <a:pt x="13994" y="26915"/>
                    <a:pt x="13930" y="26911"/>
                    <a:pt x="13861" y="26911"/>
                  </a:cubicBezTo>
                  <a:cubicBezTo>
                    <a:pt x="13061" y="26911"/>
                    <a:pt x="11736" y="27381"/>
                    <a:pt x="11731" y="28002"/>
                  </a:cubicBezTo>
                  <a:cubicBezTo>
                    <a:pt x="11726" y="28645"/>
                    <a:pt x="12493" y="28660"/>
                    <a:pt x="12564" y="28660"/>
                  </a:cubicBezTo>
                  <a:cubicBezTo>
                    <a:pt x="12567" y="28660"/>
                    <a:pt x="12569" y="28660"/>
                    <a:pt x="12569" y="28660"/>
                  </a:cubicBezTo>
                  <a:lnTo>
                    <a:pt x="21289" y="28721"/>
                  </a:lnTo>
                  <a:cubicBezTo>
                    <a:pt x="21294" y="28721"/>
                    <a:pt x="21299" y="28721"/>
                    <a:pt x="21304" y="28721"/>
                  </a:cubicBezTo>
                  <a:cubicBezTo>
                    <a:pt x="22788" y="28721"/>
                    <a:pt x="22664" y="27457"/>
                    <a:pt x="23049" y="27457"/>
                  </a:cubicBezTo>
                  <a:cubicBezTo>
                    <a:pt x="23118" y="27457"/>
                    <a:pt x="23204" y="27498"/>
                    <a:pt x="23318" y="27595"/>
                  </a:cubicBezTo>
                  <a:cubicBezTo>
                    <a:pt x="24073" y="28232"/>
                    <a:pt x="26725" y="28440"/>
                    <a:pt x="26725" y="28440"/>
                  </a:cubicBezTo>
                  <a:lnTo>
                    <a:pt x="37971" y="28514"/>
                  </a:lnTo>
                  <a:cubicBezTo>
                    <a:pt x="37989" y="28514"/>
                    <a:pt x="38008" y="28514"/>
                    <a:pt x="38026" y="28514"/>
                  </a:cubicBezTo>
                  <a:cubicBezTo>
                    <a:pt x="40160" y="28514"/>
                    <a:pt x="38835" y="27563"/>
                    <a:pt x="35711" y="26351"/>
                  </a:cubicBezTo>
                  <a:cubicBezTo>
                    <a:pt x="34830" y="26010"/>
                    <a:pt x="33844" y="25894"/>
                    <a:pt x="32843" y="25894"/>
                  </a:cubicBezTo>
                  <a:cubicBezTo>
                    <a:pt x="30765" y="25894"/>
                    <a:pt x="28618" y="26390"/>
                    <a:pt x="27196" y="26390"/>
                  </a:cubicBezTo>
                  <a:cubicBezTo>
                    <a:pt x="26850" y="26390"/>
                    <a:pt x="26546" y="26360"/>
                    <a:pt x="26297" y="26287"/>
                  </a:cubicBezTo>
                  <a:cubicBezTo>
                    <a:pt x="24531" y="25770"/>
                    <a:pt x="24040" y="23618"/>
                    <a:pt x="22423" y="19627"/>
                  </a:cubicBezTo>
                  <a:cubicBezTo>
                    <a:pt x="20807" y="15636"/>
                    <a:pt x="16408" y="12005"/>
                    <a:pt x="15155" y="10418"/>
                  </a:cubicBezTo>
                  <a:cubicBezTo>
                    <a:pt x="13902" y="8829"/>
                    <a:pt x="11636" y="7424"/>
                    <a:pt x="10574" y="5665"/>
                  </a:cubicBezTo>
                  <a:cubicBezTo>
                    <a:pt x="9609" y="4069"/>
                    <a:pt x="9533" y="4000"/>
                    <a:pt x="8604" y="0"/>
                  </a:cubicBezTo>
                  <a:close/>
                </a:path>
              </a:pathLst>
            </a:custGeom>
            <a:solidFill>
              <a:srgbClr val="753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78;p74">
              <a:extLst>
                <a:ext uri="{FF2B5EF4-FFF2-40B4-BE49-F238E27FC236}">
                  <a16:creationId xmlns:a16="http://schemas.microsoft.com/office/drawing/2014/main" id="{22502136-838D-D292-34BE-1F76663F1EF2}"/>
                </a:ext>
              </a:extLst>
            </p:cNvPr>
            <p:cNvSpPr/>
            <p:nvPr/>
          </p:nvSpPr>
          <p:spPr>
            <a:xfrm>
              <a:off x="2769258" y="3782619"/>
              <a:ext cx="573554" cy="421070"/>
            </a:xfrm>
            <a:custGeom>
              <a:avLst/>
              <a:gdLst/>
              <a:ahLst/>
              <a:cxnLst/>
              <a:rect l="l" t="t" r="r" b="b"/>
              <a:pathLst>
                <a:path w="13195" h="9687" extrusionOk="0">
                  <a:moveTo>
                    <a:pt x="6562" y="1"/>
                  </a:moveTo>
                  <a:lnTo>
                    <a:pt x="821" y="2523"/>
                  </a:lnTo>
                  <a:cubicBezTo>
                    <a:pt x="821" y="2523"/>
                    <a:pt x="445" y="2524"/>
                    <a:pt x="425" y="2891"/>
                  </a:cubicBezTo>
                  <a:cubicBezTo>
                    <a:pt x="879" y="3069"/>
                    <a:pt x="1175" y="3262"/>
                    <a:pt x="1175" y="3262"/>
                  </a:cubicBezTo>
                  <a:cubicBezTo>
                    <a:pt x="0" y="6672"/>
                    <a:pt x="2677" y="8201"/>
                    <a:pt x="3634" y="8627"/>
                  </a:cubicBezTo>
                  <a:cubicBezTo>
                    <a:pt x="3640" y="8630"/>
                    <a:pt x="3646" y="8632"/>
                    <a:pt x="3651" y="8635"/>
                  </a:cubicBezTo>
                  <a:cubicBezTo>
                    <a:pt x="3660" y="8638"/>
                    <a:pt x="3667" y="8641"/>
                    <a:pt x="3674" y="8644"/>
                  </a:cubicBezTo>
                  <a:cubicBezTo>
                    <a:pt x="3930" y="8768"/>
                    <a:pt x="4800" y="8854"/>
                    <a:pt x="5663" y="8854"/>
                  </a:cubicBezTo>
                  <a:cubicBezTo>
                    <a:pt x="6405" y="8854"/>
                    <a:pt x="7141" y="8790"/>
                    <a:pt x="7477" y="8632"/>
                  </a:cubicBezTo>
                  <a:cubicBezTo>
                    <a:pt x="7857" y="8453"/>
                    <a:pt x="8220" y="8344"/>
                    <a:pt x="8702" y="8344"/>
                  </a:cubicBezTo>
                  <a:cubicBezTo>
                    <a:pt x="9145" y="8344"/>
                    <a:pt x="9688" y="8436"/>
                    <a:pt x="10437" y="8652"/>
                  </a:cubicBezTo>
                  <a:cubicBezTo>
                    <a:pt x="12003" y="9105"/>
                    <a:pt x="11107" y="9163"/>
                    <a:pt x="12085" y="9516"/>
                  </a:cubicBezTo>
                  <a:cubicBezTo>
                    <a:pt x="12347" y="9612"/>
                    <a:pt x="12517" y="9664"/>
                    <a:pt x="12625" y="9686"/>
                  </a:cubicBezTo>
                  <a:cubicBezTo>
                    <a:pt x="12708" y="9521"/>
                    <a:pt x="12771" y="9380"/>
                    <a:pt x="12857" y="9321"/>
                  </a:cubicBezTo>
                  <a:cubicBezTo>
                    <a:pt x="13194" y="8364"/>
                    <a:pt x="12011" y="6261"/>
                    <a:pt x="10751" y="5715"/>
                  </a:cubicBezTo>
                  <a:cubicBezTo>
                    <a:pt x="9492" y="5171"/>
                    <a:pt x="9178" y="4820"/>
                    <a:pt x="9374" y="3779"/>
                  </a:cubicBezTo>
                  <a:cubicBezTo>
                    <a:pt x="9570" y="2737"/>
                    <a:pt x="10995" y="2369"/>
                    <a:pt x="10743" y="2115"/>
                  </a:cubicBezTo>
                  <a:cubicBezTo>
                    <a:pt x="10492" y="1862"/>
                    <a:pt x="6562" y="1"/>
                    <a:pt x="6562" y="1"/>
                  </a:cubicBezTo>
                  <a:close/>
                </a:path>
              </a:pathLst>
            </a:custGeom>
            <a:solidFill>
              <a:srgbClr val="B26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79;p74">
              <a:extLst>
                <a:ext uri="{FF2B5EF4-FFF2-40B4-BE49-F238E27FC236}">
                  <a16:creationId xmlns:a16="http://schemas.microsoft.com/office/drawing/2014/main" id="{A71DF599-DDB3-AC08-9E89-34F685CB57EC}"/>
                </a:ext>
              </a:extLst>
            </p:cNvPr>
            <p:cNvSpPr/>
            <p:nvPr/>
          </p:nvSpPr>
          <p:spPr>
            <a:xfrm>
              <a:off x="2338930" y="2721273"/>
              <a:ext cx="163872" cy="242853"/>
            </a:xfrm>
            <a:custGeom>
              <a:avLst/>
              <a:gdLst/>
              <a:ahLst/>
              <a:cxnLst/>
              <a:rect l="l" t="t" r="r" b="b"/>
              <a:pathLst>
                <a:path w="3770" h="5587" extrusionOk="0">
                  <a:moveTo>
                    <a:pt x="1879" y="1"/>
                  </a:moveTo>
                  <a:cubicBezTo>
                    <a:pt x="1871" y="1"/>
                    <a:pt x="1862" y="1"/>
                    <a:pt x="1854" y="2"/>
                  </a:cubicBezTo>
                  <a:cubicBezTo>
                    <a:pt x="1534" y="18"/>
                    <a:pt x="700" y="1274"/>
                    <a:pt x="503" y="2535"/>
                  </a:cubicBezTo>
                  <a:cubicBezTo>
                    <a:pt x="306" y="3797"/>
                    <a:pt x="194" y="3732"/>
                    <a:pt x="229" y="4088"/>
                  </a:cubicBezTo>
                  <a:cubicBezTo>
                    <a:pt x="265" y="4445"/>
                    <a:pt x="0" y="4583"/>
                    <a:pt x="130" y="4793"/>
                  </a:cubicBezTo>
                  <a:cubicBezTo>
                    <a:pt x="260" y="5004"/>
                    <a:pt x="633" y="5446"/>
                    <a:pt x="651" y="5587"/>
                  </a:cubicBezTo>
                  <a:lnTo>
                    <a:pt x="3769" y="3791"/>
                  </a:lnTo>
                  <a:cubicBezTo>
                    <a:pt x="3769" y="3791"/>
                    <a:pt x="3485" y="3430"/>
                    <a:pt x="3393" y="3009"/>
                  </a:cubicBezTo>
                  <a:cubicBezTo>
                    <a:pt x="3302" y="2587"/>
                    <a:pt x="3234" y="1677"/>
                    <a:pt x="2768" y="970"/>
                  </a:cubicBezTo>
                  <a:cubicBezTo>
                    <a:pt x="2316" y="287"/>
                    <a:pt x="2180" y="1"/>
                    <a:pt x="1879" y="1"/>
                  </a:cubicBezTo>
                  <a:close/>
                </a:path>
              </a:pathLst>
            </a:custGeom>
            <a:solidFill>
              <a:srgbClr val="753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80;p74">
              <a:extLst>
                <a:ext uri="{FF2B5EF4-FFF2-40B4-BE49-F238E27FC236}">
                  <a16:creationId xmlns:a16="http://schemas.microsoft.com/office/drawing/2014/main" id="{80C51C41-BFAD-213D-BC47-56B357BD18CC}"/>
                </a:ext>
              </a:extLst>
            </p:cNvPr>
            <p:cNvSpPr/>
            <p:nvPr/>
          </p:nvSpPr>
          <p:spPr>
            <a:xfrm>
              <a:off x="2404566" y="2727358"/>
              <a:ext cx="70504" cy="172349"/>
            </a:xfrm>
            <a:custGeom>
              <a:avLst/>
              <a:gdLst/>
              <a:ahLst/>
              <a:cxnLst/>
              <a:rect l="l" t="t" r="r" b="b"/>
              <a:pathLst>
                <a:path w="1622" h="3965" extrusionOk="0">
                  <a:moveTo>
                    <a:pt x="276" y="0"/>
                  </a:moveTo>
                  <a:cubicBezTo>
                    <a:pt x="272" y="0"/>
                    <a:pt x="269" y="0"/>
                    <a:pt x="265" y="1"/>
                  </a:cubicBezTo>
                  <a:cubicBezTo>
                    <a:pt x="0" y="15"/>
                    <a:pt x="190" y="385"/>
                    <a:pt x="262" y="518"/>
                  </a:cubicBezTo>
                  <a:cubicBezTo>
                    <a:pt x="333" y="650"/>
                    <a:pt x="579" y="1285"/>
                    <a:pt x="650" y="1845"/>
                  </a:cubicBezTo>
                  <a:cubicBezTo>
                    <a:pt x="722" y="2406"/>
                    <a:pt x="750" y="3595"/>
                    <a:pt x="956" y="3861"/>
                  </a:cubicBezTo>
                  <a:cubicBezTo>
                    <a:pt x="1013" y="3935"/>
                    <a:pt x="1081" y="3964"/>
                    <a:pt x="1152" y="3964"/>
                  </a:cubicBezTo>
                  <a:cubicBezTo>
                    <a:pt x="1335" y="3964"/>
                    <a:pt x="1531" y="3765"/>
                    <a:pt x="1559" y="3639"/>
                  </a:cubicBezTo>
                  <a:lnTo>
                    <a:pt x="1616" y="3552"/>
                  </a:lnTo>
                  <a:cubicBezTo>
                    <a:pt x="1616" y="3552"/>
                    <a:pt x="1620" y="2867"/>
                    <a:pt x="1622" y="2747"/>
                  </a:cubicBezTo>
                  <a:cubicBezTo>
                    <a:pt x="1622" y="2626"/>
                    <a:pt x="1517" y="1762"/>
                    <a:pt x="1369" y="1165"/>
                  </a:cubicBezTo>
                  <a:cubicBezTo>
                    <a:pt x="1223" y="575"/>
                    <a:pt x="549" y="0"/>
                    <a:pt x="276" y="0"/>
                  </a:cubicBezTo>
                  <a:close/>
                </a:path>
              </a:pathLst>
            </a:custGeom>
            <a:solidFill>
              <a:srgbClr val="753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81;p74">
              <a:extLst>
                <a:ext uri="{FF2B5EF4-FFF2-40B4-BE49-F238E27FC236}">
                  <a16:creationId xmlns:a16="http://schemas.microsoft.com/office/drawing/2014/main" id="{8C243528-1C31-AC75-CBBD-5374650393DB}"/>
                </a:ext>
              </a:extLst>
            </p:cNvPr>
            <p:cNvSpPr/>
            <p:nvPr/>
          </p:nvSpPr>
          <p:spPr>
            <a:xfrm>
              <a:off x="2411130" y="2721273"/>
              <a:ext cx="91586" cy="189736"/>
            </a:xfrm>
            <a:custGeom>
              <a:avLst/>
              <a:gdLst/>
              <a:ahLst/>
              <a:cxnLst/>
              <a:rect l="l" t="t" r="r" b="b"/>
              <a:pathLst>
                <a:path w="2107" h="4365" extrusionOk="0">
                  <a:moveTo>
                    <a:pt x="218" y="1"/>
                  </a:moveTo>
                  <a:cubicBezTo>
                    <a:pt x="210" y="1"/>
                    <a:pt x="201" y="1"/>
                    <a:pt x="193" y="2"/>
                  </a:cubicBezTo>
                  <a:cubicBezTo>
                    <a:pt x="141" y="3"/>
                    <a:pt x="74" y="40"/>
                    <a:pt x="0" y="104"/>
                  </a:cubicBezTo>
                  <a:cubicBezTo>
                    <a:pt x="161" y="283"/>
                    <a:pt x="413" y="476"/>
                    <a:pt x="508" y="617"/>
                  </a:cubicBezTo>
                  <a:cubicBezTo>
                    <a:pt x="713" y="917"/>
                    <a:pt x="842" y="1198"/>
                    <a:pt x="991" y="1428"/>
                  </a:cubicBezTo>
                  <a:cubicBezTo>
                    <a:pt x="1141" y="1655"/>
                    <a:pt x="1250" y="2217"/>
                    <a:pt x="1210" y="2427"/>
                  </a:cubicBezTo>
                  <a:cubicBezTo>
                    <a:pt x="1170" y="2637"/>
                    <a:pt x="1300" y="3043"/>
                    <a:pt x="1206" y="3217"/>
                  </a:cubicBezTo>
                  <a:cubicBezTo>
                    <a:pt x="1110" y="3392"/>
                    <a:pt x="1296" y="3657"/>
                    <a:pt x="1296" y="3762"/>
                  </a:cubicBezTo>
                  <a:cubicBezTo>
                    <a:pt x="1295" y="3865"/>
                    <a:pt x="1012" y="3917"/>
                    <a:pt x="917" y="4103"/>
                  </a:cubicBezTo>
                  <a:cubicBezTo>
                    <a:pt x="849" y="4239"/>
                    <a:pt x="848" y="4364"/>
                    <a:pt x="918" y="4364"/>
                  </a:cubicBezTo>
                  <a:cubicBezTo>
                    <a:pt x="944" y="4364"/>
                    <a:pt x="981" y="4346"/>
                    <a:pt x="1028" y="4303"/>
                  </a:cubicBezTo>
                  <a:cubicBezTo>
                    <a:pt x="1145" y="4195"/>
                    <a:pt x="1226" y="4178"/>
                    <a:pt x="1265" y="4178"/>
                  </a:cubicBezTo>
                  <a:cubicBezTo>
                    <a:pt x="1282" y="4178"/>
                    <a:pt x="1292" y="4182"/>
                    <a:pt x="1292" y="4182"/>
                  </a:cubicBezTo>
                  <a:lnTo>
                    <a:pt x="1583" y="4093"/>
                  </a:lnTo>
                  <a:lnTo>
                    <a:pt x="2107" y="3791"/>
                  </a:lnTo>
                  <a:cubicBezTo>
                    <a:pt x="2107" y="3791"/>
                    <a:pt x="1823" y="3430"/>
                    <a:pt x="1732" y="3009"/>
                  </a:cubicBezTo>
                  <a:cubicBezTo>
                    <a:pt x="1641" y="2587"/>
                    <a:pt x="1573" y="1677"/>
                    <a:pt x="1107" y="970"/>
                  </a:cubicBezTo>
                  <a:cubicBezTo>
                    <a:pt x="655" y="287"/>
                    <a:pt x="519" y="1"/>
                    <a:pt x="218" y="1"/>
                  </a:cubicBezTo>
                  <a:close/>
                </a:path>
              </a:pathLst>
            </a:custGeom>
            <a:solidFill>
              <a:srgbClr val="3A2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82;p74">
              <a:extLst>
                <a:ext uri="{FF2B5EF4-FFF2-40B4-BE49-F238E27FC236}">
                  <a16:creationId xmlns:a16="http://schemas.microsoft.com/office/drawing/2014/main" id="{CE22C32C-A846-AEC2-C8AB-681CD57A693D}"/>
                </a:ext>
              </a:extLst>
            </p:cNvPr>
            <p:cNvSpPr/>
            <p:nvPr/>
          </p:nvSpPr>
          <p:spPr>
            <a:xfrm>
              <a:off x="2371661" y="2747527"/>
              <a:ext cx="88413" cy="197560"/>
            </a:xfrm>
            <a:custGeom>
              <a:avLst/>
              <a:gdLst/>
              <a:ahLst/>
              <a:cxnLst/>
              <a:rect l="l" t="t" r="r" b="b"/>
              <a:pathLst>
                <a:path w="2034" h="4545" extrusionOk="0">
                  <a:moveTo>
                    <a:pt x="872" y="0"/>
                  </a:moveTo>
                  <a:cubicBezTo>
                    <a:pt x="828" y="0"/>
                    <a:pt x="790" y="19"/>
                    <a:pt x="757" y="60"/>
                  </a:cubicBezTo>
                  <a:cubicBezTo>
                    <a:pt x="527" y="358"/>
                    <a:pt x="127" y="1792"/>
                    <a:pt x="163" y="2056"/>
                  </a:cubicBezTo>
                  <a:cubicBezTo>
                    <a:pt x="198" y="2319"/>
                    <a:pt x="41" y="3372"/>
                    <a:pt x="21" y="3581"/>
                  </a:cubicBezTo>
                  <a:cubicBezTo>
                    <a:pt x="0" y="3789"/>
                    <a:pt x="435" y="4449"/>
                    <a:pt x="484" y="4513"/>
                  </a:cubicBezTo>
                  <a:cubicBezTo>
                    <a:pt x="501" y="4535"/>
                    <a:pt x="525" y="4544"/>
                    <a:pt x="552" y="4544"/>
                  </a:cubicBezTo>
                  <a:cubicBezTo>
                    <a:pt x="718" y="4544"/>
                    <a:pt x="1037" y="4198"/>
                    <a:pt x="1176" y="4079"/>
                  </a:cubicBezTo>
                  <a:cubicBezTo>
                    <a:pt x="1339" y="3940"/>
                    <a:pt x="1774" y="3696"/>
                    <a:pt x="1787" y="3595"/>
                  </a:cubicBezTo>
                  <a:cubicBezTo>
                    <a:pt x="1800" y="3495"/>
                    <a:pt x="2034" y="3155"/>
                    <a:pt x="1960" y="2891"/>
                  </a:cubicBezTo>
                  <a:cubicBezTo>
                    <a:pt x="1886" y="2628"/>
                    <a:pt x="1683" y="2363"/>
                    <a:pt x="1685" y="2066"/>
                  </a:cubicBezTo>
                  <a:cubicBezTo>
                    <a:pt x="1686" y="1767"/>
                    <a:pt x="1821" y="1313"/>
                    <a:pt x="1692" y="979"/>
                  </a:cubicBezTo>
                  <a:cubicBezTo>
                    <a:pt x="1580" y="691"/>
                    <a:pt x="1139" y="0"/>
                    <a:pt x="872" y="0"/>
                  </a:cubicBezTo>
                  <a:close/>
                </a:path>
              </a:pathLst>
            </a:custGeom>
            <a:solidFill>
              <a:srgbClr val="B26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83;p74">
              <a:extLst>
                <a:ext uri="{FF2B5EF4-FFF2-40B4-BE49-F238E27FC236}">
                  <a16:creationId xmlns:a16="http://schemas.microsoft.com/office/drawing/2014/main" id="{372D26AC-03E7-4F25-47D1-02FCDE01A54B}"/>
                </a:ext>
              </a:extLst>
            </p:cNvPr>
            <p:cNvSpPr/>
            <p:nvPr/>
          </p:nvSpPr>
          <p:spPr>
            <a:xfrm>
              <a:off x="2564483" y="2722838"/>
              <a:ext cx="163351" cy="243505"/>
            </a:xfrm>
            <a:custGeom>
              <a:avLst/>
              <a:gdLst/>
              <a:ahLst/>
              <a:cxnLst/>
              <a:rect l="l" t="t" r="r" b="b"/>
              <a:pathLst>
                <a:path w="3758" h="5602" extrusionOk="0">
                  <a:moveTo>
                    <a:pt x="1931" y="0"/>
                  </a:moveTo>
                  <a:cubicBezTo>
                    <a:pt x="1635" y="0"/>
                    <a:pt x="1494" y="284"/>
                    <a:pt x="1037" y="958"/>
                  </a:cubicBezTo>
                  <a:cubicBezTo>
                    <a:pt x="564" y="1658"/>
                    <a:pt x="481" y="2567"/>
                    <a:pt x="385" y="2988"/>
                  </a:cubicBezTo>
                  <a:cubicBezTo>
                    <a:pt x="288" y="3408"/>
                    <a:pt x="0" y="3766"/>
                    <a:pt x="0" y="3766"/>
                  </a:cubicBezTo>
                  <a:lnTo>
                    <a:pt x="3091" y="5601"/>
                  </a:lnTo>
                  <a:cubicBezTo>
                    <a:pt x="3112" y="5462"/>
                    <a:pt x="3489" y="5024"/>
                    <a:pt x="3622" y="4816"/>
                  </a:cubicBezTo>
                  <a:cubicBezTo>
                    <a:pt x="3757" y="4607"/>
                    <a:pt x="3495" y="4465"/>
                    <a:pt x="3535" y="4109"/>
                  </a:cubicBezTo>
                  <a:cubicBezTo>
                    <a:pt x="3574" y="3752"/>
                    <a:pt x="3461" y="3817"/>
                    <a:pt x="3281" y="2553"/>
                  </a:cubicBezTo>
                  <a:cubicBezTo>
                    <a:pt x="3102" y="1288"/>
                    <a:pt x="2282" y="20"/>
                    <a:pt x="1963" y="1"/>
                  </a:cubicBezTo>
                  <a:cubicBezTo>
                    <a:pt x="1952" y="0"/>
                    <a:pt x="1941" y="0"/>
                    <a:pt x="1931" y="0"/>
                  </a:cubicBezTo>
                  <a:close/>
                </a:path>
              </a:pathLst>
            </a:custGeom>
            <a:solidFill>
              <a:srgbClr val="753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84;p74">
              <a:extLst>
                <a:ext uri="{FF2B5EF4-FFF2-40B4-BE49-F238E27FC236}">
                  <a16:creationId xmlns:a16="http://schemas.microsoft.com/office/drawing/2014/main" id="{B841C3A3-CFEC-B736-0655-FADDC9731ECC}"/>
                </a:ext>
              </a:extLst>
            </p:cNvPr>
            <p:cNvSpPr/>
            <p:nvPr/>
          </p:nvSpPr>
          <p:spPr>
            <a:xfrm>
              <a:off x="2592432" y="2728880"/>
              <a:ext cx="72330" cy="171870"/>
            </a:xfrm>
            <a:custGeom>
              <a:avLst/>
              <a:gdLst/>
              <a:ahLst/>
              <a:cxnLst/>
              <a:rect l="l" t="t" r="r" b="b"/>
              <a:pathLst>
                <a:path w="1664" h="3954" extrusionOk="0">
                  <a:moveTo>
                    <a:pt x="1386" y="1"/>
                  </a:moveTo>
                  <a:cubicBezTo>
                    <a:pt x="1112" y="1"/>
                    <a:pt x="432" y="565"/>
                    <a:pt x="280" y="1152"/>
                  </a:cubicBezTo>
                  <a:cubicBezTo>
                    <a:pt x="125" y="1747"/>
                    <a:pt x="6" y="2610"/>
                    <a:pt x="6" y="2730"/>
                  </a:cubicBezTo>
                  <a:cubicBezTo>
                    <a:pt x="5" y="2850"/>
                    <a:pt x="0" y="3535"/>
                    <a:pt x="0" y="3535"/>
                  </a:cubicBezTo>
                  <a:lnTo>
                    <a:pt x="57" y="3622"/>
                  </a:lnTo>
                  <a:cubicBezTo>
                    <a:pt x="83" y="3749"/>
                    <a:pt x="278" y="3954"/>
                    <a:pt x="463" y="3954"/>
                  </a:cubicBezTo>
                  <a:cubicBezTo>
                    <a:pt x="532" y="3954"/>
                    <a:pt x="599" y="3925"/>
                    <a:pt x="656" y="3854"/>
                  </a:cubicBezTo>
                  <a:cubicBezTo>
                    <a:pt x="864" y="3593"/>
                    <a:pt x="909" y="2402"/>
                    <a:pt x="989" y="1841"/>
                  </a:cubicBezTo>
                  <a:cubicBezTo>
                    <a:pt x="1067" y="1281"/>
                    <a:pt x="1321" y="650"/>
                    <a:pt x="1395" y="519"/>
                  </a:cubicBezTo>
                  <a:cubicBezTo>
                    <a:pt x="1469" y="389"/>
                    <a:pt x="1663" y="20"/>
                    <a:pt x="1398" y="1"/>
                  </a:cubicBezTo>
                  <a:cubicBezTo>
                    <a:pt x="1394" y="1"/>
                    <a:pt x="1390" y="1"/>
                    <a:pt x="1386" y="1"/>
                  </a:cubicBezTo>
                  <a:close/>
                </a:path>
              </a:pathLst>
            </a:custGeom>
            <a:solidFill>
              <a:srgbClr val="753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85;p74">
              <a:extLst>
                <a:ext uri="{FF2B5EF4-FFF2-40B4-BE49-F238E27FC236}">
                  <a16:creationId xmlns:a16="http://schemas.microsoft.com/office/drawing/2014/main" id="{5CBBAD29-BE45-C223-BDA8-E4691D4879BC}"/>
                </a:ext>
              </a:extLst>
            </p:cNvPr>
            <p:cNvSpPr/>
            <p:nvPr/>
          </p:nvSpPr>
          <p:spPr>
            <a:xfrm>
              <a:off x="2564396" y="2722838"/>
              <a:ext cx="93803" cy="189257"/>
            </a:xfrm>
            <a:custGeom>
              <a:avLst/>
              <a:gdLst/>
              <a:ahLst/>
              <a:cxnLst/>
              <a:rect l="l" t="t" r="r" b="b"/>
              <a:pathLst>
                <a:path w="2158" h="4354" extrusionOk="0">
                  <a:moveTo>
                    <a:pt x="1933" y="0"/>
                  </a:moveTo>
                  <a:cubicBezTo>
                    <a:pt x="1637" y="0"/>
                    <a:pt x="1496" y="285"/>
                    <a:pt x="1039" y="958"/>
                  </a:cubicBezTo>
                  <a:cubicBezTo>
                    <a:pt x="566" y="1658"/>
                    <a:pt x="483" y="2567"/>
                    <a:pt x="387" y="2988"/>
                  </a:cubicBezTo>
                  <a:cubicBezTo>
                    <a:pt x="289" y="3408"/>
                    <a:pt x="1" y="3766"/>
                    <a:pt x="1" y="3766"/>
                  </a:cubicBezTo>
                  <a:lnTo>
                    <a:pt x="518" y="4073"/>
                  </a:lnTo>
                  <a:lnTo>
                    <a:pt x="811" y="4166"/>
                  </a:lnTo>
                  <a:cubicBezTo>
                    <a:pt x="811" y="4166"/>
                    <a:pt x="819" y="4163"/>
                    <a:pt x="836" y="4163"/>
                  </a:cubicBezTo>
                  <a:cubicBezTo>
                    <a:pt x="873" y="4163"/>
                    <a:pt x="954" y="4180"/>
                    <a:pt x="1073" y="4291"/>
                  </a:cubicBezTo>
                  <a:cubicBezTo>
                    <a:pt x="1120" y="4335"/>
                    <a:pt x="1157" y="4353"/>
                    <a:pt x="1184" y="4353"/>
                  </a:cubicBezTo>
                  <a:cubicBezTo>
                    <a:pt x="1253" y="4353"/>
                    <a:pt x="1254" y="4228"/>
                    <a:pt x="1187" y="4092"/>
                  </a:cubicBezTo>
                  <a:cubicBezTo>
                    <a:pt x="1094" y="3905"/>
                    <a:pt x="813" y="3850"/>
                    <a:pt x="814" y="3745"/>
                  </a:cubicBezTo>
                  <a:cubicBezTo>
                    <a:pt x="814" y="3640"/>
                    <a:pt x="1003" y="3379"/>
                    <a:pt x="910" y="3202"/>
                  </a:cubicBezTo>
                  <a:cubicBezTo>
                    <a:pt x="819" y="3026"/>
                    <a:pt x="953" y="2624"/>
                    <a:pt x="916" y="2414"/>
                  </a:cubicBezTo>
                  <a:cubicBezTo>
                    <a:pt x="881" y="2202"/>
                    <a:pt x="997" y="1643"/>
                    <a:pt x="1148" y="1415"/>
                  </a:cubicBezTo>
                  <a:cubicBezTo>
                    <a:pt x="1299" y="1189"/>
                    <a:pt x="1434" y="909"/>
                    <a:pt x="1642" y="612"/>
                  </a:cubicBezTo>
                  <a:cubicBezTo>
                    <a:pt x="1740" y="473"/>
                    <a:pt x="1993" y="282"/>
                    <a:pt x="2157" y="105"/>
                  </a:cubicBezTo>
                  <a:cubicBezTo>
                    <a:pt x="2085" y="41"/>
                    <a:pt x="2018" y="4"/>
                    <a:pt x="1965" y="1"/>
                  </a:cubicBezTo>
                  <a:cubicBezTo>
                    <a:pt x="1954" y="0"/>
                    <a:pt x="1943" y="0"/>
                    <a:pt x="1933" y="0"/>
                  </a:cubicBezTo>
                  <a:close/>
                </a:path>
              </a:pathLst>
            </a:custGeom>
            <a:solidFill>
              <a:srgbClr val="3A2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86;p74">
              <a:extLst>
                <a:ext uri="{FF2B5EF4-FFF2-40B4-BE49-F238E27FC236}">
                  <a16:creationId xmlns:a16="http://schemas.microsoft.com/office/drawing/2014/main" id="{55CE9566-FE7F-4014-4AF3-64D5121ADC11}"/>
                </a:ext>
              </a:extLst>
            </p:cNvPr>
            <p:cNvSpPr/>
            <p:nvPr/>
          </p:nvSpPr>
          <p:spPr>
            <a:xfrm>
              <a:off x="2607038" y="2749179"/>
              <a:ext cx="88109" cy="197734"/>
            </a:xfrm>
            <a:custGeom>
              <a:avLst/>
              <a:gdLst/>
              <a:ahLst/>
              <a:cxnLst/>
              <a:rect l="l" t="t" r="r" b="b"/>
              <a:pathLst>
                <a:path w="2027" h="4549" extrusionOk="0">
                  <a:moveTo>
                    <a:pt x="1205" y="1"/>
                  </a:moveTo>
                  <a:cubicBezTo>
                    <a:pt x="937" y="1"/>
                    <a:pt x="488" y="682"/>
                    <a:pt x="373" y="969"/>
                  </a:cubicBezTo>
                  <a:cubicBezTo>
                    <a:pt x="240" y="1303"/>
                    <a:pt x="369" y="1757"/>
                    <a:pt x="366" y="2055"/>
                  </a:cubicBezTo>
                  <a:cubicBezTo>
                    <a:pt x="364" y="2352"/>
                    <a:pt x="157" y="2615"/>
                    <a:pt x="79" y="2877"/>
                  </a:cubicBezTo>
                  <a:cubicBezTo>
                    <a:pt x="0" y="3139"/>
                    <a:pt x="231" y="3483"/>
                    <a:pt x="243" y="3584"/>
                  </a:cubicBezTo>
                  <a:cubicBezTo>
                    <a:pt x="255" y="3685"/>
                    <a:pt x="688" y="3935"/>
                    <a:pt x="848" y="4075"/>
                  </a:cubicBezTo>
                  <a:cubicBezTo>
                    <a:pt x="985" y="4196"/>
                    <a:pt x="1302" y="4548"/>
                    <a:pt x="1467" y="4548"/>
                  </a:cubicBezTo>
                  <a:cubicBezTo>
                    <a:pt x="1494" y="4548"/>
                    <a:pt x="1517" y="4539"/>
                    <a:pt x="1534" y="4517"/>
                  </a:cubicBezTo>
                  <a:cubicBezTo>
                    <a:pt x="1584" y="4455"/>
                    <a:pt x="2027" y="3801"/>
                    <a:pt x="2009" y="3591"/>
                  </a:cubicBezTo>
                  <a:cubicBezTo>
                    <a:pt x="1991" y="3381"/>
                    <a:pt x="1849" y="2327"/>
                    <a:pt x="1888" y="2065"/>
                  </a:cubicBezTo>
                  <a:cubicBezTo>
                    <a:pt x="1928" y="1803"/>
                    <a:pt x="1546" y="362"/>
                    <a:pt x="1321" y="62"/>
                  </a:cubicBezTo>
                  <a:cubicBezTo>
                    <a:pt x="1289" y="20"/>
                    <a:pt x="1249" y="1"/>
                    <a:pt x="1205" y="1"/>
                  </a:cubicBezTo>
                  <a:close/>
                </a:path>
              </a:pathLst>
            </a:custGeom>
            <a:solidFill>
              <a:srgbClr val="B26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87;p74">
              <a:extLst>
                <a:ext uri="{FF2B5EF4-FFF2-40B4-BE49-F238E27FC236}">
                  <a16:creationId xmlns:a16="http://schemas.microsoft.com/office/drawing/2014/main" id="{953F84D2-5DDD-0C8D-242E-FF8524D1C811}"/>
                </a:ext>
              </a:extLst>
            </p:cNvPr>
            <p:cNvSpPr/>
            <p:nvPr/>
          </p:nvSpPr>
          <p:spPr>
            <a:xfrm>
              <a:off x="2325846" y="2936959"/>
              <a:ext cx="412115" cy="382992"/>
            </a:xfrm>
            <a:custGeom>
              <a:avLst/>
              <a:gdLst/>
              <a:ahLst/>
              <a:cxnLst/>
              <a:rect l="l" t="t" r="r" b="b"/>
              <a:pathLst>
                <a:path w="9481" h="8811" extrusionOk="0">
                  <a:moveTo>
                    <a:pt x="2422" y="1"/>
                  </a:moveTo>
                  <a:lnTo>
                    <a:pt x="1377" y="444"/>
                  </a:lnTo>
                  <a:lnTo>
                    <a:pt x="890" y="1493"/>
                  </a:lnTo>
                  <a:cubicBezTo>
                    <a:pt x="591" y="1681"/>
                    <a:pt x="405" y="2005"/>
                    <a:pt x="393" y="2358"/>
                  </a:cubicBezTo>
                  <a:cubicBezTo>
                    <a:pt x="369" y="2957"/>
                    <a:pt x="180" y="3446"/>
                    <a:pt x="156" y="3895"/>
                  </a:cubicBezTo>
                  <a:cubicBezTo>
                    <a:pt x="133" y="4346"/>
                    <a:pt x="1" y="4491"/>
                    <a:pt x="319" y="4911"/>
                  </a:cubicBezTo>
                  <a:cubicBezTo>
                    <a:pt x="635" y="5330"/>
                    <a:pt x="738" y="5574"/>
                    <a:pt x="791" y="5973"/>
                  </a:cubicBezTo>
                  <a:cubicBezTo>
                    <a:pt x="845" y="6373"/>
                    <a:pt x="1431" y="7155"/>
                    <a:pt x="1690" y="7408"/>
                  </a:cubicBezTo>
                  <a:cubicBezTo>
                    <a:pt x="1947" y="7660"/>
                    <a:pt x="2847" y="8206"/>
                    <a:pt x="3100" y="8407"/>
                  </a:cubicBezTo>
                  <a:cubicBezTo>
                    <a:pt x="3353" y="8608"/>
                    <a:pt x="3651" y="8778"/>
                    <a:pt x="4713" y="8810"/>
                  </a:cubicBezTo>
                  <a:cubicBezTo>
                    <a:pt x="5776" y="8793"/>
                    <a:pt x="6076" y="8627"/>
                    <a:pt x="6332" y="8429"/>
                  </a:cubicBezTo>
                  <a:cubicBezTo>
                    <a:pt x="6586" y="8229"/>
                    <a:pt x="7491" y="7695"/>
                    <a:pt x="7753" y="7448"/>
                  </a:cubicBezTo>
                  <a:cubicBezTo>
                    <a:pt x="8016" y="7201"/>
                    <a:pt x="8613" y="6428"/>
                    <a:pt x="8672" y="6027"/>
                  </a:cubicBezTo>
                  <a:cubicBezTo>
                    <a:pt x="8731" y="5626"/>
                    <a:pt x="8834" y="5386"/>
                    <a:pt x="9158" y="4969"/>
                  </a:cubicBezTo>
                  <a:cubicBezTo>
                    <a:pt x="9481" y="4553"/>
                    <a:pt x="9349" y="4410"/>
                    <a:pt x="9334" y="3959"/>
                  </a:cubicBezTo>
                  <a:cubicBezTo>
                    <a:pt x="9318" y="3508"/>
                    <a:pt x="9133" y="3018"/>
                    <a:pt x="9118" y="2418"/>
                  </a:cubicBezTo>
                  <a:cubicBezTo>
                    <a:pt x="9111" y="2064"/>
                    <a:pt x="8929" y="1739"/>
                    <a:pt x="8633" y="1546"/>
                  </a:cubicBezTo>
                  <a:lnTo>
                    <a:pt x="8160" y="490"/>
                  </a:lnTo>
                  <a:lnTo>
                    <a:pt x="7120" y="33"/>
                  </a:lnTo>
                  <a:lnTo>
                    <a:pt x="5935" y="200"/>
                  </a:lnTo>
                  <a:lnTo>
                    <a:pt x="4749" y="3524"/>
                  </a:lnTo>
                  <a:lnTo>
                    <a:pt x="3606" y="186"/>
                  </a:lnTo>
                  <a:lnTo>
                    <a:pt x="2422" y="1"/>
                  </a:lnTo>
                  <a:close/>
                </a:path>
              </a:pathLst>
            </a:custGeom>
            <a:solidFill>
              <a:srgbClr val="B26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88;p74">
              <a:extLst>
                <a:ext uri="{FF2B5EF4-FFF2-40B4-BE49-F238E27FC236}">
                  <a16:creationId xmlns:a16="http://schemas.microsoft.com/office/drawing/2014/main" id="{7176FB76-92D7-2841-1E41-A20307FB084E}"/>
                </a:ext>
              </a:extLst>
            </p:cNvPr>
            <p:cNvSpPr/>
            <p:nvPr/>
          </p:nvSpPr>
          <p:spPr>
            <a:xfrm>
              <a:off x="2373009" y="3008506"/>
              <a:ext cx="159091" cy="289320"/>
            </a:xfrm>
            <a:custGeom>
              <a:avLst/>
              <a:gdLst/>
              <a:ahLst/>
              <a:cxnLst/>
              <a:rect l="l" t="t" r="r" b="b"/>
              <a:pathLst>
                <a:path w="3660" h="6656" extrusionOk="0">
                  <a:moveTo>
                    <a:pt x="358" y="1"/>
                  </a:moveTo>
                  <a:lnTo>
                    <a:pt x="358" y="1"/>
                  </a:lnTo>
                  <a:cubicBezTo>
                    <a:pt x="425" y="359"/>
                    <a:pt x="460" y="721"/>
                    <a:pt x="465" y="1087"/>
                  </a:cubicBezTo>
                  <a:cubicBezTo>
                    <a:pt x="470" y="1690"/>
                    <a:pt x="0" y="1556"/>
                    <a:pt x="457" y="2058"/>
                  </a:cubicBezTo>
                  <a:cubicBezTo>
                    <a:pt x="916" y="2561"/>
                    <a:pt x="973" y="2779"/>
                    <a:pt x="929" y="2919"/>
                  </a:cubicBezTo>
                  <a:cubicBezTo>
                    <a:pt x="885" y="3060"/>
                    <a:pt x="803" y="3088"/>
                    <a:pt x="926" y="3416"/>
                  </a:cubicBezTo>
                  <a:cubicBezTo>
                    <a:pt x="1047" y="3745"/>
                    <a:pt x="1217" y="3808"/>
                    <a:pt x="1299" y="4265"/>
                  </a:cubicBezTo>
                  <a:cubicBezTo>
                    <a:pt x="1380" y="4722"/>
                    <a:pt x="2265" y="5779"/>
                    <a:pt x="2282" y="6068"/>
                  </a:cubicBezTo>
                  <a:cubicBezTo>
                    <a:pt x="2299" y="6358"/>
                    <a:pt x="3631" y="6656"/>
                    <a:pt x="3631" y="6656"/>
                  </a:cubicBezTo>
                  <a:lnTo>
                    <a:pt x="3660" y="2554"/>
                  </a:lnTo>
                  <a:lnTo>
                    <a:pt x="358" y="1"/>
                  </a:lnTo>
                  <a:close/>
                </a:path>
              </a:pathLst>
            </a:custGeom>
            <a:solidFill>
              <a:srgbClr val="753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89;p74">
              <a:extLst>
                <a:ext uri="{FF2B5EF4-FFF2-40B4-BE49-F238E27FC236}">
                  <a16:creationId xmlns:a16="http://schemas.microsoft.com/office/drawing/2014/main" id="{A69999E3-FFA8-4C6D-784A-72E8AE3C1CB5}"/>
                </a:ext>
              </a:extLst>
            </p:cNvPr>
            <p:cNvSpPr/>
            <p:nvPr/>
          </p:nvSpPr>
          <p:spPr>
            <a:xfrm>
              <a:off x="2420910" y="3101179"/>
              <a:ext cx="101018" cy="130707"/>
            </a:xfrm>
            <a:custGeom>
              <a:avLst/>
              <a:gdLst/>
              <a:ahLst/>
              <a:cxnLst/>
              <a:rect l="l" t="t" r="r" b="b"/>
              <a:pathLst>
                <a:path w="2324" h="3007" extrusionOk="0">
                  <a:moveTo>
                    <a:pt x="386" y="0"/>
                  </a:moveTo>
                  <a:lnTo>
                    <a:pt x="386" y="0"/>
                  </a:lnTo>
                  <a:cubicBezTo>
                    <a:pt x="0" y="397"/>
                    <a:pt x="991" y="1937"/>
                    <a:pt x="1142" y="2358"/>
                  </a:cubicBezTo>
                  <a:cubicBezTo>
                    <a:pt x="1248" y="2654"/>
                    <a:pt x="2102" y="3006"/>
                    <a:pt x="2102" y="3006"/>
                  </a:cubicBezTo>
                  <a:lnTo>
                    <a:pt x="2324" y="2542"/>
                  </a:lnTo>
                  <a:lnTo>
                    <a:pt x="1108" y="1253"/>
                  </a:lnTo>
                  <a:lnTo>
                    <a:pt x="386" y="0"/>
                  </a:lnTo>
                  <a:close/>
                </a:path>
              </a:pathLst>
            </a:custGeom>
            <a:solidFill>
              <a:srgbClr val="1A0D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90;p74">
              <a:extLst>
                <a:ext uri="{FF2B5EF4-FFF2-40B4-BE49-F238E27FC236}">
                  <a16:creationId xmlns:a16="http://schemas.microsoft.com/office/drawing/2014/main" id="{C9A47F27-2AC7-90BB-7D2E-CEC97542221D}"/>
                </a:ext>
              </a:extLst>
            </p:cNvPr>
            <p:cNvSpPr/>
            <p:nvPr/>
          </p:nvSpPr>
          <p:spPr>
            <a:xfrm>
              <a:off x="2494631" y="3173248"/>
              <a:ext cx="37078" cy="97280"/>
            </a:xfrm>
            <a:custGeom>
              <a:avLst/>
              <a:gdLst/>
              <a:ahLst/>
              <a:cxnLst/>
              <a:rect l="l" t="t" r="r" b="b"/>
              <a:pathLst>
                <a:path w="853" h="2238" extrusionOk="0">
                  <a:moveTo>
                    <a:pt x="853" y="1"/>
                  </a:moveTo>
                  <a:lnTo>
                    <a:pt x="178" y="245"/>
                  </a:lnTo>
                  <a:cubicBezTo>
                    <a:pt x="178" y="245"/>
                    <a:pt x="169" y="307"/>
                    <a:pt x="85" y="746"/>
                  </a:cubicBezTo>
                  <a:cubicBezTo>
                    <a:pt x="1" y="1181"/>
                    <a:pt x="17" y="1557"/>
                    <a:pt x="224" y="1833"/>
                  </a:cubicBezTo>
                  <a:cubicBezTo>
                    <a:pt x="430" y="2110"/>
                    <a:pt x="382" y="2234"/>
                    <a:pt x="838" y="2237"/>
                  </a:cubicBezTo>
                  <a:lnTo>
                    <a:pt x="853" y="1"/>
                  </a:lnTo>
                  <a:close/>
                </a:path>
              </a:pathLst>
            </a:custGeom>
            <a:solidFill>
              <a:srgbClr val="E19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91;p74">
              <a:extLst>
                <a:ext uri="{FF2B5EF4-FFF2-40B4-BE49-F238E27FC236}">
                  <a16:creationId xmlns:a16="http://schemas.microsoft.com/office/drawing/2014/main" id="{158F7BF9-6495-8FA1-85AA-F6BDB2BE6B53}"/>
                </a:ext>
              </a:extLst>
            </p:cNvPr>
            <p:cNvSpPr/>
            <p:nvPr/>
          </p:nvSpPr>
          <p:spPr>
            <a:xfrm>
              <a:off x="2389830" y="3000943"/>
              <a:ext cx="89891" cy="97454"/>
            </a:xfrm>
            <a:custGeom>
              <a:avLst/>
              <a:gdLst/>
              <a:ahLst/>
              <a:cxnLst/>
              <a:rect l="l" t="t" r="r" b="b"/>
              <a:pathLst>
                <a:path w="2068" h="2242" extrusionOk="0">
                  <a:moveTo>
                    <a:pt x="343" y="0"/>
                  </a:moveTo>
                  <a:cubicBezTo>
                    <a:pt x="291" y="0"/>
                    <a:pt x="245" y="6"/>
                    <a:pt x="209" y="18"/>
                  </a:cubicBezTo>
                  <a:cubicBezTo>
                    <a:pt x="1" y="89"/>
                    <a:pt x="113" y="295"/>
                    <a:pt x="131" y="389"/>
                  </a:cubicBezTo>
                  <a:cubicBezTo>
                    <a:pt x="149" y="483"/>
                    <a:pt x="465" y="1000"/>
                    <a:pt x="555" y="1071"/>
                  </a:cubicBezTo>
                  <a:cubicBezTo>
                    <a:pt x="646" y="1141"/>
                    <a:pt x="629" y="1454"/>
                    <a:pt x="836" y="1614"/>
                  </a:cubicBezTo>
                  <a:cubicBezTo>
                    <a:pt x="1042" y="1775"/>
                    <a:pt x="1191" y="2119"/>
                    <a:pt x="1233" y="2178"/>
                  </a:cubicBezTo>
                  <a:cubicBezTo>
                    <a:pt x="1263" y="2221"/>
                    <a:pt x="1317" y="2241"/>
                    <a:pt x="1383" y="2241"/>
                  </a:cubicBezTo>
                  <a:cubicBezTo>
                    <a:pt x="1636" y="2241"/>
                    <a:pt x="2067" y="1952"/>
                    <a:pt x="2046" y="1534"/>
                  </a:cubicBezTo>
                  <a:cubicBezTo>
                    <a:pt x="2017" y="1009"/>
                    <a:pt x="1539" y="463"/>
                    <a:pt x="1245" y="281"/>
                  </a:cubicBezTo>
                  <a:cubicBezTo>
                    <a:pt x="1002" y="130"/>
                    <a:pt x="594" y="0"/>
                    <a:pt x="343" y="0"/>
                  </a:cubicBezTo>
                  <a:close/>
                </a:path>
              </a:pathLst>
            </a:custGeom>
            <a:solidFill>
              <a:srgbClr val="753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92;p74">
              <a:extLst>
                <a:ext uri="{FF2B5EF4-FFF2-40B4-BE49-F238E27FC236}">
                  <a16:creationId xmlns:a16="http://schemas.microsoft.com/office/drawing/2014/main" id="{5C2162AC-242F-6314-A5FB-1DB562E9B109}"/>
                </a:ext>
              </a:extLst>
            </p:cNvPr>
            <p:cNvSpPr/>
            <p:nvPr/>
          </p:nvSpPr>
          <p:spPr>
            <a:xfrm>
              <a:off x="2358143" y="2866628"/>
              <a:ext cx="175565" cy="327701"/>
            </a:xfrm>
            <a:custGeom>
              <a:avLst/>
              <a:gdLst/>
              <a:ahLst/>
              <a:cxnLst/>
              <a:rect l="l" t="t" r="r" b="b"/>
              <a:pathLst>
                <a:path w="4039" h="7539" extrusionOk="0">
                  <a:moveTo>
                    <a:pt x="3509" y="0"/>
                  </a:moveTo>
                  <a:cubicBezTo>
                    <a:pt x="3504" y="0"/>
                    <a:pt x="3499" y="0"/>
                    <a:pt x="3494" y="0"/>
                  </a:cubicBezTo>
                  <a:cubicBezTo>
                    <a:pt x="3166" y="6"/>
                    <a:pt x="2102" y="222"/>
                    <a:pt x="2102" y="222"/>
                  </a:cubicBezTo>
                  <a:cubicBezTo>
                    <a:pt x="2102" y="222"/>
                    <a:pt x="969" y="966"/>
                    <a:pt x="799" y="1141"/>
                  </a:cubicBezTo>
                  <a:cubicBezTo>
                    <a:pt x="629" y="1315"/>
                    <a:pt x="329" y="1682"/>
                    <a:pt x="327" y="1980"/>
                  </a:cubicBezTo>
                  <a:cubicBezTo>
                    <a:pt x="324" y="2278"/>
                    <a:pt x="0" y="2644"/>
                    <a:pt x="73" y="2855"/>
                  </a:cubicBezTo>
                  <a:cubicBezTo>
                    <a:pt x="147" y="3067"/>
                    <a:pt x="147" y="3188"/>
                    <a:pt x="147" y="3188"/>
                  </a:cubicBezTo>
                  <a:cubicBezTo>
                    <a:pt x="147" y="3188"/>
                    <a:pt x="355" y="2803"/>
                    <a:pt x="432" y="2627"/>
                  </a:cubicBezTo>
                  <a:cubicBezTo>
                    <a:pt x="509" y="2451"/>
                    <a:pt x="736" y="2264"/>
                    <a:pt x="811" y="2264"/>
                  </a:cubicBezTo>
                  <a:cubicBezTo>
                    <a:pt x="885" y="2264"/>
                    <a:pt x="903" y="2404"/>
                    <a:pt x="808" y="2630"/>
                  </a:cubicBezTo>
                  <a:cubicBezTo>
                    <a:pt x="713" y="2858"/>
                    <a:pt x="577" y="3383"/>
                    <a:pt x="841" y="3386"/>
                  </a:cubicBezTo>
                  <a:cubicBezTo>
                    <a:pt x="842" y="3386"/>
                    <a:pt x="843" y="3386"/>
                    <a:pt x="844" y="3386"/>
                  </a:cubicBezTo>
                  <a:cubicBezTo>
                    <a:pt x="993" y="3386"/>
                    <a:pt x="1177" y="3332"/>
                    <a:pt x="1329" y="3332"/>
                  </a:cubicBezTo>
                  <a:cubicBezTo>
                    <a:pt x="1446" y="3332"/>
                    <a:pt x="1544" y="3364"/>
                    <a:pt x="1592" y="3478"/>
                  </a:cubicBezTo>
                  <a:cubicBezTo>
                    <a:pt x="1703" y="3741"/>
                    <a:pt x="2005" y="3778"/>
                    <a:pt x="2077" y="3990"/>
                  </a:cubicBezTo>
                  <a:cubicBezTo>
                    <a:pt x="2150" y="4201"/>
                    <a:pt x="2391" y="4781"/>
                    <a:pt x="2240" y="4885"/>
                  </a:cubicBezTo>
                  <a:cubicBezTo>
                    <a:pt x="2089" y="4988"/>
                    <a:pt x="2043" y="5269"/>
                    <a:pt x="1897" y="5303"/>
                  </a:cubicBezTo>
                  <a:cubicBezTo>
                    <a:pt x="1749" y="5336"/>
                    <a:pt x="1877" y="5602"/>
                    <a:pt x="2008" y="5848"/>
                  </a:cubicBezTo>
                  <a:cubicBezTo>
                    <a:pt x="2139" y="6095"/>
                    <a:pt x="2340" y="6464"/>
                    <a:pt x="2377" y="6674"/>
                  </a:cubicBezTo>
                  <a:cubicBezTo>
                    <a:pt x="2414" y="6884"/>
                    <a:pt x="2579" y="7535"/>
                    <a:pt x="3086" y="7538"/>
                  </a:cubicBezTo>
                  <a:cubicBezTo>
                    <a:pt x="3092" y="7538"/>
                    <a:pt x="3098" y="7538"/>
                    <a:pt x="3105" y="7538"/>
                  </a:cubicBezTo>
                  <a:cubicBezTo>
                    <a:pt x="3590" y="7538"/>
                    <a:pt x="3618" y="7368"/>
                    <a:pt x="3980" y="7368"/>
                  </a:cubicBezTo>
                  <a:cubicBezTo>
                    <a:pt x="3984" y="7368"/>
                    <a:pt x="3987" y="7368"/>
                    <a:pt x="3990" y="7368"/>
                  </a:cubicBezTo>
                  <a:lnTo>
                    <a:pt x="4039" y="141"/>
                  </a:lnTo>
                  <a:cubicBezTo>
                    <a:pt x="4039" y="141"/>
                    <a:pt x="3829" y="0"/>
                    <a:pt x="3509" y="0"/>
                  </a:cubicBezTo>
                  <a:close/>
                </a:path>
              </a:pathLst>
            </a:custGeom>
            <a:solidFill>
              <a:srgbClr val="3A2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93;p74">
              <a:extLst>
                <a:ext uri="{FF2B5EF4-FFF2-40B4-BE49-F238E27FC236}">
                  <a16:creationId xmlns:a16="http://schemas.microsoft.com/office/drawing/2014/main" id="{39D58BC1-4FFB-C27B-A218-BB211DEB3C04}"/>
                </a:ext>
              </a:extLst>
            </p:cNvPr>
            <p:cNvSpPr/>
            <p:nvPr/>
          </p:nvSpPr>
          <p:spPr>
            <a:xfrm>
              <a:off x="2482112" y="3114002"/>
              <a:ext cx="49683" cy="80371"/>
            </a:xfrm>
            <a:custGeom>
              <a:avLst/>
              <a:gdLst/>
              <a:ahLst/>
              <a:cxnLst/>
              <a:rect l="l" t="t" r="r" b="b"/>
              <a:pathLst>
                <a:path w="1143" h="1849" extrusionOk="0">
                  <a:moveTo>
                    <a:pt x="551" y="1"/>
                  </a:moveTo>
                  <a:cubicBezTo>
                    <a:pt x="475" y="1"/>
                    <a:pt x="341" y="35"/>
                    <a:pt x="206" y="232"/>
                  </a:cubicBezTo>
                  <a:cubicBezTo>
                    <a:pt x="0" y="531"/>
                    <a:pt x="201" y="796"/>
                    <a:pt x="198" y="1253"/>
                  </a:cubicBezTo>
                  <a:cubicBezTo>
                    <a:pt x="198" y="1426"/>
                    <a:pt x="116" y="1628"/>
                    <a:pt x="53" y="1816"/>
                  </a:cubicBezTo>
                  <a:cubicBezTo>
                    <a:pt x="111" y="1837"/>
                    <a:pt x="173" y="1849"/>
                    <a:pt x="235" y="1849"/>
                  </a:cubicBezTo>
                  <a:cubicBezTo>
                    <a:pt x="240" y="1849"/>
                    <a:pt x="244" y="1849"/>
                    <a:pt x="248" y="1849"/>
                  </a:cubicBezTo>
                  <a:cubicBezTo>
                    <a:pt x="739" y="1849"/>
                    <a:pt x="766" y="1679"/>
                    <a:pt x="1130" y="1679"/>
                  </a:cubicBezTo>
                  <a:cubicBezTo>
                    <a:pt x="1133" y="1679"/>
                    <a:pt x="1136" y="1679"/>
                    <a:pt x="1139" y="1679"/>
                  </a:cubicBezTo>
                  <a:lnTo>
                    <a:pt x="1142" y="1259"/>
                  </a:lnTo>
                  <a:cubicBezTo>
                    <a:pt x="1142" y="1259"/>
                    <a:pt x="333" y="986"/>
                    <a:pt x="337" y="624"/>
                  </a:cubicBezTo>
                  <a:cubicBezTo>
                    <a:pt x="340" y="263"/>
                    <a:pt x="614" y="10"/>
                    <a:pt x="614" y="10"/>
                  </a:cubicBezTo>
                  <a:cubicBezTo>
                    <a:pt x="614" y="10"/>
                    <a:pt x="590" y="1"/>
                    <a:pt x="551" y="1"/>
                  </a:cubicBezTo>
                  <a:close/>
                </a:path>
              </a:pathLst>
            </a:custGeom>
            <a:solidFill>
              <a:srgbClr val="663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94;p74">
              <a:extLst>
                <a:ext uri="{FF2B5EF4-FFF2-40B4-BE49-F238E27FC236}">
                  <a16:creationId xmlns:a16="http://schemas.microsoft.com/office/drawing/2014/main" id="{8625CF70-7CC7-6F19-1857-DD61BFC9611B}"/>
                </a:ext>
              </a:extLst>
            </p:cNvPr>
            <p:cNvSpPr/>
            <p:nvPr/>
          </p:nvSpPr>
          <p:spPr>
            <a:xfrm>
              <a:off x="2405348" y="2929439"/>
              <a:ext cx="121492" cy="74851"/>
            </a:xfrm>
            <a:custGeom>
              <a:avLst/>
              <a:gdLst/>
              <a:ahLst/>
              <a:cxnLst/>
              <a:rect l="l" t="t" r="r" b="b"/>
              <a:pathLst>
                <a:path w="2795" h="1722" extrusionOk="0">
                  <a:moveTo>
                    <a:pt x="1994" y="0"/>
                  </a:moveTo>
                  <a:cubicBezTo>
                    <a:pt x="1813" y="0"/>
                    <a:pt x="1640" y="51"/>
                    <a:pt x="1503" y="51"/>
                  </a:cubicBezTo>
                  <a:cubicBezTo>
                    <a:pt x="1502" y="51"/>
                    <a:pt x="1501" y="51"/>
                    <a:pt x="1500" y="51"/>
                  </a:cubicBezTo>
                  <a:cubicBezTo>
                    <a:pt x="1499" y="51"/>
                    <a:pt x="1499" y="51"/>
                    <a:pt x="1498" y="51"/>
                  </a:cubicBezTo>
                  <a:cubicBezTo>
                    <a:pt x="1240" y="51"/>
                    <a:pt x="688" y="419"/>
                    <a:pt x="164" y="931"/>
                  </a:cubicBezTo>
                  <a:cubicBezTo>
                    <a:pt x="0" y="1093"/>
                    <a:pt x="86" y="1523"/>
                    <a:pt x="321" y="1523"/>
                  </a:cubicBezTo>
                  <a:cubicBezTo>
                    <a:pt x="388" y="1523"/>
                    <a:pt x="468" y="1488"/>
                    <a:pt x="558" y="1400"/>
                  </a:cubicBezTo>
                  <a:cubicBezTo>
                    <a:pt x="824" y="1136"/>
                    <a:pt x="1139" y="949"/>
                    <a:pt x="1354" y="949"/>
                  </a:cubicBezTo>
                  <a:cubicBezTo>
                    <a:pt x="1461" y="949"/>
                    <a:pt x="1543" y="995"/>
                    <a:pt x="1583" y="1103"/>
                  </a:cubicBezTo>
                  <a:cubicBezTo>
                    <a:pt x="1700" y="1424"/>
                    <a:pt x="1706" y="1564"/>
                    <a:pt x="1990" y="1676"/>
                  </a:cubicBezTo>
                  <a:cubicBezTo>
                    <a:pt x="2061" y="1705"/>
                    <a:pt x="2114" y="1721"/>
                    <a:pt x="2154" y="1721"/>
                  </a:cubicBezTo>
                  <a:cubicBezTo>
                    <a:pt x="2275" y="1721"/>
                    <a:pt x="2288" y="1578"/>
                    <a:pt x="2370" y="1187"/>
                  </a:cubicBezTo>
                  <a:cubicBezTo>
                    <a:pt x="2479" y="662"/>
                    <a:pt x="2794" y="505"/>
                    <a:pt x="2470" y="188"/>
                  </a:cubicBezTo>
                  <a:cubicBezTo>
                    <a:pt x="2319" y="40"/>
                    <a:pt x="2153" y="0"/>
                    <a:pt x="1994" y="0"/>
                  </a:cubicBezTo>
                  <a:close/>
                </a:path>
              </a:pathLst>
            </a:custGeom>
            <a:solidFill>
              <a:srgbClr val="663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95;p74">
              <a:extLst>
                <a:ext uri="{FF2B5EF4-FFF2-40B4-BE49-F238E27FC236}">
                  <a16:creationId xmlns:a16="http://schemas.microsoft.com/office/drawing/2014/main" id="{273CF3DC-79B0-CD3D-F1EB-9AAC2688FF37}"/>
                </a:ext>
              </a:extLst>
            </p:cNvPr>
            <p:cNvSpPr/>
            <p:nvPr/>
          </p:nvSpPr>
          <p:spPr>
            <a:xfrm>
              <a:off x="2404479" y="2970255"/>
              <a:ext cx="86848" cy="48423"/>
            </a:xfrm>
            <a:custGeom>
              <a:avLst/>
              <a:gdLst/>
              <a:ahLst/>
              <a:cxnLst/>
              <a:rect l="l" t="t" r="r" b="b"/>
              <a:pathLst>
                <a:path w="1998" h="1114" extrusionOk="0">
                  <a:moveTo>
                    <a:pt x="1406" y="1"/>
                  </a:moveTo>
                  <a:cubicBezTo>
                    <a:pt x="1128" y="1"/>
                    <a:pt x="570" y="153"/>
                    <a:pt x="411" y="304"/>
                  </a:cubicBezTo>
                  <a:cubicBezTo>
                    <a:pt x="226" y="479"/>
                    <a:pt x="1" y="810"/>
                    <a:pt x="408" y="885"/>
                  </a:cubicBezTo>
                  <a:cubicBezTo>
                    <a:pt x="770" y="953"/>
                    <a:pt x="1042" y="1114"/>
                    <a:pt x="1257" y="1114"/>
                  </a:cubicBezTo>
                  <a:cubicBezTo>
                    <a:pt x="1283" y="1114"/>
                    <a:pt x="1309" y="1111"/>
                    <a:pt x="1334" y="1106"/>
                  </a:cubicBezTo>
                  <a:cubicBezTo>
                    <a:pt x="1560" y="1057"/>
                    <a:pt x="1998" y="888"/>
                    <a:pt x="1887" y="613"/>
                  </a:cubicBezTo>
                  <a:cubicBezTo>
                    <a:pt x="1887" y="613"/>
                    <a:pt x="1714" y="73"/>
                    <a:pt x="1514" y="13"/>
                  </a:cubicBezTo>
                  <a:cubicBezTo>
                    <a:pt x="1487" y="4"/>
                    <a:pt x="1450" y="1"/>
                    <a:pt x="1406" y="1"/>
                  </a:cubicBezTo>
                  <a:close/>
                </a:path>
              </a:pathLst>
            </a:custGeom>
            <a:solidFill>
              <a:srgbClr val="663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96;p74">
              <a:extLst>
                <a:ext uri="{FF2B5EF4-FFF2-40B4-BE49-F238E27FC236}">
                  <a16:creationId xmlns:a16="http://schemas.microsoft.com/office/drawing/2014/main" id="{41D42553-09EE-FE17-786D-8DECB7107C6B}"/>
                </a:ext>
              </a:extLst>
            </p:cNvPr>
            <p:cNvSpPr/>
            <p:nvPr/>
          </p:nvSpPr>
          <p:spPr>
            <a:xfrm>
              <a:off x="2384136" y="2922962"/>
              <a:ext cx="61985" cy="95150"/>
            </a:xfrm>
            <a:custGeom>
              <a:avLst/>
              <a:gdLst/>
              <a:ahLst/>
              <a:cxnLst/>
              <a:rect l="l" t="t" r="r" b="b"/>
              <a:pathLst>
                <a:path w="1426" h="2189" extrusionOk="0">
                  <a:moveTo>
                    <a:pt x="1157" y="1"/>
                  </a:moveTo>
                  <a:cubicBezTo>
                    <a:pt x="1035" y="1"/>
                    <a:pt x="835" y="186"/>
                    <a:pt x="766" y="269"/>
                  </a:cubicBezTo>
                  <a:cubicBezTo>
                    <a:pt x="689" y="363"/>
                    <a:pt x="700" y="438"/>
                    <a:pt x="501" y="621"/>
                  </a:cubicBezTo>
                  <a:cubicBezTo>
                    <a:pt x="303" y="806"/>
                    <a:pt x="359" y="871"/>
                    <a:pt x="386" y="1093"/>
                  </a:cubicBezTo>
                  <a:cubicBezTo>
                    <a:pt x="413" y="1315"/>
                    <a:pt x="257" y="1408"/>
                    <a:pt x="129" y="1593"/>
                  </a:cubicBezTo>
                  <a:cubicBezTo>
                    <a:pt x="0" y="1778"/>
                    <a:pt x="167" y="2053"/>
                    <a:pt x="435" y="2095"/>
                  </a:cubicBezTo>
                  <a:cubicBezTo>
                    <a:pt x="703" y="2136"/>
                    <a:pt x="787" y="2149"/>
                    <a:pt x="994" y="2182"/>
                  </a:cubicBezTo>
                  <a:cubicBezTo>
                    <a:pt x="1023" y="2187"/>
                    <a:pt x="1053" y="2189"/>
                    <a:pt x="1082" y="2189"/>
                  </a:cubicBezTo>
                  <a:cubicBezTo>
                    <a:pt x="1260" y="2189"/>
                    <a:pt x="1426" y="2115"/>
                    <a:pt x="1426" y="2115"/>
                  </a:cubicBezTo>
                  <a:cubicBezTo>
                    <a:pt x="1426" y="2115"/>
                    <a:pt x="1421" y="2074"/>
                    <a:pt x="1281" y="2047"/>
                  </a:cubicBezTo>
                  <a:cubicBezTo>
                    <a:pt x="1140" y="2021"/>
                    <a:pt x="1211" y="1879"/>
                    <a:pt x="1099" y="1824"/>
                  </a:cubicBezTo>
                  <a:cubicBezTo>
                    <a:pt x="1072" y="1811"/>
                    <a:pt x="1050" y="1807"/>
                    <a:pt x="1030" y="1807"/>
                  </a:cubicBezTo>
                  <a:cubicBezTo>
                    <a:pt x="983" y="1807"/>
                    <a:pt x="947" y="1832"/>
                    <a:pt x="886" y="1832"/>
                  </a:cubicBezTo>
                  <a:cubicBezTo>
                    <a:pt x="866" y="1832"/>
                    <a:pt x="844" y="1830"/>
                    <a:pt x="818" y="1823"/>
                  </a:cubicBezTo>
                  <a:cubicBezTo>
                    <a:pt x="677" y="1783"/>
                    <a:pt x="772" y="1759"/>
                    <a:pt x="695" y="1567"/>
                  </a:cubicBezTo>
                  <a:cubicBezTo>
                    <a:pt x="618" y="1373"/>
                    <a:pt x="700" y="1166"/>
                    <a:pt x="777" y="901"/>
                  </a:cubicBezTo>
                  <a:cubicBezTo>
                    <a:pt x="853" y="638"/>
                    <a:pt x="910" y="655"/>
                    <a:pt x="885" y="499"/>
                  </a:cubicBezTo>
                  <a:cubicBezTo>
                    <a:pt x="861" y="340"/>
                    <a:pt x="1279" y="49"/>
                    <a:pt x="1197" y="9"/>
                  </a:cubicBezTo>
                  <a:cubicBezTo>
                    <a:pt x="1185" y="3"/>
                    <a:pt x="1172" y="1"/>
                    <a:pt x="1157" y="1"/>
                  </a:cubicBezTo>
                  <a:close/>
                </a:path>
              </a:pathLst>
            </a:custGeom>
            <a:solidFill>
              <a:srgbClr val="1D13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97;p74">
              <a:extLst>
                <a:ext uri="{FF2B5EF4-FFF2-40B4-BE49-F238E27FC236}">
                  <a16:creationId xmlns:a16="http://schemas.microsoft.com/office/drawing/2014/main" id="{EF33D5F2-327B-A2E2-7692-9D0B3EFAF6AB}"/>
                </a:ext>
              </a:extLst>
            </p:cNvPr>
            <p:cNvSpPr/>
            <p:nvPr/>
          </p:nvSpPr>
          <p:spPr>
            <a:xfrm>
              <a:off x="2491023" y="3057711"/>
              <a:ext cx="41468" cy="78242"/>
            </a:xfrm>
            <a:custGeom>
              <a:avLst/>
              <a:gdLst/>
              <a:ahLst/>
              <a:cxnLst/>
              <a:rect l="l" t="t" r="r" b="b"/>
              <a:pathLst>
                <a:path w="954" h="1800" extrusionOk="0">
                  <a:moveTo>
                    <a:pt x="953" y="1"/>
                  </a:moveTo>
                  <a:cubicBezTo>
                    <a:pt x="953" y="1"/>
                    <a:pt x="638" y="52"/>
                    <a:pt x="479" y="526"/>
                  </a:cubicBezTo>
                  <a:cubicBezTo>
                    <a:pt x="317" y="997"/>
                    <a:pt x="1" y="1799"/>
                    <a:pt x="1" y="1799"/>
                  </a:cubicBezTo>
                  <a:lnTo>
                    <a:pt x="943" y="1533"/>
                  </a:lnTo>
                  <a:lnTo>
                    <a:pt x="953" y="1"/>
                  </a:lnTo>
                  <a:close/>
                </a:path>
              </a:pathLst>
            </a:custGeom>
            <a:solidFill>
              <a:srgbClr val="663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98;p74">
              <a:extLst>
                <a:ext uri="{FF2B5EF4-FFF2-40B4-BE49-F238E27FC236}">
                  <a16:creationId xmlns:a16="http://schemas.microsoft.com/office/drawing/2014/main" id="{243406E8-68C1-F360-FBA4-E5EA9C41F142}"/>
                </a:ext>
              </a:extLst>
            </p:cNvPr>
            <p:cNvSpPr/>
            <p:nvPr/>
          </p:nvSpPr>
          <p:spPr>
            <a:xfrm>
              <a:off x="2492979" y="3109612"/>
              <a:ext cx="39121" cy="39686"/>
            </a:xfrm>
            <a:custGeom>
              <a:avLst/>
              <a:gdLst/>
              <a:ahLst/>
              <a:cxnLst/>
              <a:rect l="l" t="t" r="r" b="b"/>
              <a:pathLst>
                <a:path w="900" h="913" extrusionOk="0">
                  <a:moveTo>
                    <a:pt x="900" y="0"/>
                  </a:moveTo>
                  <a:cubicBezTo>
                    <a:pt x="899" y="0"/>
                    <a:pt x="132" y="68"/>
                    <a:pt x="0" y="536"/>
                  </a:cubicBezTo>
                  <a:cubicBezTo>
                    <a:pt x="0" y="536"/>
                    <a:pt x="364" y="911"/>
                    <a:pt x="629" y="913"/>
                  </a:cubicBezTo>
                  <a:lnTo>
                    <a:pt x="897" y="543"/>
                  </a:lnTo>
                  <a:lnTo>
                    <a:pt x="900" y="0"/>
                  </a:lnTo>
                  <a:close/>
                </a:path>
              </a:pathLst>
            </a:custGeom>
            <a:solidFill>
              <a:srgbClr val="0F0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99;p74">
              <a:extLst>
                <a:ext uri="{FF2B5EF4-FFF2-40B4-BE49-F238E27FC236}">
                  <a16:creationId xmlns:a16="http://schemas.microsoft.com/office/drawing/2014/main" id="{B5593DE5-CA13-D0A9-FC89-939C411B0C67}"/>
                </a:ext>
              </a:extLst>
            </p:cNvPr>
            <p:cNvSpPr/>
            <p:nvPr/>
          </p:nvSpPr>
          <p:spPr>
            <a:xfrm>
              <a:off x="2439601" y="2981948"/>
              <a:ext cx="34904" cy="23038"/>
            </a:xfrm>
            <a:custGeom>
              <a:avLst/>
              <a:gdLst/>
              <a:ahLst/>
              <a:cxnLst/>
              <a:rect l="l" t="t" r="r" b="b"/>
              <a:pathLst>
                <a:path w="803" h="530" extrusionOk="0">
                  <a:moveTo>
                    <a:pt x="391" y="1"/>
                  </a:moveTo>
                  <a:cubicBezTo>
                    <a:pt x="389" y="1"/>
                    <a:pt x="386" y="1"/>
                    <a:pt x="384" y="1"/>
                  </a:cubicBezTo>
                  <a:cubicBezTo>
                    <a:pt x="279" y="6"/>
                    <a:pt x="185" y="97"/>
                    <a:pt x="107" y="153"/>
                  </a:cubicBezTo>
                  <a:cubicBezTo>
                    <a:pt x="30" y="210"/>
                    <a:pt x="1" y="328"/>
                    <a:pt x="6" y="399"/>
                  </a:cubicBezTo>
                  <a:cubicBezTo>
                    <a:pt x="14" y="470"/>
                    <a:pt x="151" y="529"/>
                    <a:pt x="151" y="529"/>
                  </a:cubicBezTo>
                  <a:cubicBezTo>
                    <a:pt x="151" y="529"/>
                    <a:pt x="529" y="495"/>
                    <a:pt x="557" y="495"/>
                  </a:cubicBezTo>
                  <a:cubicBezTo>
                    <a:pt x="585" y="495"/>
                    <a:pt x="802" y="448"/>
                    <a:pt x="730" y="267"/>
                  </a:cubicBezTo>
                  <a:cubicBezTo>
                    <a:pt x="658" y="91"/>
                    <a:pt x="498" y="1"/>
                    <a:pt x="391" y="1"/>
                  </a:cubicBezTo>
                  <a:close/>
                </a:path>
              </a:pathLst>
            </a:custGeom>
            <a:solidFill>
              <a:srgbClr val="100A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00;p74">
              <a:extLst>
                <a:ext uri="{FF2B5EF4-FFF2-40B4-BE49-F238E27FC236}">
                  <a16:creationId xmlns:a16="http://schemas.microsoft.com/office/drawing/2014/main" id="{0CDFA8C4-1F27-1541-3F15-204D6CA062C5}"/>
                </a:ext>
              </a:extLst>
            </p:cNvPr>
            <p:cNvSpPr/>
            <p:nvPr/>
          </p:nvSpPr>
          <p:spPr>
            <a:xfrm>
              <a:off x="2442861" y="2986468"/>
              <a:ext cx="32340" cy="25950"/>
            </a:xfrm>
            <a:custGeom>
              <a:avLst/>
              <a:gdLst/>
              <a:ahLst/>
              <a:cxnLst/>
              <a:rect l="l" t="t" r="r" b="b"/>
              <a:pathLst>
                <a:path w="744" h="597" extrusionOk="0">
                  <a:moveTo>
                    <a:pt x="361" y="1"/>
                  </a:moveTo>
                  <a:cubicBezTo>
                    <a:pt x="218" y="1"/>
                    <a:pt x="57" y="65"/>
                    <a:pt x="32" y="236"/>
                  </a:cubicBezTo>
                  <a:cubicBezTo>
                    <a:pt x="1" y="430"/>
                    <a:pt x="136" y="595"/>
                    <a:pt x="332" y="597"/>
                  </a:cubicBezTo>
                  <a:cubicBezTo>
                    <a:pt x="333" y="597"/>
                    <a:pt x="335" y="597"/>
                    <a:pt x="336" y="597"/>
                  </a:cubicBezTo>
                  <a:cubicBezTo>
                    <a:pt x="524" y="597"/>
                    <a:pt x="623" y="478"/>
                    <a:pt x="679" y="478"/>
                  </a:cubicBezTo>
                  <a:cubicBezTo>
                    <a:pt x="681" y="478"/>
                    <a:pt x="682" y="478"/>
                    <a:pt x="684" y="478"/>
                  </a:cubicBezTo>
                  <a:cubicBezTo>
                    <a:pt x="703" y="481"/>
                    <a:pt x="716" y="487"/>
                    <a:pt x="725" y="487"/>
                  </a:cubicBezTo>
                  <a:cubicBezTo>
                    <a:pt x="743" y="487"/>
                    <a:pt x="743" y="463"/>
                    <a:pt x="729" y="345"/>
                  </a:cubicBezTo>
                  <a:cubicBezTo>
                    <a:pt x="709" y="184"/>
                    <a:pt x="563" y="18"/>
                    <a:pt x="411" y="4"/>
                  </a:cubicBezTo>
                  <a:cubicBezTo>
                    <a:pt x="395" y="2"/>
                    <a:pt x="378" y="1"/>
                    <a:pt x="361" y="1"/>
                  </a:cubicBezTo>
                  <a:close/>
                </a:path>
              </a:pathLst>
            </a:custGeom>
            <a:solidFill>
              <a:srgbClr val="330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01;p74">
              <a:extLst>
                <a:ext uri="{FF2B5EF4-FFF2-40B4-BE49-F238E27FC236}">
                  <a16:creationId xmlns:a16="http://schemas.microsoft.com/office/drawing/2014/main" id="{3D280D4A-1EC7-B796-7926-BDF71450292C}"/>
                </a:ext>
              </a:extLst>
            </p:cNvPr>
            <p:cNvSpPr/>
            <p:nvPr/>
          </p:nvSpPr>
          <p:spPr>
            <a:xfrm>
              <a:off x="2483373" y="3097919"/>
              <a:ext cx="48857" cy="60072"/>
            </a:xfrm>
            <a:custGeom>
              <a:avLst/>
              <a:gdLst/>
              <a:ahLst/>
              <a:cxnLst/>
              <a:rect l="l" t="t" r="r" b="b"/>
              <a:pathLst>
                <a:path w="1124" h="1382" extrusionOk="0">
                  <a:moveTo>
                    <a:pt x="777" y="0"/>
                  </a:moveTo>
                  <a:cubicBezTo>
                    <a:pt x="697" y="0"/>
                    <a:pt x="614" y="5"/>
                    <a:pt x="542" y="19"/>
                  </a:cubicBezTo>
                  <a:cubicBezTo>
                    <a:pt x="307" y="67"/>
                    <a:pt x="328" y="209"/>
                    <a:pt x="164" y="417"/>
                  </a:cubicBezTo>
                  <a:cubicBezTo>
                    <a:pt x="1" y="622"/>
                    <a:pt x="165" y="846"/>
                    <a:pt x="362" y="846"/>
                  </a:cubicBezTo>
                  <a:cubicBezTo>
                    <a:pt x="366" y="846"/>
                    <a:pt x="370" y="846"/>
                    <a:pt x="374" y="846"/>
                  </a:cubicBezTo>
                  <a:cubicBezTo>
                    <a:pt x="578" y="839"/>
                    <a:pt x="621" y="627"/>
                    <a:pt x="641" y="515"/>
                  </a:cubicBezTo>
                  <a:cubicBezTo>
                    <a:pt x="647" y="481"/>
                    <a:pt x="674" y="468"/>
                    <a:pt x="709" y="468"/>
                  </a:cubicBezTo>
                  <a:cubicBezTo>
                    <a:pt x="791" y="468"/>
                    <a:pt x="924" y="538"/>
                    <a:pt x="967" y="564"/>
                  </a:cubicBezTo>
                  <a:cubicBezTo>
                    <a:pt x="1024" y="597"/>
                    <a:pt x="952" y="872"/>
                    <a:pt x="860" y="872"/>
                  </a:cubicBezTo>
                  <a:cubicBezTo>
                    <a:pt x="854" y="872"/>
                    <a:pt x="848" y="870"/>
                    <a:pt x="842" y="868"/>
                  </a:cubicBezTo>
                  <a:cubicBezTo>
                    <a:pt x="822" y="861"/>
                    <a:pt x="803" y="857"/>
                    <a:pt x="785" y="857"/>
                  </a:cubicBezTo>
                  <a:cubicBezTo>
                    <a:pt x="712" y="857"/>
                    <a:pt x="654" y="915"/>
                    <a:pt x="587" y="991"/>
                  </a:cubicBezTo>
                  <a:cubicBezTo>
                    <a:pt x="504" y="1086"/>
                    <a:pt x="686" y="1353"/>
                    <a:pt x="808" y="1373"/>
                  </a:cubicBezTo>
                  <a:cubicBezTo>
                    <a:pt x="851" y="1379"/>
                    <a:pt x="902" y="1382"/>
                    <a:pt x="949" y="1382"/>
                  </a:cubicBezTo>
                  <a:cubicBezTo>
                    <a:pt x="1037" y="1382"/>
                    <a:pt x="1115" y="1374"/>
                    <a:pt x="1115" y="1374"/>
                  </a:cubicBezTo>
                  <a:lnTo>
                    <a:pt x="1123" y="25"/>
                  </a:lnTo>
                  <a:cubicBezTo>
                    <a:pt x="1123" y="25"/>
                    <a:pt x="957" y="0"/>
                    <a:pt x="777" y="0"/>
                  </a:cubicBezTo>
                  <a:close/>
                </a:path>
              </a:pathLst>
            </a:custGeom>
            <a:solidFill>
              <a:srgbClr val="1A0D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02;p74">
              <a:extLst>
                <a:ext uri="{FF2B5EF4-FFF2-40B4-BE49-F238E27FC236}">
                  <a16:creationId xmlns:a16="http://schemas.microsoft.com/office/drawing/2014/main" id="{583B6E38-B443-8F24-0AE4-F7A2AE5288B2}"/>
                </a:ext>
              </a:extLst>
            </p:cNvPr>
            <p:cNvSpPr/>
            <p:nvPr/>
          </p:nvSpPr>
          <p:spPr>
            <a:xfrm>
              <a:off x="2453988" y="2991163"/>
              <a:ext cx="8694" cy="8476"/>
            </a:xfrm>
            <a:custGeom>
              <a:avLst/>
              <a:gdLst/>
              <a:ahLst/>
              <a:cxnLst/>
              <a:rect l="l" t="t" r="r" b="b"/>
              <a:pathLst>
                <a:path w="200" h="195" extrusionOk="0">
                  <a:moveTo>
                    <a:pt x="101" y="1"/>
                  </a:moveTo>
                  <a:cubicBezTo>
                    <a:pt x="54" y="1"/>
                    <a:pt x="7" y="32"/>
                    <a:pt x="4" y="94"/>
                  </a:cubicBezTo>
                  <a:cubicBezTo>
                    <a:pt x="1" y="149"/>
                    <a:pt x="44" y="194"/>
                    <a:pt x="100" y="194"/>
                  </a:cubicBezTo>
                  <a:cubicBezTo>
                    <a:pt x="155" y="194"/>
                    <a:pt x="199" y="149"/>
                    <a:pt x="198" y="94"/>
                  </a:cubicBezTo>
                  <a:cubicBezTo>
                    <a:pt x="195" y="32"/>
                    <a:pt x="148" y="1"/>
                    <a:pt x="1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03;p74">
              <a:extLst>
                <a:ext uri="{FF2B5EF4-FFF2-40B4-BE49-F238E27FC236}">
                  <a16:creationId xmlns:a16="http://schemas.microsoft.com/office/drawing/2014/main" id="{F7A23423-2D63-B0AD-E223-7DE24C97AFE6}"/>
                </a:ext>
              </a:extLst>
            </p:cNvPr>
            <p:cNvSpPr/>
            <p:nvPr/>
          </p:nvSpPr>
          <p:spPr>
            <a:xfrm>
              <a:off x="2451772" y="2989641"/>
              <a:ext cx="6259" cy="5564"/>
            </a:xfrm>
            <a:custGeom>
              <a:avLst/>
              <a:gdLst/>
              <a:ahLst/>
              <a:cxnLst/>
              <a:rect l="l" t="t" r="r" b="b"/>
              <a:pathLst>
                <a:path w="144" h="128" extrusionOk="0">
                  <a:moveTo>
                    <a:pt x="81" y="0"/>
                  </a:moveTo>
                  <a:cubicBezTo>
                    <a:pt x="0" y="3"/>
                    <a:pt x="0" y="123"/>
                    <a:pt x="80" y="127"/>
                  </a:cubicBezTo>
                  <a:cubicBezTo>
                    <a:pt x="115" y="127"/>
                    <a:pt x="144" y="99"/>
                    <a:pt x="144" y="64"/>
                  </a:cubicBezTo>
                  <a:cubicBezTo>
                    <a:pt x="144" y="28"/>
                    <a:pt x="115" y="0"/>
                    <a:pt x="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04;p74">
              <a:extLst>
                <a:ext uri="{FF2B5EF4-FFF2-40B4-BE49-F238E27FC236}">
                  <a16:creationId xmlns:a16="http://schemas.microsoft.com/office/drawing/2014/main" id="{E90D6E66-2D80-02E3-E644-C28495027E32}"/>
                </a:ext>
              </a:extLst>
            </p:cNvPr>
            <p:cNvSpPr/>
            <p:nvPr/>
          </p:nvSpPr>
          <p:spPr>
            <a:xfrm>
              <a:off x="2465812" y="2946869"/>
              <a:ext cx="42424" cy="75894"/>
            </a:xfrm>
            <a:custGeom>
              <a:avLst/>
              <a:gdLst/>
              <a:ahLst/>
              <a:cxnLst/>
              <a:rect l="l" t="t" r="r" b="b"/>
              <a:pathLst>
                <a:path w="976" h="1746" extrusionOk="0">
                  <a:moveTo>
                    <a:pt x="505" y="0"/>
                  </a:moveTo>
                  <a:cubicBezTo>
                    <a:pt x="365" y="0"/>
                    <a:pt x="319" y="64"/>
                    <a:pt x="196" y="202"/>
                  </a:cubicBezTo>
                  <a:cubicBezTo>
                    <a:pt x="31" y="385"/>
                    <a:pt x="127" y="619"/>
                    <a:pt x="192" y="702"/>
                  </a:cubicBezTo>
                  <a:cubicBezTo>
                    <a:pt x="393" y="950"/>
                    <a:pt x="210" y="1136"/>
                    <a:pt x="476" y="1151"/>
                  </a:cubicBezTo>
                  <a:cubicBezTo>
                    <a:pt x="476" y="1151"/>
                    <a:pt x="480" y="1284"/>
                    <a:pt x="307" y="1432"/>
                  </a:cubicBezTo>
                  <a:cubicBezTo>
                    <a:pt x="143" y="1575"/>
                    <a:pt x="0" y="1745"/>
                    <a:pt x="183" y="1745"/>
                  </a:cubicBezTo>
                  <a:cubicBezTo>
                    <a:pt x="191" y="1745"/>
                    <a:pt x="200" y="1745"/>
                    <a:pt x="210" y="1744"/>
                  </a:cubicBezTo>
                  <a:cubicBezTo>
                    <a:pt x="430" y="1728"/>
                    <a:pt x="676" y="1647"/>
                    <a:pt x="714" y="1435"/>
                  </a:cubicBezTo>
                  <a:cubicBezTo>
                    <a:pt x="752" y="1224"/>
                    <a:pt x="701" y="1008"/>
                    <a:pt x="701" y="1008"/>
                  </a:cubicBezTo>
                  <a:cubicBezTo>
                    <a:pt x="704" y="950"/>
                    <a:pt x="690" y="879"/>
                    <a:pt x="676" y="796"/>
                  </a:cubicBezTo>
                  <a:cubicBezTo>
                    <a:pt x="634" y="573"/>
                    <a:pt x="883" y="483"/>
                    <a:pt x="838" y="324"/>
                  </a:cubicBezTo>
                  <a:cubicBezTo>
                    <a:pt x="792" y="166"/>
                    <a:pt x="976" y="74"/>
                    <a:pt x="681" y="21"/>
                  </a:cubicBezTo>
                  <a:cubicBezTo>
                    <a:pt x="608" y="8"/>
                    <a:pt x="551" y="0"/>
                    <a:pt x="505" y="0"/>
                  </a:cubicBezTo>
                  <a:close/>
                </a:path>
              </a:pathLst>
            </a:custGeom>
            <a:solidFill>
              <a:srgbClr val="1D13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05;p74">
              <a:extLst>
                <a:ext uri="{FF2B5EF4-FFF2-40B4-BE49-F238E27FC236}">
                  <a16:creationId xmlns:a16="http://schemas.microsoft.com/office/drawing/2014/main" id="{54B4CBF2-411C-583C-B9AA-0EA26C455898}"/>
                </a:ext>
              </a:extLst>
            </p:cNvPr>
            <p:cNvSpPr/>
            <p:nvPr/>
          </p:nvSpPr>
          <p:spPr>
            <a:xfrm>
              <a:off x="2530839" y="3010462"/>
              <a:ext cx="160830" cy="287364"/>
            </a:xfrm>
            <a:custGeom>
              <a:avLst/>
              <a:gdLst/>
              <a:ahLst/>
              <a:cxnLst/>
              <a:rect l="l" t="t" r="r" b="b"/>
              <a:pathLst>
                <a:path w="3700" h="6611" extrusionOk="0">
                  <a:moveTo>
                    <a:pt x="3363" y="0"/>
                  </a:moveTo>
                  <a:lnTo>
                    <a:pt x="29" y="2509"/>
                  </a:lnTo>
                  <a:lnTo>
                    <a:pt x="0" y="6611"/>
                  </a:lnTo>
                  <a:cubicBezTo>
                    <a:pt x="0" y="6611"/>
                    <a:pt x="1336" y="6330"/>
                    <a:pt x="1357" y="6041"/>
                  </a:cubicBezTo>
                  <a:cubicBezTo>
                    <a:pt x="1378" y="5753"/>
                    <a:pt x="2278" y="4707"/>
                    <a:pt x="2366" y="4251"/>
                  </a:cubicBezTo>
                  <a:cubicBezTo>
                    <a:pt x="2453" y="3796"/>
                    <a:pt x="2623" y="3735"/>
                    <a:pt x="2749" y="3408"/>
                  </a:cubicBezTo>
                  <a:cubicBezTo>
                    <a:pt x="2876" y="3081"/>
                    <a:pt x="2796" y="3052"/>
                    <a:pt x="2752" y="2910"/>
                  </a:cubicBezTo>
                  <a:cubicBezTo>
                    <a:pt x="2709" y="2768"/>
                    <a:pt x="2771" y="2552"/>
                    <a:pt x="3235" y="2056"/>
                  </a:cubicBezTo>
                  <a:cubicBezTo>
                    <a:pt x="3700" y="1559"/>
                    <a:pt x="3228" y="1688"/>
                    <a:pt x="3241" y="1083"/>
                  </a:cubicBezTo>
                  <a:cubicBezTo>
                    <a:pt x="3250" y="719"/>
                    <a:pt x="3290" y="357"/>
                    <a:pt x="3363" y="0"/>
                  </a:cubicBezTo>
                  <a:close/>
                </a:path>
              </a:pathLst>
            </a:custGeom>
            <a:solidFill>
              <a:srgbClr val="753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906;p74">
              <a:extLst>
                <a:ext uri="{FF2B5EF4-FFF2-40B4-BE49-F238E27FC236}">
                  <a16:creationId xmlns:a16="http://schemas.microsoft.com/office/drawing/2014/main" id="{EB1CD623-4530-57D9-B980-CBD074894DD1}"/>
                </a:ext>
              </a:extLst>
            </p:cNvPr>
            <p:cNvSpPr/>
            <p:nvPr/>
          </p:nvSpPr>
          <p:spPr>
            <a:xfrm>
              <a:off x="2547183" y="3102396"/>
              <a:ext cx="95976" cy="129707"/>
            </a:xfrm>
            <a:custGeom>
              <a:avLst/>
              <a:gdLst/>
              <a:ahLst/>
              <a:cxnLst/>
              <a:rect l="l" t="t" r="r" b="b"/>
              <a:pathLst>
                <a:path w="2208" h="2984" extrusionOk="0">
                  <a:moveTo>
                    <a:pt x="1827" y="1"/>
                  </a:moveTo>
                  <a:lnTo>
                    <a:pt x="1089" y="1244"/>
                  </a:lnTo>
                  <a:lnTo>
                    <a:pt x="0" y="2518"/>
                  </a:lnTo>
                  <a:lnTo>
                    <a:pt x="216" y="2984"/>
                  </a:lnTo>
                  <a:cubicBezTo>
                    <a:pt x="216" y="2984"/>
                    <a:pt x="929" y="2644"/>
                    <a:pt x="1039" y="2348"/>
                  </a:cubicBezTo>
                  <a:cubicBezTo>
                    <a:pt x="1197" y="1929"/>
                    <a:pt x="2207" y="403"/>
                    <a:pt x="1827" y="1"/>
                  </a:cubicBezTo>
                  <a:close/>
                </a:path>
              </a:pathLst>
            </a:custGeom>
            <a:solidFill>
              <a:srgbClr val="1A0D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907;p74">
              <a:extLst>
                <a:ext uri="{FF2B5EF4-FFF2-40B4-BE49-F238E27FC236}">
                  <a16:creationId xmlns:a16="http://schemas.microsoft.com/office/drawing/2014/main" id="{40AF2C67-B4CD-2049-F399-0F5B797585F7}"/>
                </a:ext>
              </a:extLst>
            </p:cNvPr>
            <p:cNvSpPr/>
            <p:nvPr/>
          </p:nvSpPr>
          <p:spPr>
            <a:xfrm>
              <a:off x="2531013" y="3173248"/>
              <a:ext cx="37034" cy="97280"/>
            </a:xfrm>
            <a:custGeom>
              <a:avLst/>
              <a:gdLst/>
              <a:ahLst/>
              <a:cxnLst/>
              <a:rect l="l" t="t" r="r" b="b"/>
              <a:pathLst>
                <a:path w="852" h="2238" extrusionOk="0">
                  <a:moveTo>
                    <a:pt x="16" y="1"/>
                  </a:moveTo>
                  <a:lnTo>
                    <a:pt x="1" y="2237"/>
                  </a:lnTo>
                  <a:cubicBezTo>
                    <a:pt x="6" y="2237"/>
                    <a:pt x="11" y="2237"/>
                    <a:pt x="17" y="2237"/>
                  </a:cubicBezTo>
                  <a:cubicBezTo>
                    <a:pt x="455" y="2237"/>
                    <a:pt x="413" y="2113"/>
                    <a:pt x="619" y="1841"/>
                  </a:cubicBezTo>
                  <a:cubicBezTo>
                    <a:pt x="829" y="1567"/>
                    <a:pt x="851" y="1194"/>
                    <a:pt x="773" y="755"/>
                  </a:cubicBezTo>
                  <a:cubicBezTo>
                    <a:pt x="695" y="316"/>
                    <a:pt x="686" y="253"/>
                    <a:pt x="686" y="253"/>
                  </a:cubicBezTo>
                  <a:lnTo>
                    <a:pt x="16" y="1"/>
                  </a:lnTo>
                  <a:close/>
                </a:path>
              </a:pathLst>
            </a:custGeom>
            <a:solidFill>
              <a:srgbClr val="E19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908;p74">
              <a:extLst>
                <a:ext uri="{FF2B5EF4-FFF2-40B4-BE49-F238E27FC236}">
                  <a16:creationId xmlns:a16="http://schemas.microsoft.com/office/drawing/2014/main" id="{6E7E3F37-3D00-360E-FA7F-DB37F76924DA}"/>
                </a:ext>
              </a:extLst>
            </p:cNvPr>
            <p:cNvSpPr/>
            <p:nvPr/>
          </p:nvSpPr>
          <p:spPr>
            <a:xfrm>
              <a:off x="2584826" y="3002638"/>
              <a:ext cx="90891" cy="96889"/>
            </a:xfrm>
            <a:custGeom>
              <a:avLst/>
              <a:gdLst/>
              <a:ahLst/>
              <a:cxnLst/>
              <a:rect l="l" t="t" r="r" b="b"/>
              <a:pathLst>
                <a:path w="2091" h="2229" extrusionOk="0">
                  <a:moveTo>
                    <a:pt x="1742" y="1"/>
                  </a:moveTo>
                  <a:cubicBezTo>
                    <a:pt x="1491" y="1"/>
                    <a:pt x="1087" y="124"/>
                    <a:pt x="846" y="269"/>
                  </a:cubicBezTo>
                  <a:cubicBezTo>
                    <a:pt x="550" y="448"/>
                    <a:pt x="63" y="988"/>
                    <a:pt x="29" y="1512"/>
                  </a:cubicBezTo>
                  <a:cubicBezTo>
                    <a:pt x="1" y="1930"/>
                    <a:pt x="433" y="2228"/>
                    <a:pt x="685" y="2228"/>
                  </a:cubicBezTo>
                  <a:cubicBezTo>
                    <a:pt x="750" y="2228"/>
                    <a:pt x="802" y="2209"/>
                    <a:pt x="832" y="2167"/>
                  </a:cubicBezTo>
                  <a:cubicBezTo>
                    <a:pt x="875" y="2108"/>
                    <a:pt x="1027" y="1765"/>
                    <a:pt x="1236" y="1609"/>
                  </a:cubicBezTo>
                  <a:cubicBezTo>
                    <a:pt x="1443" y="1452"/>
                    <a:pt x="1431" y="1136"/>
                    <a:pt x="1524" y="1068"/>
                  </a:cubicBezTo>
                  <a:cubicBezTo>
                    <a:pt x="1616" y="998"/>
                    <a:pt x="1939" y="487"/>
                    <a:pt x="1958" y="392"/>
                  </a:cubicBezTo>
                  <a:cubicBezTo>
                    <a:pt x="1977" y="299"/>
                    <a:pt x="2091" y="95"/>
                    <a:pt x="1885" y="21"/>
                  </a:cubicBezTo>
                  <a:cubicBezTo>
                    <a:pt x="1848" y="7"/>
                    <a:pt x="1799" y="1"/>
                    <a:pt x="1742" y="1"/>
                  </a:cubicBezTo>
                  <a:close/>
                </a:path>
              </a:pathLst>
            </a:custGeom>
            <a:solidFill>
              <a:srgbClr val="753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909;p74">
              <a:extLst>
                <a:ext uri="{FF2B5EF4-FFF2-40B4-BE49-F238E27FC236}">
                  <a16:creationId xmlns:a16="http://schemas.microsoft.com/office/drawing/2014/main" id="{20E6B631-9EA8-EE89-F675-A749938C93D7}"/>
                </a:ext>
              </a:extLst>
            </p:cNvPr>
            <p:cNvSpPr/>
            <p:nvPr/>
          </p:nvSpPr>
          <p:spPr>
            <a:xfrm>
              <a:off x="2531534" y="2866976"/>
              <a:ext cx="176217" cy="327919"/>
            </a:xfrm>
            <a:custGeom>
              <a:avLst/>
              <a:gdLst/>
              <a:ahLst/>
              <a:cxnLst/>
              <a:rect l="l" t="t" r="r" b="b"/>
              <a:pathLst>
                <a:path w="4054" h="7544" extrusionOk="0">
                  <a:moveTo>
                    <a:pt x="561" y="1"/>
                  </a:moveTo>
                  <a:cubicBezTo>
                    <a:pt x="252" y="1"/>
                    <a:pt x="50" y="133"/>
                    <a:pt x="50" y="133"/>
                  </a:cubicBezTo>
                  <a:lnTo>
                    <a:pt x="1" y="7362"/>
                  </a:lnTo>
                  <a:cubicBezTo>
                    <a:pt x="376" y="7365"/>
                    <a:pt x="393" y="7541"/>
                    <a:pt x="902" y="7544"/>
                  </a:cubicBezTo>
                  <a:cubicBezTo>
                    <a:pt x="903" y="7544"/>
                    <a:pt x="904" y="7544"/>
                    <a:pt x="905" y="7544"/>
                  </a:cubicBezTo>
                  <a:cubicBezTo>
                    <a:pt x="1411" y="7544"/>
                    <a:pt x="1583" y="6898"/>
                    <a:pt x="1623" y="6689"/>
                  </a:cubicBezTo>
                  <a:cubicBezTo>
                    <a:pt x="1662" y="6479"/>
                    <a:pt x="1870" y="6110"/>
                    <a:pt x="2003" y="5868"/>
                  </a:cubicBezTo>
                  <a:cubicBezTo>
                    <a:pt x="2138" y="5624"/>
                    <a:pt x="2271" y="5360"/>
                    <a:pt x="2123" y="5325"/>
                  </a:cubicBezTo>
                  <a:cubicBezTo>
                    <a:pt x="1977" y="5289"/>
                    <a:pt x="1934" y="5008"/>
                    <a:pt x="1785" y="4902"/>
                  </a:cubicBezTo>
                  <a:cubicBezTo>
                    <a:pt x="1637" y="4795"/>
                    <a:pt x="1884" y="4218"/>
                    <a:pt x="1959" y="4008"/>
                  </a:cubicBezTo>
                  <a:cubicBezTo>
                    <a:pt x="2036" y="3800"/>
                    <a:pt x="2338" y="3767"/>
                    <a:pt x="2452" y="3504"/>
                  </a:cubicBezTo>
                  <a:cubicBezTo>
                    <a:pt x="2501" y="3392"/>
                    <a:pt x="2596" y="3360"/>
                    <a:pt x="2710" y="3360"/>
                  </a:cubicBezTo>
                  <a:cubicBezTo>
                    <a:pt x="2864" y="3360"/>
                    <a:pt x="3052" y="3419"/>
                    <a:pt x="3203" y="3421"/>
                  </a:cubicBezTo>
                  <a:cubicBezTo>
                    <a:pt x="3203" y="3421"/>
                    <a:pt x="3204" y="3421"/>
                    <a:pt x="3204" y="3421"/>
                  </a:cubicBezTo>
                  <a:cubicBezTo>
                    <a:pt x="3466" y="3421"/>
                    <a:pt x="3339" y="2894"/>
                    <a:pt x="3247" y="2667"/>
                  </a:cubicBezTo>
                  <a:cubicBezTo>
                    <a:pt x="3154" y="2439"/>
                    <a:pt x="3173" y="2298"/>
                    <a:pt x="3249" y="2298"/>
                  </a:cubicBezTo>
                  <a:cubicBezTo>
                    <a:pt x="3324" y="2298"/>
                    <a:pt x="3549" y="2492"/>
                    <a:pt x="3623" y="2668"/>
                  </a:cubicBezTo>
                  <a:cubicBezTo>
                    <a:pt x="3697" y="2846"/>
                    <a:pt x="3900" y="3232"/>
                    <a:pt x="3900" y="3232"/>
                  </a:cubicBezTo>
                  <a:cubicBezTo>
                    <a:pt x="3900" y="3232"/>
                    <a:pt x="3901" y="3109"/>
                    <a:pt x="3977" y="2899"/>
                  </a:cubicBezTo>
                  <a:cubicBezTo>
                    <a:pt x="4054" y="2690"/>
                    <a:pt x="3734" y="2321"/>
                    <a:pt x="3736" y="2022"/>
                  </a:cubicBezTo>
                  <a:cubicBezTo>
                    <a:pt x="3737" y="1723"/>
                    <a:pt x="3443" y="1355"/>
                    <a:pt x="3274" y="1177"/>
                  </a:cubicBezTo>
                  <a:cubicBezTo>
                    <a:pt x="3107" y="998"/>
                    <a:pt x="1984" y="241"/>
                    <a:pt x="1984" y="241"/>
                  </a:cubicBezTo>
                  <a:cubicBezTo>
                    <a:pt x="1984" y="241"/>
                    <a:pt x="922" y="12"/>
                    <a:pt x="595" y="1"/>
                  </a:cubicBezTo>
                  <a:cubicBezTo>
                    <a:pt x="584" y="1"/>
                    <a:pt x="572" y="1"/>
                    <a:pt x="561" y="1"/>
                  </a:cubicBezTo>
                  <a:close/>
                </a:path>
              </a:pathLst>
            </a:custGeom>
            <a:solidFill>
              <a:srgbClr val="3A2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910;p74">
              <a:extLst>
                <a:ext uri="{FF2B5EF4-FFF2-40B4-BE49-F238E27FC236}">
                  <a16:creationId xmlns:a16="http://schemas.microsoft.com/office/drawing/2014/main" id="{035B1826-E924-9FDE-5777-878B73C0E113}"/>
                </a:ext>
              </a:extLst>
            </p:cNvPr>
            <p:cNvSpPr/>
            <p:nvPr/>
          </p:nvSpPr>
          <p:spPr>
            <a:xfrm>
              <a:off x="2531534" y="3114350"/>
              <a:ext cx="50205" cy="80545"/>
            </a:xfrm>
            <a:custGeom>
              <a:avLst/>
              <a:gdLst/>
              <a:ahLst/>
              <a:cxnLst/>
              <a:rect l="l" t="t" r="r" b="b"/>
              <a:pathLst>
                <a:path w="1155" h="1853" extrusionOk="0">
                  <a:moveTo>
                    <a:pt x="607" y="0"/>
                  </a:moveTo>
                  <a:cubicBezTo>
                    <a:pt x="570" y="0"/>
                    <a:pt x="548" y="8"/>
                    <a:pt x="548" y="8"/>
                  </a:cubicBezTo>
                  <a:cubicBezTo>
                    <a:pt x="548" y="8"/>
                    <a:pt x="817" y="265"/>
                    <a:pt x="816" y="626"/>
                  </a:cubicBezTo>
                  <a:cubicBezTo>
                    <a:pt x="814" y="989"/>
                    <a:pt x="4" y="1251"/>
                    <a:pt x="4" y="1251"/>
                  </a:cubicBezTo>
                  <a:lnTo>
                    <a:pt x="1" y="1671"/>
                  </a:lnTo>
                  <a:cubicBezTo>
                    <a:pt x="376" y="1674"/>
                    <a:pt x="394" y="1848"/>
                    <a:pt x="902" y="1853"/>
                  </a:cubicBezTo>
                  <a:cubicBezTo>
                    <a:pt x="964" y="1853"/>
                    <a:pt x="1026" y="1842"/>
                    <a:pt x="1085" y="1821"/>
                  </a:cubicBezTo>
                  <a:cubicBezTo>
                    <a:pt x="1024" y="1634"/>
                    <a:pt x="946" y="1429"/>
                    <a:pt x="947" y="1256"/>
                  </a:cubicBezTo>
                  <a:cubicBezTo>
                    <a:pt x="949" y="801"/>
                    <a:pt x="1154" y="538"/>
                    <a:pt x="953" y="236"/>
                  </a:cubicBezTo>
                  <a:cubicBezTo>
                    <a:pt x="817" y="33"/>
                    <a:pt x="681" y="0"/>
                    <a:pt x="607" y="0"/>
                  </a:cubicBezTo>
                  <a:close/>
                </a:path>
              </a:pathLst>
            </a:custGeom>
            <a:solidFill>
              <a:srgbClr val="663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911;p74">
              <a:extLst>
                <a:ext uri="{FF2B5EF4-FFF2-40B4-BE49-F238E27FC236}">
                  <a16:creationId xmlns:a16="http://schemas.microsoft.com/office/drawing/2014/main" id="{3C2C8847-21D0-4861-2FAB-B1149B137A9D}"/>
                </a:ext>
              </a:extLst>
            </p:cNvPr>
            <p:cNvSpPr/>
            <p:nvPr/>
          </p:nvSpPr>
          <p:spPr>
            <a:xfrm>
              <a:off x="2462639" y="2858282"/>
              <a:ext cx="142095" cy="32861"/>
            </a:xfrm>
            <a:custGeom>
              <a:avLst/>
              <a:gdLst/>
              <a:ahLst/>
              <a:cxnLst/>
              <a:rect l="l" t="t" r="r" b="b"/>
              <a:pathLst>
                <a:path w="3269" h="756" extrusionOk="0">
                  <a:moveTo>
                    <a:pt x="864" y="0"/>
                  </a:moveTo>
                  <a:cubicBezTo>
                    <a:pt x="693" y="0"/>
                    <a:pt x="0" y="274"/>
                    <a:pt x="18" y="398"/>
                  </a:cubicBezTo>
                  <a:cubicBezTo>
                    <a:pt x="34" y="510"/>
                    <a:pt x="191" y="739"/>
                    <a:pt x="347" y="739"/>
                  </a:cubicBezTo>
                  <a:cubicBezTo>
                    <a:pt x="362" y="739"/>
                    <a:pt x="377" y="737"/>
                    <a:pt x="392" y="732"/>
                  </a:cubicBezTo>
                  <a:cubicBezTo>
                    <a:pt x="563" y="681"/>
                    <a:pt x="806" y="404"/>
                    <a:pt x="956" y="404"/>
                  </a:cubicBezTo>
                  <a:cubicBezTo>
                    <a:pt x="956" y="404"/>
                    <a:pt x="957" y="404"/>
                    <a:pt x="957" y="404"/>
                  </a:cubicBezTo>
                  <a:cubicBezTo>
                    <a:pt x="1078" y="404"/>
                    <a:pt x="1151" y="309"/>
                    <a:pt x="1222" y="309"/>
                  </a:cubicBezTo>
                  <a:cubicBezTo>
                    <a:pt x="1240" y="309"/>
                    <a:pt x="1258" y="315"/>
                    <a:pt x="1277" y="330"/>
                  </a:cubicBezTo>
                  <a:cubicBezTo>
                    <a:pt x="1370" y="405"/>
                    <a:pt x="1633" y="442"/>
                    <a:pt x="1633" y="442"/>
                  </a:cubicBezTo>
                  <a:cubicBezTo>
                    <a:pt x="1633" y="442"/>
                    <a:pt x="1896" y="408"/>
                    <a:pt x="1991" y="334"/>
                  </a:cubicBezTo>
                  <a:cubicBezTo>
                    <a:pt x="2010" y="320"/>
                    <a:pt x="2028" y="314"/>
                    <a:pt x="2046" y="314"/>
                  </a:cubicBezTo>
                  <a:cubicBezTo>
                    <a:pt x="2118" y="314"/>
                    <a:pt x="2191" y="410"/>
                    <a:pt x="2310" y="411"/>
                  </a:cubicBezTo>
                  <a:cubicBezTo>
                    <a:pt x="2460" y="413"/>
                    <a:pt x="2704" y="695"/>
                    <a:pt x="2871" y="749"/>
                  </a:cubicBezTo>
                  <a:cubicBezTo>
                    <a:pt x="2886" y="753"/>
                    <a:pt x="2901" y="755"/>
                    <a:pt x="2916" y="755"/>
                  </a:cubicBezTo>
                  <a:cubicBezTo>
                    <a:pt x="3072" y="755"/>
                    <a:pt x="3232" y="529"/>
                    <a:pt x="3250" y="417"/>
                  </a:cubicBezTo>
                  <a:cubicBezTo>
                    <a:pt x="3269" y="296"/>
                    <a:pt x="2577" y="12"/>
                    <a:pt x="2407" y="11"/>
                  </a:cubicBezTo>
                  <a:cubicBezTo>
                    <a:pt x="2406" y="11"/>
                    <a:pt x="2405" y="11"/>
                    <a:pt x="2404" y="11"/>
                  </a:cubicBezTo>
                  <a:cubicBezTo>
                    <a:pt x="2265" y="11"/>
                    <a:pt x="2280" y="107"/>
                    <a:pt x="2168" y="107"/>
                  </a:cubicBezTo>
                  <a:cubicBezTo>
                    <a:pt x="2147" y="107"/>
                    <a:pt x="2120" y="103"/>
                    <a:pt x="2087" y="95"/>
                  </a:cubicBezTo>
                  <a:cubicBezTo>
                    <a:pt x="1882" y="42"/>
                    <a:pt x="1759" y="24"/>
                    <a:pt x="1637" y="22"/>
                  </a:cubicBezTo>
                  <a:cubicBezTo>
                    <a:pt x="1633" y="22"/>
                    <a:pt x="1628" y="22"/>
                    <a:pt x="1623" y="22"/>
                  </a:cubicBezTo>
                  <a:cubicBezTo>
                    <a:pt x="1505" y="22"/>
                    <a:pt x="1384" y="41"/>
                    <a:pt x="1185" y="89"/>
                  </a:cubicBezTo>
                  <a:cubicBezTo>
                    <a:pt x="1153" y="97"/>
                    <a:pt x="1128" y="100"/>
                    <a:pt x="1107" y="100"/>
                  </a:cubicBezTo>
                  <a:cubicBezTo>
                    <a:pt x="991" y="100"/>
                    <a:pt x="1009" y="1"/>
                    <a:pt x="865" y="0"/>
                  </a:cubicBezTo>
                  <a:cubicBezTo>
                    <a:pt x="865" y="0"/>
                    <a:pt x="864" y="0"/>
                    <a:pt x="864" y="0"/>
                  </a:cubicBezTo>
                  <a:close/>
                </a:path>
              </a:pathLst>
            </a:custGeom>
            <a:solidFill>
              <a:srgbClr val="8A4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12;p74">
              <a:extLst>
                <a:ext uri="{FF2B5EF4-FFF2-40B4-BE49-F238E27FC236}">
                  <a16:creationId xmlns:a16="http://schemas.microsoft.com/office/drawing/2014/main" id="{0CF98CA1-A423-EADD-037E-D8D2459E89EC}"/>
                </a:ext>
              </a:extLst>
            </p:cNvPr>
            <p:cNvSpPr/>
            <p:nvPr/>
          </p:nvSpPr>
          <p:spPr>
            <a:xfrm>
              <a:off x="2539402" y="2929960"/>
              <a:ext cx="121144" cy="74808"/>
            </a:xfrm>
            <a:custGeom>
              <a:avLst/>
              <a:gdLst/>
              <a:ahLst/>
              <a:cxnLst/>
              <a:rect l="l" t="t" r="r" b="b"/>
              <a:pathLst>
                <a:path w="2787" h="1721" extrusionOk="0">
                  <a:moveTo>
                    <a:pt x="797" y="0"/>
                  </a:moveTo>
                  <a:cubicBezTo>
                    <a:pt x="641" y="0"/>
                    <a:pt x="480" y="40"/>
                    <a:pt x="330" y="182"/>
                  </a:cubicBezTo>
                  <a:cubicBezTo>
                    <a:pt x="0" y="496"/>
                    <a:pt x="315" y="657"/>
                    <a:pt x="417" y="1182"/>
                  </a:cubicBezTo>
                  <a:cubicBezTo>
                    <a:pt x="494" y="1577"/>
                    <a:pt x="506" y="1720"/>
                    <a:pt x="628" y="1720"/>
                  </a:cubicBezTo>
                  <a:cubicBezTo>
                    <a:pt x="668" y="1720"/>
                    <a:pt x="721" y="1705"/>
                    <a:pt x="792" y="1678"/>
                  </a:cubicBezTo>
                  <a:cubicBezTo>
                    <a:pt x="1077" y="1568"/>
                    <a:pt x="1084" y="1429"/>
                    <a:pt x="1206" y="1108"/>
                  </a:cubicBezTo>
                  <a:cubicBezTo>
                    <a:pt x="1245" y="1003"/>
                    <a:pt x="1327" y="957"/>
                    <a:pt x="1431" y="957"/>
                  </a:cubicBezTo>
                  <a:cubicBezTo>
                    <a:pt x="1646" y="957"/>
                    <a:pt x="1961" y="1150"/>
                    <a:pt x="2228" y="1419"/>
                  </a:cubicBezTo>
                  <a:cubicBezTo>
                    <a:pt x="2317" y="1509"/>
                    <a:pt x="2397" y="1546"/>
                    <a:pt x="2465" y="1546"/>
                  </a:cubicBezTo>
                  <a:cubicBezTo>
                    <a:pt x="2697" y="1546"/>
                    <a:pt x="2787" y="1120"/>
                    <a:pt x="2626" y="956"/>
                  </a:cubicBezTo>
                  <a:cubicBezTo>
                    <a:pt x="2109" y="437"/>
                    <a:pt x="1561" y="60"/>
                    <a:pt x="1303" y="58"/>
                  </a:cubicBezTo>
                  <a:cubicBezTo>
                    <a:pt x="1162" y="57"/>
                    <a:pt x="984" y="0"/>
                    <a:pt x="797" y="0"/>
                  </a:cubicBezTo>
                  <a:close/>
                </a:path>
              </a:pathLst>
            </a:custGeom>
            <a:solidFill>
              <a:srgbClr val="663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913;p74">
              <a:extLst>
                <a:ext uri="{FF2B5EF4-FFF2-40B4-BE49-F238E27FC236}">
                  <a16:creationId xmlns:a16="http://schemas.microsoft.com/office/drawing/2014/main" id="{FA752C65-29D3-24B3-0166-5A9F979BB29E}"/>
                </a:ext>
              </a:extLst>
            </p:cNvPr>
            <p:cNvSpPr/>
            <p:nvPr/>
          </p:nvSpPr>
          <p:spPr>
            <a:xfrm>
              <a:off x="2574220" y="2971168"/>
              <a:ext cx="86848" cy="48466"/>
            </a:xfrm>
            <a:custGeom>
              <a:avLst/>
              <a:gdLst/>
              <a:ahLst/>
              <a:cxnLst/>
              <a:rect l="l" t="t" r="r" b="b"/>
              <a:pathLst>
                <a:path w="1998" h="1115" extrusionOk="0">
                  <a:moveTo>
                    <a:pt x="595" y="0"/>
                  </a:moveTo>
                  <a:cubicBezTo>
                    <a:pt x="555" y="0"/>
                    <a:pt x="522" y="4"/>
                    <a:pt x="496" y="11"/>
                  </a:cubicBezTo>
                  <a:cubicBezTo>
                    <a:pt x="294" y="70"/>
                    <a:pt x="115" y="607"/>
                    <a:pt x="115" y="607"/>
                  </a:cubicBezTo>
                  <a:cubicBezTo>
                    <a:pt x="1" y="881"/>
                    <a:pt x="436" y="1054"/>
                    <a:pt x="661" y="1106"/>
                  </a:cubicBezTo>
                  <a:cubicBezTo>
                    <a:pt x="687" y="1112"/>
                    <a:pt x="715" y="1114"/>
                    <a:pt x="744" y="1114"/>
                  </a:cubicBezTo>
                  <a:cubicBezTo>
                    <a:pt x="959" y="1114"/>
                    <a:pt x="1231" y="961"/>
                    <a:pt x="1589" y="898"/>
                  </a:cubicBezTo>
                  <a:cubicBezTo>
                    <a:pt x="1998" y="827"/>
                    <a:pt x="1776" y="495"/>
                    <a:pt x="1594" y="317"/>
                  </a:cubicBezTo>
                  <a:cubicBezTo>
                    <a:pt x="1435" y="162"/>
                    <a:pt x="870" y="0"/>
                    <a:pt x="595" y="0"/>
                  </a:cubicBezTo>
                  <a:close/>
                </a:path>
              </a:pathLst>
            </a:custGeom>
            <a:solidFill>
              <a:srgbClr val="663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914;p74">
              <a:extLst>
                <a:ext uri="{FF2B5EF4-FFF2-40B4-BE49-F238E27FC236}">
                  <a16:creationId xmlns:a16="http://schemas.microsoft.com/office/drawing/2014/main" id="{157840AF-8231-9BA5-3689-15245F80BFFA}"/>
                </a:ext>
              </a:extLst>
            </p:cNvPr>
            <p:cNvSpPr/>
            <p:nvPr/>
          </p:nvSpPr>
          <p:spPr>
            <a:xfrm>
              <a:off x="2619295" y="2924353"/>
              <a:ext cx="62245" cy="95150"/>
            </a:xfrm>
            <a:custGeom>
              <a:avLst/>
              <a:gdLst/>
              <a:ahLst/>
              <a:cxnLst/>
              <a:rect l="l" t="t" r="r" b="b"/>
              <a:pathLst>
                <a:path w="1432" h="2189" extrusionOk="0">
                  <a:moveTo>
                    <a:pt x="296" y="0"/>
                  </a:moveTo>
                  <a:cubicBezTo>
                    <a:pt x="283" y="0"/>
                    <a:pt x="270" y="3"/>
                    <a:pt x="258" y="8"/>
                  </a:cubicBezTo>
                  <a:cubicBezTo>
                    <a:pt x="174" y="47"/>
                    <a:pt x="589" y="342"/>
                    <a:pt x="563" y="501"/>
                  </a:cubicBezTo>
                  <a:cubicBezTo>
                    <a:pt x="536" y="658"/>
                    <a:pt x="592" y="641"/>
                    <a:pt x="666" y="905"/>
                  </a:cubicBezTo>
                  <a:cubicBezTo>
                    <a:pt x="739" y="1169"/>
                    <a:pt x="819" y="1379"/>
                    <a:pt x="740" y="1570"/>
                  </a:cubicBezTo>
                  <a:cubicBezTo>
                    <a:pt x="660" y="1762"/>
                    <a:pt x="754" y="1786"/>
                    <a:pt x="613" y="1825"/>
                  </a:cubicBezTo>
                  <a:cubicBezTo>
                    <a:pt x="588" y="1831"/>
                    <a:pt x="566" y="1834"/>
                    <a:pt x="547" y="1834"/>
                  </a:cubicBezTo>
                  <a:cubicBezTo>
                    <a:pt x="484" y="1834"/>
                    <a:pt x="448" y="1806"/>
                    <a:pt x="398" y="1806"/>
                  </a:cubicBezTo>
                  <a:cubicBezTo>
                    <a:pt x="378" y="1806"/>
                    <a:pt x="357" y="1810"/>
                    <a:pt x="331" y="1822"/>
                  </a:cubicBezTo>
                  <a:cubicBezTo>
                    <a:pt x="218" y="1873"/>
                    <a:pt x="288" y="2018"/>
                    <a:pt x="146" y="2043"/>
                  </a:cubicBezTo>
                  <a:cubicBezTo>
                    <a:pt x="5" y="2069"/>
                    <a:pt x="1" y="2110"/>
                    <a:pt x="1" y="2110"/>
                  </a:cubicBezTo>
                  <a:cubicBezTo>
                    <a:pt x="1" y="2110"/>
                    <a:pt x="173" y="2189"/>
                    <a:pt x="357" y="2189"/>
                  </a:cubicBezTo>
                  <a:cubicBezTo>
                    <a:pt x="382" y="2189"/>
                    <a:pt x="407" y="2187"/>
                    <a:pt x="433" y="2184"/>
                  </a:cubicBezTo>
                  <a:cubicBezTo>
                    <a:pt x="640" y="2156"/>
                    <a:pt x="724" y="2140"/>
                    <a:pt x="992" y="2104"/>
                  </a:cubicBezTo>
                  <a:cubicBezTo>
                    <a:pt x="1258" y="2067"/>
                    <a:pt x="1431" y="1791"/>
                    <a:pt x="1304" y="1606"/>
                  </a:cubicBezTo>
                  <a:cubicBezTo>
                    <a:pt x="1178" y="1419"/>
                    <a:pt x="1026" y="1325"/>
                    <a:pt x="1055" y="1103"/>
                  </a:cubicBezTo>
                  <a:cubicBezTo>
                    <a:pt x="1085" y="879"/>
                    <a:pt x="1141" y="816"/>
                    <a:pt x="946" y="629"/>
                  </a:cubicBezTo>
                  <a:cubicBezTo>
                    <a:pt x="749" y="445"/>
                    <a:pt x="761" y="366"/>
                    <a:pt x="686" y="273"/>
                  </a:cubicBezTo>
                  <a:cubicBezTo>
                    <a:pt x="618" y="189"/>
                    <a:pt x="419" y="0"/>
                    <a:pt x="296" y="0"/>
                  </a:cubicBezTo>
                  <a:close/>
                </a:path>
              </a:pathLst>
            </a:custGeom>
            <a:solidFill>
              <a:srgbClr val="1D13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915;p74">
              <a:extLst>
                <a:ext uri="{FF2B5EF4-FFF2-40B4-BE49-F238E27FC236}">
                  <a16:creationId xmlns:a16="http://schemas.microsoft.com/office/drawing/2014/main" id="{51605A54-55C6-9E1E-30F5-38060AB247F3}"/>
                </a:ext>
              </a:extLst>
            </p:cNvPr>
            <p:cNvSpPr/>
            <p:nvPr/>
          </p:nvSpPr>
          <p:spPr>
            <a:xfrm>
              <a:off x="2531926" y="3057711"/>
              <a:ext cx="40859" cy="78807"/>
            </a:xfrm>
            <a:custGeom>
              <a:avLst/>
              <a:gdLst/>
              <a:ahLst/>
              <a:cxnLst/>
              <a:rect l="l" t="t" r="r" b="b"/>
              <a:pathLst>
                <a:path w="940" h="1813" extrusionOk="0">
                  <a:moveTo>
                    <a:pt x="12" y="1"/>
                  </a:moveTo>
                  <a:lnTo>
                    <a:pt x="1" y="1533"/>
                  </a:lnTo>
                  <a:lnTo>
                    <a:pt x="940" y="1812"/>
                  </a:lnTo>
                  <a:cubicBezTo>
                    <a:pt x="940" y="1812"/>
                    <a:pt x="634" y="1005"/>
                    <a:pt x="480" y="530"/>
                  </a:cubicBezTo>
                  <a:cubicBezTo>
                    <a:pt x="325" y="57"/>
                    <a:pt x="12" y="1"/>
                    <a:pt x="12" y="1"/>
                  </a:cubicBezTo>
                  <a:close/>
                </a:path>
              </a:pathLst>
            </a:custGeom>
            <a:solidFill>
              <a:srgbClr val="663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916;p74">
              <a:extLst>
                <a:ext uri="{FF2B5EF4-FFF2-40B4-BE49-F238E27FC236}">
                  <a16:creationId xmlns:a16="http://schemas.microsoft.com/office/drawing/2014/main" id="{6A966E53-7CAD-060F-7A4F-2ABF50202FEB}"/>
                </a:ext>
              </a:extLst>
            </p:cNvPr>
            <p:cNvSpPr/>
            <p:nvPr/>
          </p:nvSpPr>
          <p:spPr>
            <a:xfrm>
              <a:off x="2531926" y="3109525"/>
              <a:ext cx="38990" cy="39990"/>
            </a:xfrm>
            <a:custGeom>
              <a:avLst/>
              <a:gdLst/>
              <a:ahLst/>
              <a:cxnLst/>
              <a:rect l="l" t="t" r="r" b="b"/>
              <a:pathLst>
                <a:path w="897" h="920" extrusionOk="0">
                  <a:moveTo>
                    <a:pt x="5" y="1"/>
                  </a:moveTo>
                  <a:lnTo>
                    <a:pt x="1" y="545"/>
                  </a:lnTo>
                  <a:lnTo>
                    <a:pt x="262" y="919"/>
                  </a:lnTo>
                  <a:cubicBezTo>
                    <a:pt x="529" y="919"/>
                    <a:pt x="897" y="549"/>
                    <a:pt x="897" y="549"/>
                  </a:cubicBezTo>
                  <a:cubicBezTo>
                    <a:pt x="771" y="81"/>
                    <a:pt x="5" y="1"/>
                    <a:pt x="5" y="1"/>
                  </a:cubicBezTo>
                  <a:close/>
                </a:path>
              </a:pathLst>
            </a:custGeom>
            <a:solidFill>
              <a:srgbClr val="0F08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917;p74">
              <a:extLst>
                <a:ext uri="{FF2B5EF4-FFF2-40B4-BE49-F238E27FC236}">
                  <a16:creationId xmlns:a16="http://schemas.microsoft.com/office/drawing/2014/main" id="{DCA95BBD-6A82-074F-0C5D-FB44F8B5E0BC}"/>
                </a:ext>
              </a:extLst>
            </p:cNvPr>
            <p:cNvSpPr/>
            <p:nvPr/>
          </p:nvSpPr>
          <p:spPr>
            <a:xfrm>
              <a:off x="2591085" y="2982991"/>
              <a:ext cx="35035" cy="23125"/>
            </a:xfrm>
            <a:custGeom>
              <a:avLst/>
              <a:gdLst/>
              <a:ahLst/>
              <a:cxnLst/>
              <a:rect l="l" t="t" r="r" b="b"/>
              <a:pathLst>
                <a:path w="806" h="532" extrusionOk="0">
                  <a:moveTo>
                    <a:pt x="414" y="0"/>
                  </a:moveTo>
                  <a:cubicBezTo>
                    <a:pt x="309" y="0"/>
                    <a:pt x="150" y="90"/>
                    <a:pt x="76" y="263"/>
                  </a:cubicBezTo>
                  <a:cubicBezTo>
                    <a:pt x="0" y="442"/>
                    <a:pt x="219" y="493"/>
                    <a:pt x="247" y="493"/>
                  </a:cubicBezTo>
                  <a:cubicBezTo>
                    <a:pt x="276" y="495"/>
                    <a:pt x="653" y="532"/>
                    <a:pt x="653" y="532"/>
                  </a:cubicBezTo>
                  <a:cubicBezTo>
                    <a:pt x="653" y="532"/>
                    <a:pt x="790" y="474"/>
                    <a:pt x="798" y="405"/>
                  </a:cubicBezTo>
                  <a:cubicBezTo>
                    <a:pt x="805" y="335"/>
                    <a:pt x="777" y="214"/>
                    <a:pt x="702" y="158"/>
                  </a:cubicBezTo>
                  <a:cubicBezTo>
                    <a:pt x="625" y="103"/>
                    <a:pt x="533" y="8"/>
                    <a:pt x="426" y="1"/>
                  </a:cubicBezTo>
                  <a:cubicBezTo>
                    <a:pt x="422" y="0"/>
                    <a:pt x="418" y="0"/>
                    <a:pt x="414" y="0"/>
                  </a:cubicBezTo>
                  <a:close/>
                </a:path>
              </a:pathLst>
            </a:custGeom>
            <a:solidFill>
              <a:srgbClr val="100A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918;p74">
              <a:extLst>
                <a:ext uri="{FF2B5EF4-FFF2-40B4-BE49-F238E27FC236}">
                  <a16:creationId xmlns:a16="http://schemas.microsoft.com/office/drawing/2014/main" id="{85FA207B-96B3-3D96-1D75-CEAD7BEB907D}"/>
                </a:ext>
              </a:extLst>
            </p:cNvPr>
            <p:cNvSpPr/>
            <p:nvPr/>
          </p:nvSpPr>
          <p:spPr>
            <a:xfrm>
              <a:off x="2590346" y="2987468"/>
              <a:ext cx="32340" cy="25907"/>
            </a:xfrm>
            <a:custGeom>
              <a:avLst/>
              <a:gdLst/>
              <a:ahLst/>
              <a:cxnLst/>
              <a:rect l="l" t="t" r="r" b="b"/>
              <a:pathLst>
                <a:path w="744" h="596" extrusionOk="0">
                  <a:moveTo>
                    <a:pt x="384" y="1"/>
                  </a:moveTo>
                  <a:cubicBezTo>
                    <a:pt x="369" y="1"/>
                    <a:pt x="355" y="2"/>
                    <a:pt x="341" y="3"/>
                  </a:cubicBezTo>
                  <a:cubicBezTo>
                    <a:pt x="187" y="16"/>
                    <a:pt x="40" y="180"/>
                    <a:pt x="17" y="340"/>
                  </a:cubicBezTo>
                  <a:cubicBezTo>
                    <a:pt x="2" y="459"/>
                    <a:pt x="1" y="482"/>
                    <a:pt x="19" y="482"/>
                  </a:cubicBezTo>
                  <a:cubicBezTo>
                    <a:pt x="28" y="482"/>
                    <a:pt x="41" y="477"/>
                    <a:pt x="59" y="475"/>
                  </a:cubicBezTo>
                  <a:cubicBezTo>
                    <a:pt x="61" y="474"/>
                    <a:pt x="63" y="474"/>
                    <a:pt x="65" y="474"/>
                  </a:cubicBezTo>
                  <a:cubicBezTo>
                    <a:pt x="123" y="474"/>
                    <a:pt x="219" y="596"/>
                    <a:pt x="411" y="596"/>
                  </a:cubicBezTo>
                  <a:cubicBezTo>
                    <a:pt x="412" y="596"/>
                    <a:pt x="413" y="596"/>
                    <a:pt x="413" y="596"/>
                  </a:cubicBezTo>
                  <a:cubicBezTo>
                    <a:pt x="609" y="596"/>
                    <a:pt x="744" y="432"/>
                    <a:pt x="717" y="239"/>
                  </a:cubicBezTo>
                  <a:cubicBezTo>
                    <a:pt x="691" y="64"/>
                    <a:pt x="529" y="1"/>
                    <a:pt x="384" y="1"/>
                  </a:cubicBezTo>
                  <a:close/>
                </a:path>
              </a:pathLst>
            </a:custGeom>
            <a:solidFill>
              <a:srgbClr val="330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919;p74">
              <a:extLst>
                <a:ext uri="{FF2B5EF4-FFF2-40B4-BE49-F238E27FC236}">
                  <a16:creationId xmlns:a16="http://schemas.microsoft.com/office/drawing/2014/main" id="{9634139B-DCD1-933E-1400-CAF11916EF49}"/>
                </a:ext>
              </a:extLst>
            </p:cNvPr>
            <p:cNvSpPr/>
            <p:nvPr/>
          </p:nvSpPr>
          <p:spPr>
            <a:xfrm>
              <a:off x="2531795" y="3098093"/>
              <a:ext cx="48771" cy="59985"/>
            </a:xfrm>
            <a:custGeom>
              <a:avLst/>
              <a:gdLst/>
              <a:ahLst/>
              <a:cxnLst/>
              <a:rect l="l" t="t" r="r" b="b"/>
              <a:pathLst>
                <a:path w="1122" h="1380" extrusionOk="0">
                  <a:moveTo>
                    <a:pt x="325" y="1"/>
                  </a:moveTo>
                  <a:cubicBezTo>
                    <a:pt x="157" y="1"/>
                    <a:pt x="9" y="21"/>
                    <a:pt x="9" y="21"/>
                  </a:cubicBezTo>
                  <a:lnTo>
                    <a:pt x="1" y="1370"/>
                  </a:lnTo>
                  <a:cubicBezTo>
                    <a:pt x="1" y="1370"/>
                    <a:pt x="85" y="1380"/>
                    <a:pt x="178" y="1380"/>
                  </a:cubicBezTo>
                  <a:cubicBezTo>
                    <a:pt x="222" y="1380"/>
                    <a:pt x="266" y="1378"/>
                    <a:pt x="305" y="1372"/>
                  </a:cubicBezTo>
                  <a:cubicBezTo>
                    <a:pt x="428" y="1354"/>
                    <a:pt x="613" y="1089"/>
                    <a:pt x="532" y="994"/>
                  </a:cubicBezTo>
                  <a:cubicBezTo>
                    <a:pt x="466" y="917"/>
                    <a:pt x="407" y="858"/>
                    <a:pt x="332" y="858"/>
                  </a:cubicBezTo>
                  <a:cubicBezTo>
                    <a:pt x="315" y="858"/>
                    <a:pt x="297" y="861"/>
                    <a:pt x="279" y="867"/>
                  </a:cubicBezTo>
                  <a:cubicBezTo>
                    <a:pt x="273" y="869"/>
                    <a:pt x="268" y="870"/>
                    <a:pt x="262" y="870"/>
                  </a:cubicBezTo>
                  <a:cubicBezTo>
                    <a:pt x="170" y="870"/>
                    <a:pt x="100" y="595"/>
                    <a:pt x="157" y="561"/>
                  </a:cubicBezTo>
                  <a:cubicBezTo>
                    <a:pt x="200" y="536"/>
                    <a:pt x="332" y="470"/>
                    <a:pt x="415" y="470"/>
                  </a:cubicBezTo>
                  <a:cubicBezTo>
                    <a:pt x="452" y="470"/>
                    <a:pt x="478" y="483"/>
                    <a:pt x="484" y="517"/>
                  </a:cubicBezTo>
                  <a:cubicBezTo>
                    <a:pt x="504" y="631"/>
                    <a:pt x="543" y="842"/>
                    <a:pt x="748" y="852"/>
                  </a:cubicBezTo>
                  <a:cubicBezTo>
                    <a:pt x="752" y="853"/>
                    <a:pt x="757" y="853"/>
                    <a:pt x="761" y="853"/>
                  </a:cubicBezTo>
                  <a:cubicBezTo>
                    <a:pt x="958" y="853"/>
                    <a:pt x="1121" y="632"/>
                    <a:pt x="964" y="426"/>
                  </a:cubicBezTo>
                  <a:cubicBezTo>
                    <a:pt x="804" y="215"/>
                    <a:pt x="823" y="74"/>
                    <a:pt x="589" y="24"/>
                  </a:cubicBezTo>
                  <a:cubicBezTo>
                    <a:pt x="508" y="7"/>
                    <a:pt x="414" y="1"/>
                    <a:pt x="325" y="1"/>
                  </a:cubicBezTo>
                  <a:close/>
                </a:path>
              </a:pathLst>
            </a:custGeom>
            <a:solidFill>
              <a:srgbClr val="1A0D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920;p74">
              <a:extLst>
                <a:ext uri="{FF2B5EF4-FFF2-40B4-BE49-F238E27FC236}">
                  <a16:creationId xmlns:a16="http://schemas.microsoft.com/office/drawing/2014/main" id="{9D1F340C-2505-BBF7-AF7A-97F853712787}"/>
                </a:ext>
              </a:extLst>
            </p:cNvPr>
            <p:cNvSpPr/>
            <p:nvPr/>
          </p:nvSpPr>
          <p:spPr>
            <a:xfrm>
              <a:off x="2603169" y="2992162"/>
              <a:ext cx="8476" cy="8128"/>
            </a:xfrm>
            <a:custGeom>
              <a:avLst/>
              <a:gdLst/>
              <a:ahLst/>
              <a:cxnLst/>
              <a:rect l="l" t="t" r="r" b="b"/>
              <a:pathLst>
                <a:path w="195" h="187" extrusionOk="0">
                  <a:moveTo>
                    <a:pt x="97" y="1"/>
                  </a:moveTo>
                  <a:cubicBezTo>
                    <a:pt x="50" y="1"/>
                    <a:pt x="3" y="31"/>
                    <a:pt x="0" y="93"/>
                  </a:cubicBezTo>
                  <a:cubicBezTo>
                    <a:pt x="3" y="155"/>
                    <a:pt x="50" y="186"/>
                    <a:pt x="97" y="186"/>
                  </a:cubicBezTo>
                  <a:cubicBezTo>
                    <a:pt x="144" y="186"/>
                    <a:pt x="191" y="156"/>
                    <a:pt x="194" y="94"/>
                  </a:cubicBezTo>
                  <a:cubicBezTo>
                    <a:pt x="191" y="32"/>
                    <a:pt x="144"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921;p74">
              <a:extLst>
                <a:ext uri="{FF2B5EF4-FFF2-40B4-BE49-F238E27FC236}">
                  <a16:creationId xmlns:a16="http://schemas.microsoft.com/office/drawing/2014/main" id="{BE696131-895F-496C-E5AE-987F372EB5FD}"/>
                </a:ext>
              </a:extLst>
            </p:cNvPr>
            <p:cNvSpPr/>
            <p:nvPr/>
          </p:nvSpPr>
          <p:spPr>
            <a:xfrm>
              <a:off x="2607690" y="2990641"/>
              <a:ext cx="6651" cy="5651"/>
            </a:xfrm>
            <a:custGeom>
              <a:avLst/>
              <a:gdLst/>
              <a:ahLst/>
              <a:cxnLst/>
              <a:rect l="l" t="t" r="r" b="b"/>
              <a:pathLst>
                <a:path w="153" h="130" extrusionOk="0">
                  <a:moveTo>
                    <a:pt x="68" y="1"/>
                  </a:moveTo>
                  <a:cubicBezTo>
                    <a:pt x="66" y="1"/>
                    <a:pt x="65" y="1"/>
                    <a:pt x="64" y="1"/>
                  </a:cubicBezTo>
                  <a:cubicBezTo>
                    <a:pt x="30" y="1"/>
                    <a:pt x="0" y="29"/>
                    <a:pt x="0" y="64"/>
                  </a:cubicBezTo>
                  <a:cubicBezTo>
                    <a:pt x="0" y="100"/>
                    <a:pt x="28" y="128"/>
                    <a:pt x="64" y="129"/>
                  </a:cubicBezTo>
                  <a:cubicBezTo>
                    <a:pt x="65" y="130"/>
                    <a:pt x="66" y="130"/>
                    <a:pt x="68" y="130"/>
                  </a:cubicBezTo>
                  <a:cubicBezTo>
                    <a:pt x="151" y="130"/>
                    <a:pt x="152" y="1"/>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922;p74">
              <a:extLst>
                <a:ext uri="{FF2B5EF4-FFF2-40B4-BE49-F238E27FC236}">
                  <a16:creationId xmlns:a16="http://schemas.microsoft.com/office/drawing/2014/main" id="{00F1FA9D-1842-48EA-C0F5-A39CC253B121}"/>
                </a:ext>
              </a:extLst>
            </p:cNvPr>
            <p:cNvSpPr/>
            <p:nvPr/>
          </p:nvSpPr>
          <p:spPr>
            <a:xfrm>
              <a:off x="2558050" y="2947434"/>
              <a:ext cx="41425" cy="76068"/>
            </a:xfrm>
            <a:custGeom>
              <a:avLst/>
              <a:gdLst/>
              <a:ahLst/>
              <a:cxnLst/>
              <a:rect l="l" t="t" r="r" b="b"/>
              <a:pathLst>
                <a:path w="953" h="1750" extrusionOk="0">
                  <a:moveTo>
                    <a:pt x="467" y="1"/>
                  </a:moveTo>
                  <a:cubicBezTo>
                    <a:pt x="422" y="1"/>
                    <a:pt x="367" y="7"/>
                    <a:pt x="297" y="19"/>
                  </a:cubicBezTo>
                  <a:cubicBezTo>
                    <a:pt x="0" y="69"/>
                    <a:pt x="184" y="163"/>
                    <a:pt x="136" y="322"/>
                  </a:cubicBezTo>
                  <a:cubicBezTo>
                    <a:pt x="89" y="480"/>
                    <a:pt x="336" y="573"/>
                    <a:pt x="292" y="795"/>
                  </a:cubicBezTo>
                  <a:cubicBezTo>
                    <a:pt x="275" y="876"/>
                    <a:pt x="262" y="947"/>
                    <a:pt x="263" y="1005"/>
                  </a:cubicBezTo>
                  <a:cubicBezTo>
                    <a:pt x="263" y="1005"/>
                    <a:pt x="209" y="1221"/>
                    <a:pt x="246" y="1433"/>
                  </a:cubicBezTo>
                  <a:cubicBezTo>
                    <a:pt x="281" y="1644"/>
                    <a:pt x="525" y="1728"/>
                    <a:pt x="747" y="1748"/>
                  </a:cubicBezTo>
                  <a:cubicBezTo>
                    <a:pt x="759" y="1749"/>
                    <a:pt x="769" y="1749"/>
                    <a:pt x="779" y="1749"/>
                  </a:cubicBezTo>
                  <a:cubicBezTo>
                    <a:pt x="952" y="1749"/>
                    <a:pt x="814" y="1578"/>
                    <a:pt x="652" y="1436"/>
                  </a:cubicBezTo>
                  <a:cubicBezTo>
                    <a:pt x="481" y="1285"/>
                    <a:pt x="487" y="1152"/>
                    <a:pt x="487" y="1152"/>
                  </a:cubicBezTo>
                  <a:cubicBezTo>
                    <a:pt x="754" y="1140"/>
                    <a:pt x="574" y="950"/>
                    <a:pt x="777" y="705"/>
                  </a:cubicBezTo>
                  <a:cubicBezTo>
                    <a:pt x="842" y="625"/>
                    <a:pt x="942" y="391"/>
                    <a:pt x="780" y="206"/>
                  </a:cubicBezTo>
                  <a:cubicBezTo>
                    <a:pt x="655" y="65"/>
                    <a:pt x="613" y="1"/>
                    <a:pt x="467" y="1"/>
                  </a:cubicBezTo>
                  <a:close/>
                </a:path>
              </a:pathLst>
            </a:custGeom>
            <a:solidFill>
              <a:srgbClr val="1D13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923;p74">
              <a:extLst>
                <a:ext uri="{FF2B5EF4-FFF2-40B4-BE49-F238E27FC236}">
                  <a16:creationId xmlns:a16="http://schemas.microsoft.com/office/drawing/2014/main" id="{4295A176-2E12-7B69-98E0-255A2A3218C4}"/>
                </a:ext>
              </a:extLst>
            </p:cNvPr>
            <p:cNvSpPr/>
            <p:nvPr/>
          </p:nvSpPr>
          <p:spPr>
            <a:xfrm>
              <a:off x="2467290" y="2867454"/>
              <a:ext cx="132315" cy="104800"/>
            </a:xfrm>
            <a:custGeom>
              <a:avLst/>
              <a:gdLst/>
              <a:ahLst/>
              <a:cxnLst/>
              <a:rect l="l" t="t" r="r" b="b"/>
              <a:pathLst>
                <a:path w="3044" h="2411" extrusionOk="0">
                  <a:moveTo>
                    <a:pt x="1183" y="0"/>
                  </a:moveTo>
                  <a:cubicBezTo>
                    <a:pt x="962" y="0"/>
                    <a:pt x="569" y="310"/>
                    <a:pt x="285" y="521"/>
                  </a:cubicBezTo>
                  <a:cubicBezTo>
                    <a:pt x="0" y="733"/>
                    <a:pt x="40" y="1169"/>
                    <a:pt x="535" y="1169"/>
                  </a:cubicBezTo>
                  <a:cubicBezTo>
                    <a:pt x="549" y="1169"/>
                    <a:pt x="564" y="1169"/>
                    <a:pt x="579" y="1168"/>
                  </a:cubicBezTo>
                  <a:cubicBezTo>
                    <a:pt x="832" y="1155"/>
                    <a:pt x="950" y="1127"/>
                    <a:pt x="1019" y="1127"/>
                  </a:cubicBezTo>
                  <a:cubicBezTo>
                    <a:pt x="1097" y="1127"/>
                    <a:pt x="1114" y="1162"/>
                    <a:pt x="1192" y="1291"/>
                  </a:cubicBezTo>
                  <a:cubicBezTo>
                    <a:pt x="1340" y="1535"/>
                    <a:pt x="1297" y="2097"/>
                    <a:pt x="1511" y="2410"/>
                  </a:cubicBezTo>
                  <a:cubicBezTo>
                    <a:pt x="1730" y="2100"/>
                    <a:pt x="1696" y="1539"/>
                    <a:pt x="1846" y="1295"/>
                  </a:cubicBezTo>
                  <a:cubicBezTo>
                    <a:pt x="1924" y="1168"/>
                    <a:pt x="1942" y="1133"/>
                    <a:pt x="2016" y="1133"/>
                  </a:cubicBezTo>
                  <a:cubicBezTo>
                    <a:pt x="2085" y="1133"/>
                    <a:pt x="2203" y="1163"/>
                    <a:pt x="2461" y="1180"/>
                  </a:cubicBezTo>
                  <a:cubicBezTo>
                    <a:pt x="2480" y="1181"/>
                    <a:pt x="2499" y="1181"/>
                    <a:pt x="2517" y="1181"/>
                  </a:cubicBezTo>
                  <a:cubicBezTo>
                    <a:pt x="3000" y="1181"/>
                    <a:pt x="3044" y="752"/>
                    <a:pt x="2764" y="538"/>
                  </a:cubicBezTo>
                  <a:cubicBezTo>
                    <a:pt x="2481" y="322"/>
                    <a:pt x="2089" y="5"/>
                    <a:pt x="1869" y="5"/>
                  </a:cubicBezTo>
                  <a:cubicBezTo>
                    <a:pt x="1864" y="5"/>
                    <a:pt x="1859" y="5"/>
                    <a:pt x="1854" y="5"/>
                  </a:cubicBezTo>
                  <a:cubicBezTo>
                    <a:pt x="1637" y="21"/>
                    <a:pt x="1528" y="122"/>
                    <a:pt x="1528" y="122"/>
                  </a:cubicBezTo>
                  <a:cubicBezTo>
                    <a:pt x="1528" y="122"/>
                    <a:pt x="1418" y="18"/>
                    <a:pt x="1201" y="1"/>
                  </a:cubicBezTo>
                  <a:cubicBezTo>
                    <a:pt x="1195" y="0"/>
                    <a:pt x="1189" y="0"/>
                    <a:pt x="1183" y="0"/>
                  </a:cubicBezTo>
                  <a:close/>
                </a:path>
              </a:pathLst>
            </a:custGeom>
            <a:solidFill>
              <a:srgbClr val="1D13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924;p74">
              <a:extLst>
                <a:ext uri="{FF2B5EF4-FFF2-40B4-BE49-F238E27FC236}">
                  <a16:creationId xmlns:a16="http://schemas.microsoft.com/office/drawing/2014/main" id="{E723BC53-567C-5FE9-69F4-5F78A1BEE93B}"/>
                </a:ext>
              </a:extLst>
            </p:cNvPr>
            <p:cNvSpPr/>
            <p:nvPr/>
          </p:nvSpPr>
          <p:spPr>
            <a:xfrm>
              <a:off x="2760826" y="3365766"/>
              <a:ext cx="1315413" cy="866742"/>
            </a:xfrm>
            <a:custGeom>
              <a:avLst/>
              <a:gdLst/>
              <a:ahLst/>
              <a:cxnLst/>
              <a:rect l="l" t="t" r="r" b="b"/>
              <a:pathLst>
                <a:path w="30262" h="19940" extrusionOk="0">
                  <a:moveTo>
                    <a:pt x="3417" y="0"/>
                  </a:moveTo>
                  <a:cubicBezTo>
                    <a:pt x="3516" y="741"/>
                    <a:pt x="3561" y="1754"/>
                    <a:pt x="3249" y="2518"/>
                  </a:cubicBezTo>
                  <a:cubicBezTo>
                    <a:pt x="2691" y="3877"/>
                    <a:pt x="2342" y="5822"/>
                    <a:pt x="2419" y="6835"/>
                  </a:cubicBezTo>
                  <a:cubicBezTo>
                    <a:pt x="2496" y="7847"/>
                    <a:pt x="2786" y="8606"/>
                    <a:pt x="1394" y="9018"/>
                  </a:cubicBezTo>
                  <a:cubicBezTo>
                    <a:pt x="0" y="9431"/>
                    <a:pt x="497" y="10782"/>
                    <a:pt x="660" y="11540"/>
                  </a:cubicBezTo>
                  <a:cubicBezTo>
                    <a:pt x="771" y="12058"/>
                    <a:pt x="608" y="12168"/>
                    <a:pt x="327" y="12336"/>
                  </a:cubicBezTo>
                  <a:cubicBezTo>
                    <a:pt x="990" y="12650"/>
                    <a:pt x="1369" y="12851"/>
                    <a:pt x="1369" y="12851"/>
                  </a:cubicBezTo>
                  <a:cubicBezTo>
                    <a:pt x="1966" y="11718"/>
                    <a:pt x="4037" y="10637"/>
                    <a:pt x="5470" y="10478"/>
                  </a:cubicBezTo>
                  <a:cubicBezTo>
                    <a:pt x="5595" y="10464"/>
                    <a:pt x="5718" y="10458"/>
                    <a:pt x="5838" y="10458"/>
                  </a:cubicBezTo>
                  <a:cubicBezTo>
                    <a:pt x="7106" y="10458"/>
                    <a:pt x="8153" y="11184"/>
                    <a:pt x="8874" y="11807"/>
                  </a:cubicBezTo>
                  <a:cubicBezTo>
                    <a:pt x="9022" y="11934"/>
                    <a:pt x="9270" y="11959"/>
                    <a:pt x="9534" y="11959"/>
                  </a:cubicBezTo>
                  <a:cubicBezTo>
                    <a:pt x="9700" y="11959"/>
                    <a:pt x="9873" y="11949"/>
                    <a:pt x="10032" y="11949"/>
                  </a:cubicBezTo>
                  <a:cubicBezTo>
                    <a:pt x="10377" y="11949"/>
                    <a:pt x="10658" y="11995"/>
                    <a:pt x="10671" y="12283"/>
                  </a:cubicBezTo>
                  <a:cubicBezTo>
                    <a:pt x="10699" y="12915"/>
                    <a:pt x="11551" y="14647"/>
                    <a:pt x="12641" y="15370"/>
                  </a:cubicBezTo>
                  <a:cubicBezTo>
                    <a:pt x="13731" y="16095"/>
                    <a:pt x="13940" y="16389"/>
                    <a:pt x="14187" y="17277"/>
                  </a:cubicBezTo>
                  <a:cubicBezTo>
                    <a:pt x="14434" y="18163"/>
                    <a:pt x="15617" y="18592"/>
                    <a:pt x="16416" y="18806"/>
                  </a:cubicBezTo>
                  <a:cubicBezTo>
                    <a:pt x="16564" y="18846"/>
                    <a:pt x="16723" y="18863"/>
                    <a:pt x="16893" y="18863"/>
                  </a:cubicBezTo>
                  <a:cubicBezTo>
                    <a:pt x="17645" y="18863"/>
                    <a:pt x="18614" y="18531"/>
                    <a:pt x="19781" y="18367"/>
                  </a:cubicBezTo>
                  <a:cubicBezTo>
                    <a:pt x="20067" y="18327"/>
                    <a:pt x="20279" y="18308"/>
                    <a:pt x="20447" y="18308"/>
                  </a:cubicBezTo>
                  <a:cubicBezTo>
                    <a:pt x="21119" y="18308"/>
                    <a:pt x="21076" y="18611"/>
                    <a:pt x="22220" y="19057"/>
                  </a:cubicBezTo>
                  <a:cubicBezTo>
                    <a:pt x="22753" y="19265"/>
                    <a:pt x="23497" y="19580"/>
                    <a:pt x="24395" y="19914"/>
                  </a:cubicBezTo>
                  <a:lnTo>
                    <a:pt x="28069" y="19939"/>
                  </a:lnTo>
                  <a:cubicBezTo>
                    <a:pt x="28084" y="19939"/>
                    <a:pt x="28099" y="19939"/>
                    <a:pt x="28114" y="19939"/>
                  </a:cubicBezTo>
                  <a:cubicBezTo>
                    <a:pt x="30262" y="19939"/>
                    <a:pt x="28938" y="18987"/>
                    <a:pt x="25809" y="17775"/>
                  </a:cubicBezTo>
                  <a:cubicBezTo>
                    <a:pt x="24928" y="17434"/>
                    <a:pt x="23942" y="17318"/>
                    <a:pt x="22941" y="17318"/>
                  </a:cubicBezTo>
                  <a:cubicBezTo>
                    <a:pt x="20863" y="17318"/>
                    <a:pt x="18716" y="17814"/>
                    <a:pt x="17294" y="17814"/>
                  </a:cubicBezTo>
                  <a:cubicBezTo>
                    <a:pt x="16948" y="17814"/>
                    <a:pt x="16644" y="17784"/>
                    <a:pt x="16395" y="17711"/>
                  </a:cubicBezTo>
                  <a:cubicBezTo>
                    <a:pt x="14629" y="17194"/>
                    <a:pt x="14138" y="15043"/>
                    <a:pt x="12521" y="11051"/>
                  </a:cubicBezTo>
                  <a:cubicBezTo>
                    <a:pt x="10906" y="7059"/>
                    <a:pt x="6506" y="3429"/>
                    <a:pt x="5253" y="1840"/>
                  </a:cubicBezTo>
                  <a:cubicBezTo>
                    <a:pt x="4756" y="1210"/>
                    <a:pt x="4096" y="607"/>
                    <a:pt x="3417" y="0"/>
                  </a:cubicBezTo>
                  <a:close/>
                </a:path>
              </a:pathLst>
            </a:custGeom>
            <a:solidFill>
              <a:srgbClr val="1D13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925;p74">
              <a:extLst>
                <a:ext uri="{FF2B5EF4-FFF2-40B4-BE49-F238E27FC236}">
                  <a16:creationId xmlns:a16="http://schemas.microsoft.com/office/drawing/2014/main" id="{E11349F0-1868-065C-D24C-2416B22A7C14}"/>
                </a:ext>
              </a:extLst>
            </p:cNvPr>
            <p:cNvSpPr/>
            <p:nvPr/>
          </p:nvSpPr>
          <p:spPr>
            <a:xfrm>
              <a:off x="2610950" y="3243448"/>
              <a:ext cx="265456" cy="601416"/>
            </a:xfrm>
            <a:custGeom>
              <a:avLst/>
              <a:gdLst/>
              <a:ahLst/>
              <a:cxnLst/>
              <a:rect l="l" t="t" r="r" b="b"/>
              <a:pathLst>
                <a:path w="6107" h="13836" extrusionOk="0">
                  <a:moveTo>
                    <a:pt x="4183" y="1"/>
                  </a:moveTo>
                  <a:cubicBezTo>
                    <a:pt x="4033" y="166"/>
                    <a:pt x="3783" y="384"/>
                    <a:pt x="3370" y="658"/>
                  </a:cubicBezTo>
                  <a:cubicBezTo>
                    <a:pt x="2173" y="1453"/>
                    <a:pt x="1999" y="1495"/>
                    <a:pt x="1000" y="3299"/>
                  </a:cubicBezTo>
                  <a:cubicBezTo>
                    <a:pt x="0" y="5104"/>
                    <a:pt x="40" y="4386"/>
                    <a:pt x="267" y="5484"/>
                  </a:cubicBezTo>
                  <a:cubicBezTo>
                    <a:pt x="382" y="6039"/>
                    <a:pt x="416" y="6313"/>
                    <a:pt x="497" y="6313"/>
                  </a:cubicBezTo>
                  <a:cubicBezTo>
                    <a:pt x="576" y="6313"/>
                    <a:pt x="699" y="6050"/>
                    <a:pt x="984" y="5531"/>
                  </a:cubicBezTo>
                  <a:cubicBezTo>
                    <a:pt x="1562" y="4481"/>
                    <a:pt x="1452" y="3387"/>
                    <a:pt x="2102" y="3054"/>
                  </a:cubicBezTo>
                  <a:cubicBezTo>
                    <a:pt x="2473" y="2864"/>
                    <a:pt x="2742" y="2661"/>
                    <a:pt x="3044" y="2661"/>
                  </a:cubicBezTo>
                  <a:cubicBezTo>
                    <a:pt x="3274" y="2661"/>
                    <a:pt x="3522" y="2778"/>
                    <a:pt x="3846" y="3107"/>
                  </a:cubicBezTo>
                  <a:cubicBezTo>
                    <a:pt x="4599" y="3870"/>
                    <a:pt x="4979" y="3620"/>
                    <a:pt x="3834" y="4792"/>
                  </a:cubicBezTo>
                  <a:cubicBezTo>
                    <a:pt x="2690" y="5963"/>
                    <a:pt x="1284" y="6376"/>
                    <a:pt x="1450" y="7893"/>
                  </a:cubicBezTo>
                  <a:cubicBezTo>
                    <a:pt x="1616" y="9411"/>
                    <a:pt x="1630" y="9874"/>
                    <a:pt x="1301" y="10377"/>
                  </a:cubicBezTo>
                  <a:cubicBezTo>
                    <a:pt x="972" y="10881"/>
                    <a:pt x="1357" y="10757"/>
                    <a:pt x="1790" y="11770"/>
                  </a:cubicBezTo>
                  <a:cubicBezTo>
                    <a:pt x="2224" y="12784"/>
                    <a:pt x="1795" y="13835"/>
                    <a:pt x="1795" y="13835"/>
                  </a:cubicBezTo>
                  <a:lnTo>
                    <a:pt x="2330" y="13248"/>
                  </a:lnTo>
                  <a:cubicBezTo>
                    <a:pt x="2812" y="12788"/>
                    <a:pt x="3108" y="12789"/>
                    <a:pt x="2735" y="11776"/>
                  </a:cubicBezTo>
                  <a:cubicBezTo>
                    <a:pt x="2364" y="10762"/>
                    <a:pt x="2071" y="11350"/>
                    <a:pt x="2478" y="9879"/>
                  </a:cubicBezTo>
                  <a:cubicBezTo>
                    <a:pt x="2885" y="8405"/>
                    <a:pt x="2240" y="7898"/>
                    <a:pt x="3326" y="7401"/>
                  </a:cubicBezTo>
                  <a:cubicBezTo>
                    <a:pt x="4411" y="6904"/>
                    <a:pt x="4963" y="6231"/>
                    <a:pt x="5219" y="5601"/>
                  </a:cubicBezTo>
                  <a:cubicBezTo>
                    <a:pt x="5475" y="4972"/>
                    <a:pt x="4893" y="3999"/>
                    <a:pt x="5617" y="2992"/>
                  </a:cubicBezTo>
                  <a:cubicBezTo>
                    <a:pt x="5809" y="2722"/>
                    <a:pt x="5973" y="2434"/>
                    <a:pt x="6106" y="2132"/>
                  </a:cubicBezTo>
                  <a:cubicBezTo>
                    <a:pt x="5365" y="1456"/>
                    <a:pt x="4664" y="761"/>
                    <a:pt x="4183" y="1"/>
                  </a:cubicBezTo>
                  <a:close/>
                </a:path>
              </a:pathLst>
            </a:custGeom>
            <a:solidFill>
              <a:srgbClr val="3A25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926;p74">
              <a:extLst>
                <a:ext uri="{FF2B5EF4-FFF2-40B4-BE49-F238E27FC236}">
                  <a16:creationId xmlns:a16="http://schemas.microsoft.com/office/drawing/2014/main" id="{41F450B3-1E96-66C9-5C82-114FEBB39F44}"/>
                </a:ext>
              </a:extLst>
            </p:cNvPr>
            <p:cNvSpPr/>
            <p:nvPr/>
          </p:nvSpPr>
          <p:spPr>
            <a:xfrm>
              <a:off x="2330410" y="3325688"/>
              <a:ext cx="245070" cy="477882"/>
            </a:xfrm>
            <a:custGeom>
              <a:avLst/>
              <a:gdLst/>
              <a:ahLst/>
              <a:cxnLst/>
              <a:rect l="l" t="t" r="r" b="b"/>
              <a:pathLst>
                <a:path w="5638" h="10994" extrusionOk="0">
                  <a:moveTo>
                    <a:pt x="1724" y="1"/>
                  </a:moveTo>
                  <a:lnTo>
                    <a:pt x="1724" y="1"/>
                  </a:lnTo>
                  <a:cubicBezTo>
                    <a:pt x="1813" y="1077"/>
                    <a:pt x="1705" y="2278"/>
                    <a:pt x="1237" y="3851"/>
                  </a:cubicBezTo>
                  <a:cubicBezTo>
                    <a:pt x="1" y="8013"/>
                    <a:pt x="4767" y="10065"/>
                    <a:pt x="4928" y="10994"/>
                  </a:cubicBezTo>
                  <a:cubicBezTo>
                    <a:pt x="5216" y="10448"/>
                    <a:pt x="5638" y="8733"/>
                    <a:pt x="5450" y="7975"/>
                  </a:cubicBezTo>
                  <a:cubicBezTo>
                    <a:pt x="5262" y="7214"/>
                    <a:pt x="4416" y="7052"/>
                    <a:pt x="4165" y="5849"/>
                  </a:cubicBezTo>
                  <a:cubicBezTo>
                    <a:pt x="3912" y="4648"/>
                    <a:pt x="4971" y="4496"/>
                    <a:pt x="4369" y="3039"/>
                  </a:cubicBezTo>
                  <a:cubicBezTo>
                    <a:pt x="3767" y="1582"/>
                    <a:pt x="3977" y="1900"/>
                    <a:pt x="3578" y="1233"/>
                  </a:cubicBezTo>
                  <a:cubicBezTo>
                    <a:pt x="3240" y="672"/>
                    <a:pt x="2331" y="484"/>
                    <a:pt x="1724" y="1"/>
                  </a:cubicBezTo>
                  <a:close/>
                </a:path>
              </a:pathLst>
            </a:custGeom>
            <a:solidFill>
              <a:srgbClr val="B26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927;p74">
              <a:extLst>
                <a:ext uri="{FF2B5EF4-FFF2-40B4-BE49-F238E27FC236}">
                  <a16:creationId xmlns:a16="http://schemas.microsoft.com/office/drawing/2014/main" id="{DD64DA6E-334D-6077-BBCE-1B681919E1A2}"/>
                </a:ext>
              </a:extLst>
            </p:cNvPr>
            <p:cNvSpPr/>
            <p:nvPr/>
          </p:nvSpPr>
          <p:spPr>
            <a:xfrm>
              <a:off x="2362881" y="3430271"/>
              <a:ext cx="209513" cy="226987"/>
            </a:xfrm>
            <a:custGeom>
              <a:avLst/>
              <a:gdLst/>
              <a:ahLst/>
              <a:cxnLst/>
              <a:rect l="l" t="t" r="r" b="b"/>
              <a:pathLst>
                <a:path w="4820" h="5222" extrusionOk="0">
                  <a:moveTo>
                    <a:pt x="4149" y="0"/>
                  </a:moveTo>
                  <a:cubicBezTo>
                    <a:pt x="4125" y="0"/>
                    <a:pt x="4101" y="2"/>
                    <a:pt x="4076" y="6"/>
                  </a:cubicBezTo>
                  <a:lnTo>
                    <a:pt x="425" y="577"/>
                  </a:lnTo>
                  <a:cubicBezTo>
                    <a:pt x="177" y="616"/>
                    <a:pt x="1" y="841"/>
                    <a:pt x="25" y="1093"/>
                  </a:cubicBezTo>
                  <a:lnTo>
                    <a:pt x="354" y="4786"/>
                  </a:lnTo>
                  <a:cubicBezTo>
                    <a:pt x="377" y="5034"/>
                    <a:pt x="585" y="5222"/>
                    <a:pt x="831" y="5222"/>
                  </a:cubicBezTo>
                  <a:cubicBezTo>
                    <a:pt x="846" y="5222"/>
                    <a:pt x="861" y="5221"/>
                    <a:pt x="877" y="5220"/>
                  </a:cubicBezTo>
                  <a:lnTo>
                    <a:pt x="4375" y="4890"/>
                  </a:lnTo>
                  <a:cubicBezTo>
                    <a:pt x="4629" y="4866"/>
                    <a:pt x="4820" y="4647"/>
                    <a:pt x="4808" y="4393"/>
                  </a:cubicBezTo>
                  <a:lnTo>
                    <a:pt x="4629" y="457"/>
                  </a:lnTo>
                  <a:cubicBezTo>
                    <a:pt x="4617" y="198"/>
                    <a:pt x="4402" y="0"/>
                    <a:pt x="4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928;p74">
              <a:extLst>
                <a:ext uri="{FF2B5EF4-FFF2-40B4-BE49-F238E27FC236}">
                  <a16:creationId xmlns:a16="http://schemas.microsoft.com/office/drawing/2014/main" id="{2D312F6D-67D5-E77E-5D64-8BD33849AFDE}"/>
                </a:ext>
              </a:extLst>
            </p:cNvPr>
            <p:cNvSpPr/>
            <p:nvPr/>
          </p:nvSpPr>
          <p:spPr>
            <a:xfrm>
              <a:off x="2688930" y="3724199"/>
              <a:ext cx="216512" cy="201733"/>
            </a:xfrm>
            <a:custGeom>
              <a:avLst/>
              <a:gdLst/>
              <a:ahLst/>
              <a:cxnLst/>
              <a:rect l="l" t="t" r="r" b="b"/>
              <a:pathLst>
                <a:path w="4981" h="4641" extrusionOk="0">
                  <a:moveTo>
                    <a:pt x="1326" y="0"/>
                  </a:moveTo>
                  <a:cubicBezTo>
                    <a:pt x="1095" y="298"/>
                    <a:pt x="1" y="2774"/>
                    <a:pt x="1" y="2774"/>
                  </a:cubicBezTo>
                  <a:cubicBezTo>
                    <a:pt x="1" y="2774"/>
                    <a:pt x="944" y="3596"/>
                    <a:pt x="2679" y="4640"/>
                  </a:cubicBezTo>
                  <a:lnTo>
                    <a:pt x="4981" y="891"/>
                  </a:lnTo>
                  <a:lnTo>
                    <a:pt x="13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929;p74">
              <a:extLst>
                <a:ext uri="{FF2B5EF4-FFF2-40B4-BE49-F238E27FC236}">
                  <a16:creationId xmlns:a16="http://schemas.microsoft.com/office/drawing/2014/main" id="{2575E506-576E-72C4-3A1F-C31C1B399C27}"/>
                </a:ext>
              </a:extLst>
            </p:cNvPr>
            <p:cNvSpPr/>
            <p:nvPr/>
          </p:nvSpPr>
          <p:spPr>
            <a:xfrm>
              <a:off x="2482764" y="3224670"/>
              <a:ext cx="704174" cy="579856"/>
            </a:xfrm>
            <a:custGeom>
              <a:avLst/>
              <a:gdLst/>
              <a:ahLst/>
              <a:cxnLst/>
              <a:rect l="l" t="t" r="r" b="b"/>
              <a:pathLst>
                <a:path w="16200" h="13340" extrusionOk="0">
                  <a:moveTo>
                    <a:pt x="6884" y="1"/>
                  </a:moveTo>
                  <a:cubicBezTo>
                    <a:pt x="6691" y="1"/>
                    <a:pt x="6493" y="91"/>
                    <a:pt x="6316" y="223"/>
                  </a:cubicBezTo>
                  <a:cubicBezTo>
                    <a:pt x="4056" y="1924"/>
                    <a:pt x="1050" y="3502"/>
                    <a:pt x="189" y="4530"/>
                  </a:cubicBezTo>
                  <a:cubicBezTo>
                    <a:pt x="52" y="4694"/>
                    <a:pt x="0" y="4913"/>
                    <a:pt x="49" y="5122"/>
                  </a:cubicBezTo>
                  <a:lnTo>
                    <a:pt x="825" y="10374"/>
                  </a:lnTo>
                  <a:cubicBezTo>
                    <a:pt x="886" y="10645"/>
                    <a:pt x="1105" y="10852"/>
                    <a:pt x="1380" y="10899"/>
                  </a:cubicBezTo>
                  <a:lnTo>
                    <a:pt x="13546" y="13329"/>
                  </a:lnTo>
                  <a:cubicBezTo>
                    <a:pt x="13585" y="13336"/>
                    <a:pt x="13624" y="13339"/>
                    <a:pt x="13662" y="13339"/>
                  </a:cubicBezTo>
                  <a:cubicBezTo>
                    <a:pt x="13864" y="13339"/>
                    <a:pt x="14059" y="13250"/>
                    <a:pt x="14191" y="13091"/>
                  </a:cubicBezTo>
                  <a:lnTo>
                    <a:pt x="15985" y="10043"/>
                  </a:lnTo>
                  <a:cubicBezTo>
                    <a:pt x="16200" y="9787"/>
                    <a:pt x="16198" y="9416"/>
                    <a:pt x="15982" y="9161"/>
                  </a:cubicBezTo>
                  <a:cubicBezTo>
                    <a:pt x="14626" y="7571"/>
                    <a:pt x="9867" y="2079"/>
                    <a:pt x="7240" y="121"/>
                  </a:cubicBezTo>
                  <a:cubicBezTo>
                    <a:pt x="7128" y="37"/>
                    <a:pt x="7007" y="1"/>
                    <a:pt x="68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930;p74">
              <a:extLst>
                <a:ext uri="{FF2B5EF4-FFF2-40B4-BE49-F238E27FC236}">
                  <a16:creationId xmlns:a16="http://schemas.microsoft.com/office/drawing/2014/main" id="{A90A1187-E27B-8A3E-61C9-259DE1553E64}"/>
                </a:ext>
              </a:extLst>
            </p:cNvPr>
            <p:cNvSpPr/>
            <p:nvPr/>
          </p:nvSpPr>
          <p:spPr>
            <a:xfrm>
              <a:off x="2615948" y="3274527"/>
              <a:ext cx="507874" cy="459886"/>
            </a:xfrm>
            <a:custGeom>
              <a:avLst/>
              <a:gdLst/>
              <a:ahLst/>
              <a:cxnLst/>
              <a:rect l="l" t="t" r="r" b="b"/>
              <a:pathLst>
                <a:path w="11684" h="10580" extrusionOk="0">
                  <a:moveTo>
                    <a:pt x="3530" y="0"/>
                  </a:moveTo>
                  <a:lnTo>
                    <a:pt x="1" y="3765"/>
                  </a:lnTo>
                  <a:lnTo>
                    <a:pt x="9247" y="10579"/>
                  </a:lnTo>
                  <a:lnTo>
                    <a:pt x="11683" y="7954"/>
                  </a:lnTo>
                  <a:lnTo>
                    <a:pt x="3530" y="0"/>
                  </a:lnTo>
                  <a:close/>
                </a:path>
              </a:pathLst>
            </a:custGeom>
            <a:solidFill>
              <a:srgbClr val="143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931;p74">
              <a:extLst>
                <a:ext uri="{FF2B5EF4-FFF2-40B4-BE49-F238E27FC236}">
                  <a16:creationId xmlns:a16="http://schemas.microsoft.com/office/drawing/2014/main" id="{E6C15D09-5CDB-7C07-F394-3566499634D8}"/>
                </a:ext>
              </a:extLst>
            </p:cNvPr>
            <p:cNvSpPr/>
            <p:nvPr/>
          </p:nvSpPr>
          <p:spPr>
            <a:xfrm>
              <a:off x="2688148" y="3337599"/>
              <a:ext cx="122883" cy="114146"/>
            </a:xfrm>
            <a:custGeom>
              <a:avLst/>
              <a:gdLst/>
              <a:ahLst/>
              <a:cxnLst/>
              <a:rect l="l" t="t" r="r" b="b"/>
              <a:pathLst>
                <a:path w="2827" h="2626" extrusionOk="0">
                  <a:moveTo>
                    <a:pt x="2089" y="849"/>
                  </a:moveTo>
                  <a:cubicBezTo>
                    <a:pt x="2162" y="911"/>
                    <a:pt x="2199" y="963"/>
                    <a:pt x="2203" y="1005"/>
                  </a:cubicBezTo>
                  <a:cubicBezTo>
                    <a:pt x="2206" y="1046"/>
                    <a:pt x="2178" y="1104"/>
                    <a:pt x="2115" y="1178"/>
                  </a:cubicBezTo>
                  <a:lnTo>
                    <a:pt x="1962" y="1354"/>
                  </a:lnTo>
                  <a:cubicBezTo>
                    <a:pt x="1894" y="1434"/>
                    <a:pt x="1840" y="1476"/>
                    <a:pt x="1798" y="1485"/>
                  </a:cubicBezTo>
                  <a:cubicBezTo>
                    <a:pt x="1792" y="1486"/>
                    <a:pt x="1786" y="1487"/>
                    <a:pt x="1780" y="1487"/>
                  </a:cubicBezTo>
                  <a:cubicBezTo>
                    <a:pt x="1743" y="1487"/>
                    <a:pt x="1702" y="1468"/>
                    <a:pt x="1658" y="1431"/>
                  </a:cubicBezTo>
                  <a:cubicBezTo>
                    <a:pt x="1647" y="1422"/>
                    <a:pt x="1634" y="1408"/>
                    <a:pt x="1618" y="1394"/>
                  </a:cubicBezTo>
                  <a:lnTo>
                    <a:pt x="2088" y="849"/>
                  </a:lnTo>
                  <a:close/>
                  <a:moveTo>
                    <a:pt x="1848" y="0"/>
                  </a:moveTo>
                  <a:lnTo>
                    <a:pt x="1" y="2145"/>
                  </a:lnTo>
                  <a:lnTo>
                    <a:pt x="559" y="2626"/>
                  </a:lnTo>
                  <a:lnTo>
                    <a:pt x="1303" y="1762"/>
                  </a:lnTo>
                  <a:lnTo>
                    <a:pt x="1452" y="1892"/>
                  </a:lnTo>
                  <a:cubicBezTo>
                    <a:pt x="1573" y="1996"/>
                    <a:pt x="1686" y="2064"/>
                    <a:pt x="1791" y="2095"/>
                  </a:cubicBezTo>
                  <a:cubicBezTo>
                    <a:pt x="1838" y="2109"/>
                    <a:pt x="1882" y="2116"/>
                    <a:pt x="1925" y="2116"/>
                  </a:cubicBezTo>
                  <a:cubicBezTo>
                    <a:pt x="1977" y="2116"/>
                    <a:pt x="2026" y="2106"/>
                    <a:pt x="2072" y="2084"/>
                  </a:cubicBezTo>
                  <a:cubicBezTo>
                    <a:pt x="2153" y="2047"/>
                    <a:pt x="2254" y="1960"/>
                    <a:pt x="2371" y="1823"/>
                  </a:cubicBezTo>
                  <a:lnTo>
                    <a:pt x="2533" y="1636"/>
                  </a:lnTo>
                  <a:cubicBezTo>
                    <a:pt x="2649" y="1502"/>
                    <a:pt x="2726" y="1397"/>
                    <a:pt x="2767" y="1320"/>
                  </a:cubicBezTo>
                  <a:cubicBezTo>
                    <a:pt x="2807" y="1249"/>
                    <a:pt x="2826" y="1167"/>
                    <a:pt x="2825" y="1084"/>
                  </a:cubicBezTo>
                  <a:cubicBezTo>
                    <a:pt x="2822" y="1005"/>
                    <a:pt x="2789" y="916"/>
                    <a:pt x="2730" y="823"/>
                  </a:cubicBezTo>
                  <a:cubicBezTo>
                    <a:pt x="2669" y="729"/>
                    <a:pt x="2561" y="616"/>
                    <a:pt x="2410" y="485"/>
                  </a:cubicBezTo>
                  <a:lnTo>
                    <a:pt x="18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932;p74">
              <a:extLst>
                <a:ext uri="{FF2B5EF4-FFF2-40B4-BE49-F238E27FC236}">
                  <a16:creationId xmlns:a16="http://schemas.microsoft.com/office/drawing/2014/main" id="{B0EF0117-EE89-5300-B9EF-4DAB41C15E4C}"/>
                </a:ext>
              </a:extLst>
            </p:cNvPr>
            <p:cNvSpPr/>
            <p:nvPr/>
          </p:nvSpPr>
          <p:spPr>
            <a:xfrm>
              <a:off x="2756653" y="3399453"/>
              <a:ext cx="114972" cy="118666"/>
            </a:xfrm>
            <a:custGeom>
              <a:avLst/>
              <a:gdLst/>
              <a:ahLst/>
              <a:cxnLst/>
              <a:rect l="l" t="t" r="r" b="b"/>
              <a:pathLst>
                <a:path w="2645" h="2730" extrusionOk="0">
                  <a:moveTo>
                    <a:pt x="1921" y="586"/>
                  </a:moveTo>
                  <a:cubicBezTo>
                    <a:pt x="1947" y="586"/>
                    <a:pt x="1971" y="595"/>
                    <a:pt x="1991" y="613"/>
                  </a:cubicBezTo>
                  <a:cubicBezTo>
                    <a:pt x="2025" y="642"/>
                    <a:pt x="2036" y="675"/>
                    <a:pt x="2022" y="713"/>
                  </a:cubicBezTo>
                  <a:cubicBezTo>
                    <a:pt x="2010" y="752"/>
                    <a:pt x="1960" y="820"/>
                    <a:pt x="1874" y="919"/>
                  </a:cubicBezTo>
                  <a:lnTo>
                    <a:pt x="1025" y="1905"/>
                  </a:lnTo>
                  <a:cubicBezTo>
                    <a:pt x="916" y="2031"/>
                    <a:pt x="842" y="2106"/>
                    <a:pt x="803" y="2132"/>
                  </a:cubicBezTo>
                  <a:cubicBezTo>
                    <a:pt x="787" y="2142"/>
                    <a:pt x="770" y="2147"/>
                    <a:pt x="753" y="2147"/>
                  </a:cubicBezTo>
                  <a:cubicBezTo>
                    <a:pt x="730" y="2147"/>
                    <a:pt x="708" y="2137"/>
                    <a:pt x="687" y="2118"/>
                  </a:cubicBezTo>
                  <a:cubicBezTo>
                    <a:pt x="650" y="2086"/>
                    <a:pt x="638" y="2050"/>
                    <a:pt x="654" y="2013"/>
                  </a:cubicBezTo>
                  <a:cubicBezTo>
                    <a:pt x="669" y="1976"/>
                    <a:pt x="729" y="1893"/>
                    <a:pt x="836" y="1769"/>
                  </a:cubicBezTo>
                  <a:lnTo>
                    <a:pt x="1700" y="768"/>
                  </a:lnTo>
                  <a:cubicBezTo>
                    <a:pt x="1794" y="658"/>
                    <a:pt x="1861" y="598"/>
                    <a:pt x="1895" y="589"/>
                  </a:cubicBezTo>
                  <a:cubicBezTo>
                    <a:pt x="1904" y="587"/>
                    <a:pt x="1912" y="586"/>
                    <a:pt x="1921" y="586"/>
                  </a:cubicBezTo>
                  <a:close/>
                  <a:moveTo>
                    <a:pt x="1720" y="0"/>
                  </a:moveTo>
                  <a:cubicBezTo>
                    <a:pt x="1669" y="0"/>
                    <a:pt x="1618" y="6"/>
                    <a:pt x="1568" y="18"/>
                  </a:cubicBezTo>
                  <a:cubicBezTo>
                    <a:pt x="1453" y="45"/>
                    <a:pt x="1348" y="101"/>
                    <a:pt x="1262" y="182"/>
                  </a:cubicBezTo>
                  <a:cubicBezTo>
                    <a:pt x="1173" y="263"/>
                    <a:pt x="1037" y="411"/>
                    <a:pt x="852" y="626"/>
                  </a:cubicBezTo>
                  <a:lnTo>
                    <a:pt x="536" y="993"/>
                  </a:lnTo>
                  <a:cubicBezTo>
                    <a:pt x="345" y="1213"/>
                    <a:pt x="218" y="1373"/>
                    <a:pt x="151" y="1470"/>
                  </a:cubicBezTo>
                  <a:cubicBezTo>
                    <a:pt x="15" y="1676"/>
                    <a:pt x="0" y="1939"/>
                    <a:pt x="114" y="2160"/>
                  </a:cubicBezTo>
                  <a:cubicBezTo>
                    <a:pt x="179" y="2283"/>
                    <a:pt x="268" y="2392"/>
                    <a:pt x="376" y="2482"/>
                  </a:cubicBezTo>
                  <a:cubicBezTo>
                    <a:pt x="497" y="2586"/>
                    <a:pt x="620" y="2658"/>
                    <a:pt x="746" y="2697"/>
                  </a:cubicBezTo>
                  <a:cubicBezTo>
                    <a:pt x="813" y="2719"/>
                    <a:pt x="882" y="2730"/>
                    <a:pt x="953" y="2730"/>
                  </a:cubicBezTo>
                  <a:cubicBezTo>
                    <a:pt x="1005" y="2730"/>
                    <a:pt x="1058" y="2723"/>
                    <a:pt x="1110" y="2711"/>
                  </a:cubicBezTo>
                  <a:cubicBezTo>
                    <a:pt x="1223" y="2685"/>
                    <a:pt x="1330" y="2629"/>
                    <a:pt x="1416" y="2549"/>
                  </a:cubicBezTo>
                  <a:cubicBezTo>
                    <a:pt x="1503" y="2469"/>
                    <a:pt x="1641" y="2319"/>
                    <a:pt x="1825" y="2105"/>
                  </a:cubicBezTo>
                  <a:lnTo>
                    <a:pt x="2142" y="1738"/>
                  </a:lnTo>
                  <a:cubicBezTo>
                    <a:pt x="2331" y="1516"/>
                    <a:pt x="2460" y="1358"/>
                    <a:pt x="2525" y="1260"/>
                  </a:cubicBezTo>
                  <a:cubicBezTo>
                    <a:pt x="2592" y="1161"/>
                    <a:pt x="2630" y="1047"/>
                    <a:pt x="2636" y="929"/>
                  </a:cubicBezTo>
                  <a:cubicBezTo>
                    <a:pt x="2645" y="805"/>
                    <a:pt x="2620" y="682"/>
                    <a:pt x="2562" y="571"/>
                  </a:cubicBezTo>
                  <a:cubicBezTo>
                    <a:pt x="2497" y="447"/>
                    <a:pt x="2408" y="337"/>
                    <a:pt x="2302" y="249"/>
                  </a:cubicBezTo>
                  <a:cubicBezTo>
                    <a:pt x="2180" y="144"/>
                    <a:pt x="2056" y="73"/>
                    <a:pt x="1932" y="34"/>
                  </a:cubicBezTo>
                  <a:cubicBezTo>
                    <a:pt x="1863" y="12"/>
                    <a:pt x="1791" y="0"/>
                    <a:pt x="1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933;p74">
              <a:extLst>
                <a:ext uri="{FF2B5EF4-FFF2-40B4-BE49-F238E27FC236}">
                  <a16:creationId xmlns:a16="http://schemas.microsoft.com/office/drawing/2014/main" id="{3CA659B2-BC94-06B2-DDF5-046798F4509D}"/>
                </a:ext>
              </a:extLst>
            </p:cNvPr>
            <p:cNvSpPr/>
            <p:nvPr/>
          </p:nvSpPr>
          <p:spPr>
            <a:xfrm>
              <a:off x="2811726" y="3444137"/>
              <a:ext cx="104583" cy="126838"/>
            </a:xfrm>
            <a:custGeom>
              <a:avLst/>
              <a:gdLst/>
              <a:ahLst/>
              <a:cxnLst/>
              <a:rect l="l" t="t" r="r" b="b"/>
              <a:pathLst>
                <a:path w="2406" h="2918" extrusionOk="0">
                  <a:moveTo>
                    <a:pt x="1850" y="0"/>
                  </a:moveTo>
                  <a:lnTo>
                    <a:pt x="1" y="2145"/>
                  </a:lnTo>
                  <a:lnTo>
                    <a:pt x="897" y="2917"/>
                  </a:lnTo>
                  <a:lnTo>
                    <a:pt x="1267" y="2488"/>
                  </a:lnTo>
                  <a:lnTo>
                    <a:pt x="928" y="2197"/>
                  </a:lnTo>
                  <a:lnTo>
                    <a:pt x="2406" y="481"/>
                  </a:lnTo>
                  <a:lnTo>
                    <a:pt x="18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934;p74">
              <a:extLst>
                <a:ext uri="{FF2B5EF4-FFF2-40B4-BE49-F238E27FC236}">
                  <a16:creationId xmlns:a16="http://schemas.microsoft.com/office/drawing/2014/main" id="{4987BDA4-7935-80AE-6217-FE50A09ED250}"/>
                </a:ext>
              </a:extLst>
            </p:cNvPr>
            <p:cNvSpPr/>
            <p:nvPr/>
          </p:nvSpPr>
          <p:spPr>
            <a:xfrm>
              <a:off x="2856541" y="3482780"/>
              <a:ext cx="104583" cy="114102"/>
            </a:xfrm>
            <a:custGeom>
              <a:avLst/>
              <a:gdLst/>
              <a:ahLst/>
              <a:cxnLst/>
              <a:rect l="l" t="t" r="r" b="b"/>
              <a:pathLst>
                <a:path w="2406" h="2625" extrusionOk="0">
                  <a:moveTo>
                    <a:pt x="1848" y="0"/>
                  </a:moveTo>
                  <a:lnTo>
                    <a:pt x="1" y="2143"/>
                  </a:lnTo>
                  <a:lnTo>
                    <a:pt x="557" y="2624"/>
                  </a:lnTo>
                  <a:lnTo>
                    <a:pt x="2406" y="481"/>
                  </a:lnTo>
                  <a:lnTo>
                    <a:pt x="18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935;p74">
              <a:extLst>
                <a:ext uri="{FF2B5EF4-FFF2-40B4-BE49-F238E27FC236}">
                  <a16:creationId xmlns:a16="http://schemas.microsoft.com/office/drawing/2014/main" id="{7FB209E4-7D32-8F61-9BCF-AC81B50EFA69}"/>
                </a:ext>
              </a:extLst>
            </p:cNvPr>
            <p:cNvSpPr/>
            <p:nvPr/>
          </p:nvSpPr>
          <p:spPr>
            <a:xfrm>
              <a:off x="2955777" y="3568324"/>
              <a:ext cx="120753" cy="129359"/>
            </a:xfrm>
            <a:custGeom>
              <a:avLst/>
              <a:gdLst/>
              <a:ahLst/>
              <a:cxnLst/>
              <a:rect l="l" t="t" r="r" b="b"/>
              <a:pathLst>
                <a:path w="2778" h="2976" extrusionOk="0">
                  <a:moveTo>
                    <a:pt x="1849" y="1"/>
                  </a:moveTo>
                  <a:lnTo>
                    <a:pt x="0" y="2143"/>
                  </a:lnTo>
                  <a:lnTo>
                    <a:pt x="968" y="2975"/>
                  </a:lnTo>
                  <a:lnTo>
                    <a:pt x="1337" y="2547"/>
                  </a:lnTo>
                  <a:lnTo>
                    <a:pt x="928" y="2196"/>
                  </a:lnTo>
                  <a:lnTo>
                    <a:pt x="1334" y="1724"/>
                  </a:lnTo>
                  <a:lnTo>
                    <a:pt x="1683" y="2023"/>
                  </a:lnTo>
                  <a:lnTo>
                    <a:pt x="2034" y="1616"/>
                  </a:lnTo>
                  <a:lnTo>
                    <a:pt x="1686" y="1316"/>
                  </a:lnTo>
                  <a:lnTo>
                    <a:pt x="2037" y="909"/>
                  </a:lnTo>
                  <a:lnTo>
                    <a:pt x="2408" y="1230"/>
                  </a:lnTo>
                  <a:lnTo>
                    <a:pt x="2778" y="801"/>
                  </a:lnTo>
                  <a:lnTo>
                    <a:pt x="18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936;p74">
              <a:extLst>
                <a:ext uri="{FF2B5EF4-FFF2-40B4-BE49-F238E27FC236}">
                  <a16:creationId xmlns:a16="http://schemas.microsoft.com/office/drawing/2014/main" id="{B04E68C5-965D-D7A0-BF7D-50FEE58DEEE8}"/>
                </a:ext>
              </a:extLst>
            </p:cNvPr>
            <p:cNvSpPr/>
            <p:nvPr/>
          </p:nvSpPr>
          <p:spPr>
            <a:xfrm>
              <a:off x="2731963" y="3842126"/>
              <a:ext cx="55769" cy="60072"/>
            </a:xfrm>
            <a:custGeom>
              <a:avLst/>
              <a:gdLst/>
              <a:ahLst/>
              <a:cxnLst/>
              <a:rect l="l" t="t" r="r" b="b"/>
              <a:pathLst>
                <a:path w="1283" h="1382" extrusionOk="0">
                  <a:moveTo>
                    <a:pt x="477" y="0"/>
                  </a:moveTo>
                  <a:lnTo>
                    <a:pt x="0" y="823"/>
                  </a:lnTo>
                  <a:lnTo>
                    <a:pt x="818" y="1382"/>
                  </a:lnTo>
                  <a:lnTo>
                    <a:pt x="1283" y="401"/>
                  </a:lnTo>
                  <a:lnTo>
                    <a:pt x="4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37;p74">
              <a:extLst>
                <a:ext uri="{FF2B5EF4-FFF2-40B4-BE49-F238E27FC236}">
                  <a16:creationId xmlns:a16="http://schemas.microsoft.com/office/drawing/2014/main" id="{0A7C44BF-F025-BB51-6D3B-D0505E872B85}"/>
                </a:ext>
              </a:extLst>
            </p:cNvPr>
            <p:cNvSpPr/>
            <p:nvPr/>
          </p:nvSpPr>
          <p:spPr>
            <a:xfrm>
              <a:off x="2779908" y="3749279"/>
              <a:ext cx="61593" cy="59507"/>
            </a:xfrm>
            <a:custGeom>
              <a:avLst/>
              <a:gdLst/>
              <a:ahLst/>
              <a:cxnLst/>
              <a:rect l="l" t="t" r="r" b="b"/>
              <a:pathLst>
                <a:path w="1417" h="1369" extrusionOk="0">
                  <a:moveTo>
                    <a:pt x="399" y="0"/>
                  </a:moveTo>
                  <a:lnTo>
                    <a:pt x="1" y="920"/>
                  </a:lnTo>
                  <a:lnTo>
                    <a:pt x="799" y="1368"/>
                  </a:lnTo>
                  <a:lnTo>
                    <a:pt x="1416" y="203"/>
                  </a:lnTo>
                  <a:lnTo>
                    <a:pt x="3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938;p74">
              <a:extLst>
                <a:ext uri="{FF2B5EF4-FFF2-40B4-BE49-F238E27FC236}">
                  <a16:creationId xmlns:a16="http://schemas.microsoft.com/office/drawing/2014/main" id="{A8A64554-5CE2-805B-F908-70E6565614EF}"/>
                </a:ext>
              </a:extLst>
            </p:cNvPr>
            <p:cNvSpPr/>
            <p:nvPr/>
          </p:nvSpPr>
          <p:spPr>
            <a:xfrm>
              <a:off x="2373009" y="3575974"/>
              <a:ext cx="35078" cy="43076"/>
            </a:xfrm>
            <a:custGeom>
              <a:avLst/>
              <a:gdLst/>
              <a:ahLst/>
              <a:cxnLst/>
              <a:rect l="l" t="t" r="r" b="b"/>
              <a:pathLst>
                <a:path w="807" h="991" extrusionOk="0">
                  <a:moveTo>
                    <a:pt x="670" y="1"/>
                  </a:moveTo>
                  <a:lnTo>
                    <a:pt x="0" y="84"/>
                  </a:lnTo>
                  <a:lnTo>
                    <a:pt x="81" y="990"/>
                  </a:lnTo>
                  <a:lnTo>
                    <a:pt x="806" y="918"/>
                  </a:lnTo>
                  <a:lnTo>
                    <a:pt x="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939;p74">
              <a:extLst>
                <a:ext uri="{FF2B5EF4-FFF2-40B4-BE49-F238E27FC236}">
                  <a16:creationId xmlns:a16="http://schemas.microsoft.com/office/drawing/2014/main" id="{70BF798B-A745-F249-26C4-44456ECB94E7}"/>
                </a:ext>
              </a:extLst>
            </p:cNvPr>
            <p:cNvSpPr/>
            <p:nvPr/>
          </p:nvSpPr>
          <p:spPr>
            <a:xfrm>
              <a:off x="2460769" y="3564629"/>
              <a:ext cx="47727" cy="44728"/>
            </a:xfrm>
            <a:custGeom>
              <a:avLst/>
              <a:gdLst/>
              <a:ahLst/>
              <a:cxnLst/>
              <a:rect l="l" t="t" r="r" b="b"/>
              <a:pathLst>
                <a:path w="1098" h="1029" extrusionOk="0">
                  <a:moveTo>
                    <a:pt x="954" y="0"/>
                  </a:moveTo>
                  <a:lnTo>
                    <a:pt x="0" y="101"/>
                  </a:lnTo>
                  <a:lnTo>
                    <a:pt x="83" y="1028"/>
                  </a:lnTo>
                  <a:lnTo>
                    <a:pt x="1098" y="969"/>
                  </a:lnTo>
                  <a:lnTo>
                    <a:pt x="9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940;p74">
              <a:extLst>
                <a:ext uri="{FF2B5EF4-FFF2-40B4-BE49-F238E27FC236}">
                  <a16:creationId xmlns:a16="http://schemas.microsoft.com/office/drawing/2014/main" id="{738D17BD-8E26-7006-DBC0-5A69C8AB78DA}"/>
                </a:ext>
              </a:extLst>
            </p:cNvPr>
            <p:cNvSpPr/>
            <p:nvPr/>
          </p:nvSpPr>
          <p:spPr>
            <a:xfrm>
              <a:off x="2364880" y="3487344"/>
              <a:ext cx="30905" cy="44467"/>
            </a:xfrm>
            <a:custGeom>
              <a:avLst/>
              <a:gdLst/>
              <a:ahLst/>
              <a:cxnLst/>
              <a:rect l="l" t="t" r="r" b="b"/>
              <a:pathLst>
                <a:path w="711" h="1023" extrusionOk="0">
                  <a:moveTo>
                    <a:pt x="561" y="0"/>
                  </a:moveTo>
                  <a:lnTo>
                    <a:pt x="1" y="46"/>
                  </a:lnTo>
                  <a:lnTo>
                    <a:pt x="73" y="1022"/>
                  </a:lnTo>
                  <a:lnTo>
                    <a:pt x="711" y="934"/>
                  </a:lnTo>
                  <a:lnTo>
                    <a:pt x="5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941;p74">
              <a:extLst>
                <a:ext uri="{FF2B5EF4-FFF2-40B4-BE49-F238E27FC236}">
                  <a16:creationId xmlns:a16="http://schemas.microsoft.com/office/drawing/2014/main" id="{66F96C2E-760C-B35B-1867-6D59AA582479}"/>
                </a:ext>
              </a:extLst>
            </p:cNvPr>
            <p:cNvSpPr/>
            <p:nvPr/>
          </p:nvSpPr>
          <p:spPr>
            <a:xfrm>
              <a:off x="2448077" y="3475304"/>
              <a:ext cx="47119" cy="45902"/>
            </a:xfrm>
            <a:custGeom>
              <a:avLst/>
              <a:gdLst/>
              <a:ahLst/>
              <a:cxnLst/>
              <a:rect l="l" t="t" r="r" b="b"/>
              <a:pathLst>
                <a:path w="1084" h="1056" extrusionOk="0">
                  <a:moveTo>
                    <a:pt x="943" y="1"/>
                  </a:moveTo>
                  <a:lnTo>
                    <a:pt x="1" y="126"/>
                  </a:lnTo>
                  <a:lnTo>
                    <a:pt x="84" y="1055"/>
                  </a:lnTo>
                  <a:lnTo>
                    <a:pt x="1084" y="958"/>
                  </a:lnTo>
                  <a:lnTo>
                    <a:pt x="9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942;p74">
              <a:extLst>
                <a:ext uri="{FF2B5EF4-FFF2-40B4-BE49-F238E27FC236}">
                  <a16:creationId xmlns:a16="http://schemas.microsoft.com/office/drawing/2014/main" id="{30B5A7FF-2047-1218-B9F0-E837C67FD3E9}"/>
                </a:ext>
              </a:extLst>
            </p:cNvPr>
            <p:cNvSpPr/>
            <p:nvPr/>
          </p:nvSpPr>
          <p:spPr>
            <a:xfrm>
              <a:off x="2801989" y="3232103"/>
              <a:ext cx="157744" cy="151571"/>
            </a:xfrm>
            <a:custGeom>
              <a:avLst/>
              <a:gdLst/>
              <a:ahLst/>
              <a:cxnLst/>
              <a:rect l="l" t="t" r="r" b="b"/>
              <a:pathLst>
                <a:path w="3629" h="3487" extrusionOk="0">
                  <a:moveTo>
                    <a:pt x="942" y="1"/>
                  </a:moveTo>
                  <a:cubicBezTo>
                    <a:pt x="897" y="1"/>
                    <a:pt x="852" y="14"/>
                    <a:pt x="812" y="40"/>
                  </a:cubicBezTo>
                  <a:lnTo>
                    <a:pt x="135" y="495"/>
                  </a:lnTo>
                  <a:cubicBezTo>
                    <a:pt x="28" y="566"/>
                    <a:pt x="0" y="711"/>
                    <a:pt x="72" y="818"/>
                  </a:cubicBezTo>
                  <a:cubicBezTo>
                    <a:pt x="117" y="884"/>
                    <a:pt x="190" y="920"/>
                    <a:pt x="265" y="920"/>
                  </a:cubicBezTo>
                  <a:cubicBezTo>
                    <a:pt x="309" y="920"/>
                    <a:pt x="355" y="907"/>
                    <a:pt x="395" y="880"/>
                  </a:cubicBezTo>
                  <a:lnTo>
                    <a:pt x="916" y="529"/>
                  </a:lnTo>
                  <a:lnTo>
                    <a:pt x="3059" y="2612"/>
                  </a:lnTo>
                  <a:lnTo>
                    <a:pt x="2667" y="3111"/>
                  </a:lnTo>
                  <a:cubicBezTo>
                    <a:pt x="2587" y="3211"/>
                    <a:pt x="2603" y="3358"/>
                    <a:pt x="2705" y="3436"/>
                  </a:cubicBezTo>
                  <a:cubicBezTo>
                    <a:pt x="2747" y="3469"/>
                    <a:pt x="2796" y="3486"/>
                    <a:pt x="2848" y="3486"/>
                  </a:cubicBezTo>
                  <a:cubicBezTo>
                    <a:pt x="2851" y="3486"/>
                    <a:pt x="2853" y="3486"/>
                    <a:pt x="2855" y="3486"/>
                  </a:cubicBezTo>
                  <a:cubicBezTo>
                    <a:pt x="2924" y="3485"/>
                    <a:pt x="2988" y="3452"/>
                    <a:pt x="3031" y="3398"/>
                  </a:cubicBezTo>
                  <a:lnTo>
                    <a:pt x="3554" y="2736"/>
                  </a:lnTo>
                  <a:cubicBezTo>
                    <a:pt x="3628" y="2642"/>
                    <a:pt x="3620" y="2507"/>
                    <a:pt x="3534" y="2424"/>
                  </a:cubicBezTo>
                  <a:lnTo>
                    <a:pt x="1103" y="67"/>
                  </a:lnTo>
                  <a:cubicBezTo>
                    <a:pt x="1059" y="23"/>
                    <a:pt x="1001" y="1"/>
                    <a:pt x="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43;p74">
              <a:extLst>
                <a:ext uri="{FF2B5EF4-FFF2-40B4-BE49-F238E27FC236}">
                  <a16:creationId xmlns:a16="http://schemas.microsoft.com/office/drawing/2014/main" id="{8312CFB3-2FCE-1ED6-FF21-A3B32C3F0108}"/>
                </a:ext>
              </a:extLst>
            </p:cNvPr>
            <p:cNvSpPr/>
            <p:nvPr/>
          </p:nvSpPr>
          <p:spPr>
            <a:xfrm>
              <a:off x="2904875" y="3525239"/>
              <a:ext cx="122648" cy="125714"/>
            </a:xfrm>
            <a:custGeom>
              <a:avLst/>
              <a:gdLst/>
              <a:ahLst/>
              <a:cxnLst/>
              <a:rect l="l" t="t" r="r" b="b"/>
              <a:pathLst>
                <a:path w="204414" h="209524" extrusionOk="0">
                  <a:moveTo>
                    <a:pt x="127965" y="0"/>
                  </a:moveTo>
                  <a:cubicBezTo>
                    <a:pt x="122198" y="0"/>
                    <a:pt x="116346" y="635"/>
                    <a:pt x="110403" y="1913"/>
                  </a:cubicBezTo>
                  <a:cubicBezTo>
                    <a:pt x="98192" y="4593"/>
                    <a:pt x="85947" y="9811"/>
                    <a:pt x="73536" y="17710"/>
                  </a:cubicBezTo>
                  <a:cubicBezTo>
                    <a:pt x="61159" y="25531"/>
                    <a:pt x="49422" y="35834"/>
                    <a:pt x="38214" y="48554"/>
                  </a:cubicBezTo>
                  <a:cubicBezTo>
                    <a:pt x="27105" y="61130"/>
                    <a:pt x="18401" y="73981"/>
                    <a:pt x="12213" y="87153"/>
                  </a:cubicBezTo>
                  <a:cubicBezTo>
                    <a:pt x="6057" y="100336"/>
                    <a:pt x="2351" y="113187"/>
                    <a:pt x="1214" y="125630"/>
                  </a:cubicBezTo>
                  <a:cubicBezTo>
                    <a:pt x="1" y="138074"/>
                    <a:pt x="1446" y="149855"/>
                    <a:pt x="5494" y="160821"/>
                  </a:cubicBezTo>
                  <a:cubicBezTo>
                    <a:pt x="9477" y="171863"/>
                    <a:pt x="16228" y="181637"/>
                    <a:pt x="25726" y="189999"/>
                  </a:cubicBezTo>
                  <a:cubicBezTo>
                    <a:pt x="36901" y="199828"/>
                    <a:pt x="47943" y="205851"/>
                    <a:pt x="58820" y="207925"/>
                  </a:cubicBezTo>
                  <a:cubicBezTo>
                    <a:pt x="64090" y="208988"/>
                    <a:pt x="69248" y="209524"/>
                    <a:pt x="74292" y="209524"/>
                  </a:cubicBezTo>
                  <a:cubicBezTo>
                    <a:pt x="79712" y="209524"/>
                    <a:pt x="85001" y="208906"/>
                    <a:pt x="90161" y="207660"/>
                  </a:cubicBezTo>
                  <a:lnTo>
                    <a:pt x="92268" y="164097"/>
                  </a:lnTo>
                  <a:lnTo>
                    <a:pt x="92268" y="164097"/>
                  </a:lnTo>
                  <a:cubicBezTo>
                    <a:pt x="88894" y="165072"/>
                    <a:pt x="85347" y="165576"/>
                    <a:pt x="81662" y="165576"/>
                  </a:cubicBezTo>
                  <a:cubicBezTo>
                    <a:pt x="79758" y="165576"/>
                    <a:pt x="77816" y="165442"/>
                    <a:pt x="75842" y="165167"/>
                  </a:cubicBezTo>
                  <a:cubicBezTo>
                    <a:pt x="69996" y="164373"/>
                    <a:pt x="64634" y="161825"/>
                    <a:pt x="59692" y="157412"/>
                  </a:cubicBezTo>
                  <a:cubicBezTo>
                    <a:pt x="54805" y="153132"/>
                    <a:pt x="51661" y="148046"/>
                    <a:pt x="50316" y="142155"/>
                  </a:cubicBezTo>
                  <a:cubicBezTo>
                    <a:pt x="48914" y="136397"/>
                    <a:pt x="49014" y="130043"/>
                    <a:pt x="50525" y="123225"/>
                  </a:cubicBezTo>
                  <a:cubicBezTo>
                    <a:pt x="52025" y="116331"/>
                    <a:pt x="54905" y="109370"/>
                    <a:pt x="59085" y="102145"/>
                  </a:cubicBezTo>
                  <a:cubicBezTo>
                    <a:pt x="63299" y="94919"/>
                    <a:pt x="68517" y="87826"/>
                    <a:pt x="74739" y="80798"/>
                  </a:cubicBezTo>
                  <a:cubicBezTo>
                    <a:pt x="80927" y="73772"/>
                    <a:pt x="87392" y="67616"/>
                    <a:pt x="94077" y="62530"/>
                  </a:cubicBezTo>
                  <a:cubicBezTo>
                    <a:pt x="100740" y="57445"/>
                    <a:pt x="107326" y="53705"/>
                    <a:pt x="113879" y="51433"/>
                  </a:cubicBezTo>
                  <a:cubicBezTo>
                    <a:pt x="119070" y="49618"/>
                    <a:pt x="124067" y="48702"/>
                    <a:pt x="128857" y="48702"/>
                  </a:cubicBezTo>
                  <a:cubicBezTo>
                    <a:pt x="130092" y="48702"/>
                    <a:pt x="131314" y="48763"/>
                    <a:pt x="132522" y="48885"/>
                  </a:cubicBezTo>
                  <a:cubicBezTo>
                    <a:pt x="138368" y="49425"/>
                    <a:pt x="143796" y="51830"/>
                    <a:pt x="148672" y="56242"/>
                  </a:cubicBezTo>
                  <a:cubicBezTo>
                    <a:pt x="153889" y="60799"/>
                    <a:pt x="157309" y="65675"/>
                    <a:pt x="158843" y="70837"/>
                  </a:cubicBezTo>
                  <a:cubicBezTo>
                    <a:pt x="160354" y="76055"/>
                    <a:pt x="160917" y="81736"/>
                    <a:pt x="160420" y="87826"/>
                  </a:cubicBezTo>
                  <a:lnTo>
                    <a:pt x="203675" y="78592"/>
                  </a:lnTo>
                  <a:cubicBezTo>
                    <a:pt x="204413" y="68830"/>
                    <a:pt x="202803" y="58791"/>
                    <a:pt x="198953" y="48488"/>
                  </a:cubicBezTo>
                  <a:cubicBezTo>
                    <a:pt x="195114" y="38184"/>
                    <a:pt x="187888" y="28212"/>
                    <a:pt x="176978" y="18647"/>
                  </a:cubicBezTo>
                  <a:cubicBezTo>
                    <a:pt x="167480" y="10275"/>
                    <a:pt x="157000" y="4725"/>
                    <a:pt x="145660" y="2045"/>
                  </a:cubicBezTo>
                  <a:cubicBezTo>
                    <a:pt x="139849" y="685"/>
                    <a:pt x="133953" y="0"/>
                    <a:pt x="1279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839;p74">
            <a:extLst>
              <a:ext uri="{FF2B5EF4-FFF2-40B4-BE49-F238E27FC236}">
                <a16:creationId xmlns:a16="http://schemas.microsoft.com/office/drawing/2014/main" id="{8BF1D29E-2D02-21B0-F31E-77668826C3E6}"/>
              </a:ext>
            </a:extLst>
          </p:cNvPr>
          <p:cNvSpPr txBox="1">
            <a:spLocks/>
          </p:cNvSpPr>
          <p:nvPr/>
        </p:nvSpPr>
        <p:spPr>
          <a:xfrm>
            <a:off x="4572000" y="2024073"/>
            <a:ext cx="3390900" cy="69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400"/>
              <a:buFont typeface="Fugaz One"/>
              <a:buNone/>
              <a:defRPr sz="2000" b="0" i="0" u="none" strike="noStrike" cap="none">
                <a:solidFill>
                  <a:schemeClr val="accent1"/>
                </a:solidFill>
                <a:latin typeface="Fugaz One"/>
                <a:ea typeface="Fugaz One"/>
                <a:cs typeface="Fugaz One"/>
                <a:sym typeface="Fugaz One"/>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algn="ctr"/>
            <a:r>
              <a:rPr lang="en-IN" sz="3600" dirty="0"/>
              <a:t>THANK YOU!</a:t>
            </a:r>
          </a:p>
        </p:txBody>
      </p:sp>
    </p:spTree>
    <p:extLst>
      <p:ext uri="{BB962C8B-B14F-4D97-AF65-F5344CB8AC3E}">
        <p14:creationId xmlns:p14="http://schemas.microsoft.com/office/powerpoint/2010/main" val="51418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105CC4-13D7-8879-0339-448F64397F30}"/>
              </a:ext>
            </a:extLst>
          </p:cNvPr>
          <p:cNvSpPr txBox="1"/>
          <p:nvPr/>
        </p:nvSpPr>
        <p:spPr>
          <a:xfrm>
            <a:off x="0" y="-16626"/>
            <a:ext cx="4555375" cy="523220"/>
          </a:xfrm>
          <a:prstGeom prst="rect">
            <a:avLst/>
          </a:prstGeom>
          <a:noFill/>
        </p:spPr>
        <p:txBody>
          <a:bodyPr wrap="square" rtlCol="0">
            <a:spAutoFit/>
          </a:bodyPr>
          <a:lstStyle/>
          <a:p>
            <a:r>
              <a:rPr lang="en-IN" sz="2800" dirty="0">
                <a:solidFill>
                  <a:schemeClr val="tx2">
                    <a:lumMod val="75000"/>
                  </a:schemeClr>
                </a:solidFill>
                <a:latin typeface="Fugaz One" panose="020B0604020202020204" charset="0"/>
              </a:rPr>
              <a:t>AGENDA</a:t>
            </a:r>
            <a:r>
              <a:rPr lang="en-IN" sz="2800" dirty="0">
                <a:solidFill>
                  <a:schemeClr val="tx2">
                    <a:lumMod val="50000"/>
                  </a:schemeClr>
                </a:solidFill>
                <a:latin typeface="Fugaz One" panose="020B0604020202020204" charset="0"/>
              </a:rPr>
              <a:t>:</a:t>
            </a:r>
          </a:p>
        </p:txBody>
      </p:sp>
      <p:sp>
        <p:nvSpPr>
          <p:cNvPr id="3" name="TextBox 2">
            <a:extLst>
              <a:ext uri="{FF2B5EF4-FFF2-40B4-BE49-F238E27FC236}">
                <a16:creationId xmlns:a16="http://schemas.microsoft.com/office/drawing/2014/main" id="{E776038E-0299-7E59-2F46-3FA0EE958DA5}"/>
              </a:ext>
            </a:extLst>
          </p:cNvPr>
          <p:cNvSpPr txBox="1"/>
          <p:nvPr/>
        </p:nvSpPr>
        <p:spPr>
          <a:xfrm>
            <a:off x="1271848" y="371147"/>
            <a:ext cx="5394960" cy="4401205"/>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IN" sz="1600" dirty="0">
                <a:solidFill>
                  <a:schemeClr val="tx2">
                    <a:lumMod val="75000"/>
                  </a:schemeClr>
                </a:solidFill>
              </a:rPr>
              <a:t>INTRODUCTION</a:t>
            </a:r>
          </a:p>
          <a:p>
            <a:pPr marL="285750" indent="-285750">
              <a:lnSpc>
                <a:spcPct val="150000"/>
              </a:lnSpc>
              <a:buFont typeface="Wingdings" panose="05000000000000000000" pitchFamily="2" charset="2"/>
              <a:buChar char="ü"/>
            </a:pPr>
            <a:r>
              <a:rPr lang="en-IN" sz="1600" dirty="0">
                <a:solidFill>
                  <a:schemeClr val="tx2">
                    <a:lumMod val="75000"/>
                  </a:schemeClr>
                </a:solidFill>
              </a:rPr>
              <a:t>TYPES OF CRIME</a:t>
            </a:r>
          </a:p>
          <a:p>
            <a:pPr marL="285750" indent="-285750">
              <a:lnSpc>
                <a:spcPct val="150000"/>
              </a:lnSpc>
              <a:buFont typeface="Wingdings" panose="05000000000000000000" pitchFamily="2" charset="2"/>
              <a:buChar char="ü"/>
            </a:pPr>
            <a:r>
              <a:rPr lang="en-IN" sz="1600" dirty="0">
                <a:solidFill>
                  <a:schemeClr val="tx2">
                    <a:lumMod val="75000"/>
                  </a:schemeClr>
                </a:solidFill>
              </a:rPr>
              <a:t>CRIMES PER DAY</a:t>
            </a:r>
          </a:p>
          <a:p>
            <a:pPr marL="285750" indent="-285750">
              <a:lnSpc>
                <a:spcPct val="150000"/>
              </a:lnSpc>
              <a:buFont typeface="Wingdings" panose="05000000000000000000" pitchFamily="2" charset="2"/>
              <a:buChar char="ü"/>
            </a:pPr>
            <a:r>
              <a:rPr lang="en-IN" sz="1600" dirty="0">
                <a:solidFill>
                  <a:schemeClr val="tx2">
                    <a:lumMod val="75000"/>
                  </a:schemeClr>
                </a:solidFill>
              </a:rPr>
              <a:t>PER DAY OF THE WEEK</a:t>
            </a:r>
          </a:p>
          <a:p>
            <a:pPr marL="285750" indent="-285750">
              <a:lnSpc>
                <a:spcPct val="150000"/>
              </a:lnSpc>
              <a:buFont typeface="Wingdings" panose="05000000000000000000" pitchFamily="2" charset="2"/>
              <a:buChar char="ü"/>
            </a:pPr>
            <a:r>
              <a:rPr lang="en-IN" sz="1600" dirty="0">
                <a:solidFill>
                  <a:schemeClr val="tx2">
                    <a:lumMod val="75000"/>
                  </a:schemeClr>
                </a:solidFill>
              </a:rPr>
              <a:t>CRIMES PER HOUR</a:t>
            </a:r>
          </a:p>
          <a:p>
            <a:pPr marL="285750" indent="-285750">
              <a:lnSpc>
                <a:spcPct val="150000"/>
              </a:lnSpc>
              <a:buFont typeface="Wingdings" panose="05000000000000000000" pitchFamily="2" charset="2"/>
              <a:buChar char="ü"/>
            </a:pPr>
            <a:r>
              <a:rPr lang="en-IN" sz="1600" dirty="0">
                <a:solidFill>
                  <a:schemeClr val="tx2">
                    <a:lumMod val="75000"/>
                  </a:schemeClr>
                </a:solidFill>
              </a:rPr>
              <a:t>BY MONTH</a:t>
            </a:r>
          </a:p>
          <a:p>
            <a:pPr marL="285750" indent="-285750">
              <a:lnSpc>
                <a:spcPct val="150000"/>
              </a:lnSpc>
              <a:buFont typeface="Wingdings" panose="05000000000000000000" pitchFamily="2" charset="2"/>
              <a:buChar char="ü"/>
            </a:pPr>
            <a:r>
              <a:rPr lang="en-IN" sz="1600" dirty="0">
                <a:solidFill>
                  <a:schemeClr val="tx2">
                    <a:lumMod val="75000"/>
                  </a:schemeClr>
                </a:solidFill>
              </a:rPr>
              <a:t>BY YEAR</a:t>
            </a:r>
          </a:p>
          <a:p>
            <a:pPr marL="285750" indent="-285750">
              <a:lnSpc>
                <a:spcPct val="150000"/>
              </a:lnSpc>
              <a:buFont typeface="Wingdings" panose="05000000000000000000" pitchFamily="2" charset="2"/>
              <a:buChar char="ü"/>
            </a:pPr>
            <a:r>
              <a:rPr lang="en-IN" sz="1600" dirty="0">
                <a:solidFill>
                  <a:schemeClr val="tx2">
                    <a:lumMod val="75000"/>
                  </a:schemeClr>
                </a:solidFill>
              </a:rPr>
              <a:t>BY NEIGHBOURHOOD</a:t>
            </a:r>
          </a:p>
          <a:p>
            <a:pPr marL="285750" indent="-285750">
              <a:lnSpc>
                <a:spcPct val="150000"/>
              </a:lnSpc>
              <a:buFont typeface="Wingdings" panose="05000000000000000000" pitchFamily="2" charset="2"/>
              <a:buChar char="ü"/>
            </a:pPr>
            <a:r>
              <a:rPr lang="en-IN" sz="1600" dirty="0">
                <a:solidFill>
                  <a:schemeClr val="tx2">
                    <a:lumMod val="75000"/>
                  </a:schemeClr>
                </a:solidFill>
              </a:rPr>
              <a:t>TOTAL NUMBER OF CRIMES</a:t>
            </a:r>
          </a:p>
          <a:p>
            <a:pPr marL="285750" indent="-285750">
              <a:lnSpc>
                <a:spcPct val="150000"/>
              </a:lnSpc>
              <a:buFont typeface="Wingdings" panose="05000000000000000000" pitchFamily="2" charset="2"/>
              <a:buChar char="ü"/>
            </a:pPr>
            <a:r>
              <a:rPr lang="en-IN" sz="1600" dirty="0">
                <a:solidFill>
                  <a:schemeClr val="tx2">
                    <a:lumMod val="75000"/>
                  </a:schemeClr>
                </a:solidFill>
              </a:rPr>
              <a:t>RECOMMENDATIONS</a:t>
            </a:r>
          </a:p>
          <a:p>
            <a:pPr marL="285750" indent="-285750">
              <a:lnSpc>
                <a:spcPct val="150000"/>
              </a:lnSpc>
              <a:buFont typeface="Wingdings" panose="05000000000000000000" pitchFamily="2" charset="2"/>
              <a:buChar char="ü"/>
            </a:pPr>
            <a:r>
              <a:rPr lang="en-IN" sz="1600" dirty="0">
                <a:solidFill>
                  <a:schemeClr val="tx2">
                    <a:lumMod val="75000"/>
                  </a:schemeClr>
                </a:solidFill>
              </a:rPr>
              <a:t>CONCLUSION</a:t>
            </a:r>
          </a:p>
          <a:p>
            <a:endParaRPr lang="en-IN" sz="1600" dirty="0"/>
          </a:p>
        </p:txBody>
      </p:sp>
      <p:grpSp>
        <p:nvGrpSpPr>
          <p:cNvPr id="4" name="Google Shape;1768;p73">
            <a:extLst>
              <a:ext uri="{FF2B5EF4-FFF2-40B4-BE49-F238E27FC236}">
                <a16:creationId xmlns:a16="http://schemas.microsoft.com/office/drawing/2014/main" id="{88CC591E-7285-212E-DD05-7BA1B6548A72}"/>
              </a:ext>
            </a:extLst>
          </p:cNvPr>
          <p:cNvGrpSpPr/>
          <p:nvPr/>
        </p:nvGrpSpPr>
        <p:grpSpPr>
          <a:xfrm>
            <a:off x="6896717" y="3336601"/>
            <a:ext cx="2083878" cy="1582455"/>
            <a:chOff x="4936000" y="1453300"/>
            <a:chExt cx="3007200" cy="2480200"/>
          </a:xfrm>
        </p:grpSpPr>
        <p:sp>
          <p:nvSpPr>
            <p:cNvPr id="5" name="Google Shape;1769;p73">
              <a:extLst>
                <a:ext uri="{FF2B5EF4-FFF2-40B4-BE49-F238E27FC236}">
                  <a16:creationId xmlns:a16="http://schemas.microsoft.com/office/drawing/2014/main" id="{B8561E78-0FF9-9C42-95BB-04273C5D93E0}"/>
                </a:ext>
              </a:extLst>
            </p:cNvPr>
            <p:cNvSpPr/>
            <p:nvPr/>
          </p:nvSpPr>
          <p:spPr>
            <a:xfrm>
              <a:off x="6188130" y="1851055"/>
              <a:ext cx="322528" cy="425874"/>
            </a:xfrm>
            <a:custGeom>
              <a:avLst/>
              <a:gdLst/>
              <a:ahLst/>
              <a:cxnLst/>
              <a:rect l="l" t="t" r="r" b="b"/>
              <a:pathLst>
                <a:path w="20738" h="27383" extrusionOk="0">
                  <a:moveTo>
                    <a:pt x="5669" y="0"/>
                  </a:moveTo>
                  <a:cubicBezTo>
                    <a:pt x="4716" y="0"/>
                    <a:pt x="1003" y="323"/>
                    <a:pt x="485" y="5304"/>
                  </a:cubicBezTo>
                  <a:cubicBezTo>
                    <a:pt x="0" y="9969"/>
                    <a:pt x="12916" y="26119"/>
                    <a:pt x="14860" y="27128"/>
                  </a:cubicBezTo>
                  <a:cubicBezTo>
                    <a:pt x="15197" y="27302"/>
                    <a:pt x="15600" y="27382"/>
                    <a:pt x="16030" y="27382"/>
                  </a:cubicBezTo>
                  <a:cubicBezTo>
                    <a:pt x="18080" y="27382"/>
                    <a:pt x="20737" y="25553"/>
                    <a:pt x="19813" y="23332"/>
                  </a:cubicBezTo>
                  <a:cubicBezTo>
                    <a:pt x="16792" y="16063"/>
                    <a:pt x="11493" y="7"/>
                    <a:pt x="5944" y="7"/>
                  </a:cubicBezTo>
                  <a:cubicBezTo>
                    <a:pt x="5927" y="7"/>
                    <a:pt x="5909" y="7"/>
                    <a:pt x="5891" y="8"/>
                  </a:cubicBezTo>
                  <a:cubicBezTo>
                    <a:pt x="5891" y="8"/>
                    <a:pt x="5810" y="0"/>
                    <a:pt x="5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0;p73">
              <a:extLst>
                <a:ext uri="{FF2B5EF4-FFF2-40B4-BE49-F238E27FC236}">
                  <a16:creationId xmlns:a16="http://schemas.microsoft.com/office/drawing/2014/main" id="{ED972247-A1A4-5D5A-F4C8-DB481A73BF37}"/>
                </a:ext>
              </a:extLst>
            </p:cNvPr>
            <p:cNvSpPr/>
            <p:nvPr/>
          </p:nvSpPr>
          <p:spPr>
            <a:xfrm>
              <a:off x="6403890" y="2118605"/>
              <a:ext cx="451271" cy="161870"/>
            </a:xfrm>
            <a:custGeom>
              <a:avLst/>
              <a:gdLst/>
              <a:ahLst/>
              <a:cxnLst/>
              <a:rect l="l" t="t" r="r" b="b"/>
              <a:pathLst>
                <a:path w="29016" h="10408" extrusionOk="0">
                  <a:moveTo>
                    <a:pt x="21134" y="1"/>
                  </a:moveTo>
                  <a:cubicBezTo>
                    <a:pt x="14357" y="1"/>
                    <a:pt x="3207" y="1406"/>
                    <a:pt x="1165" y="4159"/>
                  </a:cubicBezTo>
                  <a:cubicBezTo>
                    <a:pt x="1165" y="4159"/>
                    <a:pt x="1" y="8991"/>
                    <a:pt x="1612" y="10055"/>
                  </a:cubicBezTo>
                  <a:cubicBezTo>
                    <a:pt x="1982" y="10299"/>
                    <a:pt x="2618" y="10408"/>
                    <a:pt x="3450" y="10408"/>
                  </a:cubicBezTo>
                  <a:cubicBezTo>
                    <a:pt x="9426" y="10408"/>
                    <a:pt x="25575" y="4820"/>
                    <a:pt x="27182" y="3638"/>
                  </a:cubicBezTo>
                  <a:cubicBezTo>
                    <a:pt x="29015" y="2297"/>
                    <a:pt x="28255" y="1008"/>
                    <a:pt x="25518" y="337"/>
                  </a:cubicBezTo>
                  <a:cubicBezTo>
                    <a:pt x="24604" y="112"/>
                    <a:pt x="23042" y="1"/>
                    <a:pt x="21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1;p73">
              <a:extLst>
                <a:ext uri="{FF2B5EF4-FFF2-40B4-BE49-F238E27FC236}">
                  <a16:creationId xmlns:a16="http://schemas.microsoft.com/office/drawing/2014/main" id="{102122AE-7702-B709-74E2-C0BB1D253789}"/>
                </a:ext>
              </a:extLst>
            </p:cNvPr>
            <p:cNvSpPr/>
            <p:nvPr/>
          </p:nvSpPr>
          <p:spPr>
            <a:xfrm>
              <a:off x="6700398" y="2084685"/>
              <a:ext cx="263739" cy="140517"/>
            </a:xfrm>
            <a:custGeom>
              <a:avLst/>
              <a:gdLst/>
              <a:ahLst/>
              <a:cxnLst/>
              <a:rect l="l" t="t" r="r" b="b"/>
              <a:pathLst>
                <a:path w="16958" h="9035" extrusionOk="0">
                  <a:moveTo>
                    <a:pt x="11385" y="1"/>
                  </a:moveTo>
                  <a:lnTo>
                    <a:pt x="6773" y="1920"/>
                  </a:lnTo>
                  <a:lnTo>
                    <a:pt x="1" y="1979"/>
                  </a:lnTo>
                  <a:lnTo>
                    <a:pt x="947" y="9034"/>
                  </a:lnTo>
                  <a:lnTo>
                    <a:pt x="7459" y="7341"/>
                  </a:lnTo>
                  <a:cubicBezTo>
                    <a:pt x="7459" y="7341"/>
                    <a:pt x="8316" y="7852"/>
                    <a:pt x="10472" y="8074"/>
                  </a:cubicBezTo>
                  <a:cubicBezTo>
                    <a:pt x="10920" y="8120"/>
                    <a:pt x="11364" y="8139"/>
                    <a:pt x="11785" y="8139"/>
                  </a:cubicBezTo>
                  <a:cubicBezTo>
                    <a:pt x="13391" y="8139"/>
                    <a:pt x="14675" y="7872"/>
                    <a:pt x="14675" y="7872"/>
                  </a:cubicBezTo>
                  <a:cubicBezTo>
                    <a:pt x="14675" y="7872"/>
                    <a:pt x="15157" y="7397"/>
                    <a:pt x="14144" y="6747"/>
                  </a:cubicBezTo>
                  <a:cubicBezTo>
                    <a:pt x="13566" y="6376"/>
                    <a:pt x="12755" y="6305"/>
                    <a:pt x="12075" y="6305"/>
                  </a:cubicBezTo>
                  <a:cubicBezTo>
                    <a:pt x="11655" y="6305"/>
                    <a:pt x="11285" y="6332"/>
                    <a:pt x="11051" y="6332"/>
                  </a:cubicBezTo>
                  <a:cubicBezTo>
                    <a:pt x="11001" y="6332"/>
                    <a:pt x="10957" y="6331"/>
                    <a:pt x="10920" y="6328"/>
                  </a:cubicBezTo>
                  <a:cubicBezTo>
                    <a:pt x="9556" y="6218"/>
                    <a:pt x="8918" y="2028"/>
                    <a:pt x="11553" y="2028"/>
                  </a:cubicBezTo>
                  <a:cubicBezTo>
                    <a:pt x="11616" y="2028"/>
                    <a:pt x="11681" y="2030"/>
                    <a:pt x="11748" y="2035"/>
                  </a:cubicBezTo>
                  <a:cubicBezTo>
                    <a:pt x="12556" y="2094"/>
                    <a:pt x="14744" y="2128"/>
                    <a:pt x="14744" y="2128"/>
                  </a:cubicBezTo>
                  <a:cubicBezTo>
                    <a:pt x="14744" y="2128"/>
                    <a:pt x="15807" y="5334"/>
                    <a:pt x="16362" y="5334"/>
                  </a:cubicBezTo>
                  <a:cubicBezTo>
                    <a:pt x="16384" y="5334"/>
                    <a:pt x="16405" y="5329"/>
                    <a:pt x="16426" y="5318"/>
                  </a:cubicBezTo>
                  <a:cubicBezTo>
                    <a:pt x="16957" y="5039"/>
                    <a:pt x="15208" y="1106"/>
                    <a:pt x="15208" y="1106"/>
                  </a:cubicBezTo>
                  <a:lnTo>
                    <a:pt x="113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2;p73">
              <a:extLst>
                <a:ext uri="{FF2B5EF4-FFF2-40B4-BE49-F238E27FC236}">
                  <a16:creationId xmlns:a16="http://schemas.microsoft.com/office/drawing/2014/main" id="{F5B4F392-50F5-5B33-6FE9-957BE4599819}"/>
                </a:ext>
              </a:extLst>
            </p:cNvPr>
            <p:cNvSpPr/>
            <p:nvPr/>
          </p:nvSpPr>
          <p:spPr>
            <a:xfrm>
              <a:off x="5415668" y="3104260"/>
              <a:ext cx="89925" cy="740268"/>
            </a:xfrm>
            <a:custGeom>
              <a:avLst/>
              <a:gdLst/>
              <a:ahLst/>
              <a:cxnLst/>
              <a:rect l="l" t="t" r="r" b="b"/>
              <a:pathLst>
                <a:path w="5782" h="47598" extrusionOk="0">
                  <a:moveTo>
                    <a:pt x="2891" y="3172"/>
                  </a:moveTo>
                  <a:lnTo>
                    <a:pt x="5405" y="24003"/>
                  </a:lnTo>
                  <a:lnTo>
                    <a:pt x="2891" y="44475"/>
                  </a:lnTo>
                  <a:lnTo>
                    <a:pt x="377" y="23956"/>
                  </a:lnTo>
                  <a:lnTo>
                    <a:pt x="2891" y="3172"/>
                  </a:lnTo>
                  <a:close/>
                  <a:moveTo>
                    <a:pt x="2891" y="0"/>
                  </a:moveTo>
                  <a:lnTo>
                    <a:pt x="1" y="23958"/>
                  </a:lnTo>
                  <a:lnTo>
                    <a:pt x="2891" y="47598"/>
                  </a:lnTo>
                  <a:lnTo>
                    <a:pt x="5781" y="24004"/>
                  </a:lnTo>
                  <a:lnTo>
                    <a:pt x="28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3;p73">
              <a:extLst>
                <a:ext uri="{FF2B5EF4-FFF2-40B4-BE49-F238E27FC236}">
                  <a16:creationId xmlns:a16="http://schemas.microsoft.com/office/drawing/2014/main" id="{079B01EB-4FE3-8C13-0BBD-1C357224E528}"/>
                </a:ext>
              </a:extLst>
            </p:cNvPr>
            <p:cNvSpPr/>
            <p:nvPr/>
          </p:nvSpPr>
          <p:spPr>
            <a:xfrm>
              <a:off x="5334095" y="3126609"/>
              <a:ext cx="253195" cy="695617"/>
            </a:xfrm>
            <a:custGeom>
              <a:avLst/>
              <a:gdLst/>
              <a:ahLst/>
              <a:cxnLst/>
              <a:rect l="l" t="t" r="r" b="b"/>
              <a:pathLst>
                <a:path w="16280" h="44727" extrusionOk="0">
                  <a:moveTo>
                    <a:pt x="15194" y="2979"/>
                  </a:moveTo>
                  <a:lnTo>
                    <a:pt x="10432" y="23415"/>
                  </a:lnTo>
                  <a:lnTo>
                    <a:pt x="1067" y="41792"/>
                  </a:lnTo>
                  <a:lnTo>
                    <a:pt x="5723" y="21652"/>
                  </a:lnTo>
                  <a:lnTo>
                    <a:pt x="15194" y="2979"/>
                  </a:lnTo>
                  <a:close/>
                  <a:moveTo>
                    <a:pt x="16279" y="0"/>
                  </a:moveTo>
                  <a:lnTo>
                    <a:pt x="5370" y="21523"/>
                  </a:lnTo>
                  <a:lnTo>
                    <a:pt x="0" y="44727"/>
                  </a:lnTo>
                  <a:lnTo>
                    <a:pt x="10786" y="23543"/>
                  </a:lnTo>
                  <a:lnTo>
                    <a:pt x="16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4;p73">
              <a:extLst>
                <a:ext uri="{FF2B5EF4-FFF2-40B4-BE49-F238E27FC236}">
                  <a16:creationId xmlns:a16="http://schemas.microsoft.com/office/drawing/2014/main" id="{EDC6D663-7866-BDF2-958F-C2A4E6D9C73A}"/>
                </a:ext>
              </a:extLst>
            </p:cNvPr>
            <p:cNvSpPr/>
            <p:nvPr/>
          </p:nvSpPr>
          <p:spPr>
            <a:xfrm>
              <a:off x="5222833" y="3190934"/>
              <a:ext cx="475844" cy="567013"/>
            </a:xfrm>
            <a:custGeom>
              <a:avLst/>
              <a:gdLst/>
              <a:ahLst/>
              <a:cxnLst/>
              <a:rect l="l" t="t" r="r" b="b"/>
              <a:pathLst>
                <a:path w="30596" h="36458" extrusionOk="0">
                  <a:moveTo>
                    <a:pt x="28558" y="2428"/>
                  </a:moveTo>
                  <a:lnTo>
                    <a:pt x="17092" y="20001"/>
                  </a:lnTo>
                  <a:lnTo>
                    <a:pt x="2007" y="34068"/>
                  </a:lnTo>
                  <a:lnTo>
                    <a:pt x="2007" y="34068"/>
                  </a:lnTo>
                  <a:lnTo>
                    <a:pt x="13270" y="16735"/>
                  </a:lnTo>
                  <a:lnTo>
                    <a:pt x="28558" y="2428"/>
                  </a:lnTo>
                  <a:close/>
                  <a:moveTo>
                    <a:pt x="30595" y="0"/>
                  </a:moveTo>
                  <a:lnTo>
                    <a:pt x="12981" y="16493"/>
                  </a:lnTo>
                  <a:lnTo>
                    <a:pt x="0" y="36458"/>
                  </a:lnTo>
                  <a:lnTo>
                    <a:pt x="0" y="36458"/>
                  </a:lnTo>
                  <a:lnTo>
                    <a:pt x="17380" y="20245"/>
                  </a:lnTo>
                  <a:lnTo>
                    <a:pt x="3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5;p73">
              <a:extLst>
                <a:ext uri="{FF2B5EF4-FFF2-40B4-BE49-F238E27FC236}">
                  <a16:creationId xmlns:a16="http://schemas.microsoft.com/office/drawing/2014/main" id="{D2D99001-7BA9-876B-9E6C-FA76C57B68B6}"/>
                </a:ext>
              </a:extLst>
            </p:cNvPr>
            <p:cNvSpPr/>
            <p:nvPr/>
          </p:nvSpPr>
          <p:spPr>
            <a:xfrm>
              <a:off x="5140249" y="3289428"/>
              <a:ext cx="641074" cy="370118"/>
            </a:xfrm>
            <a:custGeom>
              <a:avLst/>
              <a:gdLst/>
              <a:ahLst/>
              <a:cxnLst/>
              <a:rect l="l" t="t" r="r" b="b"/>
              <a:pathLst>
                <a:path w="41220" h="23798" extrusionOk="0">
                  <a:moveTo>
                    <a:pt x="38475" y="1586"/>
                  </a:moveTo>
                  <a:lnTo>
                    <a:pt x="21690" y="14179"/>
                  </a:lnTo>
                  <a:lnTo>
                    <a:pt x="2704" y="22237"/>
                  </a:lnTo>
                  <a:lnTo>
                    <a:pt x="19217" y="9801"/>
                  </a:lnTo>
                  <a:lnTo>
                    <a:pt x="38475" y="1586"/>
                  </a:lnTo>
                  <a:close/>
                  <a:moveTo>
                    <a:pt x="41220" y="1"/>
                  </a:moveTo>
                  <a:lnTo>
                    <a:pt x="19028" y="9474"/>
                  </a:lnTo>
                  <a:lnTo>
                    <a:pt x="0" y="23798"/>
                  </a:lnTo>
                  <a:lnTo>
                    <a:pt x="21878" y="14505"/>
                  </a:lnTo>
                  <a:lnTo>
                    <a:pt x="412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6;p73">
              <a:extLst>
                <a:ext uri="{FF2B5EF4-FFF2-40B4-BE49-F238E27FC236}">
                  <a16:creationId xmlns:a16="http://schemas.microsoft.com/office/drawing/2014/main" id="{B54C134C-7228-B865-DE59-B84E4D9E38BE}"/>
                </a:ext>
              </a:extLst>
            </p:cNvPr>
            <p:cNvSpPr/>
            <p:nvPr/>
          </p:nvSpPr>
          <p:spPr>
            <a:xfrm>
              <a:off x="5096298" y="3410256"/>
              <a:ext cx="729023" cy="128588"/>
            </a:xfrm>
            <a:custGeom>
              <a:avLst/>
              <a:gdLst/>
              <a:ahLst/>
              <a:cxnLst/>
              <a:rect l="l" t="t" r="r" b="b"/>
              <a:pathLst>
                <a:path w="46875" h="8268" extrusionOk="0">
                  <a:moveTo>
                    <a:pt x="43752" y="551"/>
                  </a:moveTo>
                  <a:lnTo>
                    <a:pt x="23674" y="6646"/>
                  </a:lnTo>
                  <a:lnTo>
                    <a:pt x="3076" y="7727"/>
                  </a:lnTo>
                  <a:lnTo>
                    <a:pt x="22846" y="1686"/>
                  </a:lnTo>
                  <a:lnTo>
                    <a:pt x="43752" y="551"/>
                  </a:lnTo>
                  <a:close/>
                  <a:moveTo>
                    <a:pt x="46875" y="1"/>
                  </a:moveTo>
                  <a:lnTo>
                    <a:pt x="22779" y="1315"/>
                  </a:lnTo>
                  <a:lnTo>
                    <a:pt x="1" y="8267"/>
                  </a:lnTo>
                  <a:lnTo>
                    <a:pt x="23738" y="7017"/>
                  </a:lnTo>
                  <a:lnTo>
                    <a:pt x="468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77;p73">
              <a:extLst>
                <a:ext uri="{FF2B5EF4-FFF2-40B4-BE49-F238E27FC236}">
                  <a16:creationId xmlns:a16="http://schemas.microsoft.com/office/drawing/2014/main" id="{B1D6CEA8-AE69-8FFA-9D51-24156D7FE554}"/>
                </a:ext>
              </a:extLst>
            </p:cNvPr>
            <p:cNvSpPr/>
            <p:nvPr/>
          </p:nvSpPr>
          <p:spPr>
            <a:xfrm>
              <a:off x="5096298" y="3410318"/>
              <a:ext cx="729023" cy="128588"/>
            </a:xfrm>
            <a:custGeom>
              <a:avLst/>
              <a:gdLst/>
              <a:ahLst/>
              <a:cxnLst/>
              <a:rect l="l" t="t" r="r" b="b"/>
              <a:pathLst>
                <a:path w="46875" h="8268" extrusionOk="0">
                  <a:moveTo>
                    <a:pt x="3075" y="545"/>
                  </a:moveTo>
                  <a:lnTo>
                    <a:pt x="23718" y="1632"/>
                  </a:lnTo>
                  <a:lnTo>
                    <a:pt x="43752" y="7716"/>
                  </a:lnTo>
                  <a:lnTo>
                    <a:pt x="43752" y="7716"/>
                  </a:lnTo>
                  <a:lnTo>
                    <a:pt x="22800" y="6573"/>
                  </a:lnTo>
                  <a:lnTo>
                    <a:pt x="3075" y="545"/>
                  </a:lnTo>
                  <a:close/>
                  <a:moveTo>
                    <a:pt x="1" y="1"/>
                  </a:moveTo>
                  <a:lnTo>
                    <a:pt x="22735" y="6945"/>
                  </a:lnTo>
                  <a:lnTo>
                    <a:pt x="46875" y="8268"/>
                  </a:lnTo>
                  <a:lnTo>
                    <a:pt x="23784" y="126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78;p73">
              <a:extLst>
                <a:ext uri="{FF2B5EF4-FFF2-40B4-BE49-F238E27FC236}">
                  <a16:creationId xmlns:a16="http://schemas.microsoft.com/office/drawing/2014/main" id="{E3C51CEC-F0EC-0130-18D9-BAE7938901F9}"/>
                </a:ext>
              </a:extLst>
            </p:cNvPr>
            <p:cNvSpPr/>
            <p:nvPr/>
          </p:nvSpPr>
          <p:spPr>
            <a:xfrm>
              <a:off x="5140249" y="3289615"/>
              <a:ext cx="641074" cy="370134"/>
            </a:xfrm>
            <a:custGeom>
              <a:avLst/>
              <a:gdLst/>
              <a:ahLst/>
              <a:cxnLst/>
              <a:rect l="l" t="t" r="r" b="b"/>
              <a:pathLst>
                <a:path w="41220" h="23799" extrusionOk="0">
                  <a:moveTo>
                    <a:pt x="2704" y="1561"/>
                  </a:moveTo>
                  <a:lnTo>
                    <a:pt x="21730" y="9643"/>
                  </a:lnTo>
                  <a:lnTo>
                    <a:pt x="38475" y="22213"/>
                  </a:lnTo>
                  <a:lnTo>
                    <a:pt x="19177" y="13974"/>
                  </a:lnTo>
                  <a:lnTo>
                    <a:pt x="2704" y="1561"/>
                  </a:lnTo>
                  <a:close/>
                  <a:moveTo>
                    <a:pt x="0" y="0"/>
                  </a:moveTo>
                  <a:lnTo>
                    <a:pt x="18988" y="14300"/>
                  </a:lnTo>
                  <a:lnTo>
                    <a:pt x="41220" y="23798"/>
                  </a:lnTo>
                  <a:lnTo>
                    <a:pt x="41220" y="23798"/>
                  </a:lnTo>
                  <a:lnTo>
                    <a:pt x="21919" y="931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9;p73">
              <a:extLst>
                <a:ext uri="{FF2B5EF4-FFF2-40B4-BE49-F238E27FC236}">
                  <a16:creationId xmlns:a16="http://schemas.microsoft.com/office/drawing/2014/main" id="{07446F0B-A438-4A86-45A1-97BFD6F6853F}"/>
                </a:ext>
              </a:extLst>
            </p:cNvPr>
            <p:cNvSpPr/>
            <p:nvPr/>
          </p:nvSpPr>
          <p:spPr>
            <a:xfrm>
              <a:off x="5222833" y="3191214"/>
              <a:ext cx="475844" cy="567044"/>
            </a:xfrm>
            <a:custGeom>
              <a:avLst/>
              <a:gdLst/>
              <a:ahLst/>
              <a:cxnLst/>
              <a:rect l="l" t="t" r="r" b="b"/>
              <a:pathLst>
                <a:path w="30596" h="36460" extrusionOk="0">
                  <a:moveTo>
                    <a:pt x="2007" y="2392"/>
                  </a:moveTo>
                  <a:lnTo>
                    <a:pt x="17121" y="16493"/>
                  </a:lnTo>
                  <a:lnTo>
                    <a:pt x="28558" y="34030"/>
                  </a:lnTo>
                  <a:lnTo>
                    <a:pt x="28558" y="34030"/>
                  </a:lnTo>
                  <a:lnTo>
                    <a:pt x="13242" y="19689"/>
                  </a:lnTo>
                  <a:lnTo>
                    <a:pt x="2007" y="2392"/>
                  </a:lnTo>
                  <a:close/>
                  <a:moveTo>
                    <a:pt x="0" y="0"/>
                  </a:moveTo>
                  <a:lnTo>
                    <a:pt x="12952" y="19931"/>
                  </a:lnTo>
                  <a:lnTo>
                    <a:pt x="30595" y="36460"/>
                  </a:lnTo>
                  <a:lnTo>
                    <a:pt x="17411" y="1625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80;p73">
              <a:extLst>
                <a:ext uri="{FF2B5EF4-FFF2-40B4-BE49-F238E27FC236}">
                  <a16:creationId xmlns:a16="http://schemas.microsoft.com/office/drawing/2014/main" id="{9DF6C479-E5B0-E699-B0E6-2FF72C5E5490}"/>
                </a:ext>
              </a:extLst>
            </p:cNvPr>
            <p:cNvSpPr/>
            <p:nvPr/>
          </p:nvSpPr>
          <p:spPr>
            <a:xfrm>
              <a:off x="5334095" y="3126951"/>
              <a:ext cx="253195" cy="695617"/>
            </a:xfrm>
            <a:custGeom>
              <a:avLst/>
              <a:gdLst/>
              <a:ahLst/>
              <a:cxnLst/>
              <a:rect l="l" t="t" r="r" b="b"/>
              <a:pathLst>
                <a:path w="16280" h="44727" extrusionOk="0">
                  <a:moveTo>
                    <a:pt x="1068" y="2935"/>
                  </a:moveTo>
                  <a:lnTo>
                    <a:pt x="10448" y="21355"/>
                  </a:lnTo>
                  <a:lnTo>
                    <a:pt x="15195" y="41747"/>
                  </a:lnTo>
                  <a:lnTo>
                    <a:pt x="5708" y="23032"/>
                  </a:lnTo>
                  <a:lnTo>
                    <a:pt x="1068" y="2935"/>
                  </a:lnTo>
                  <a:close/>
                  <a:moveTo>
                    <a:pt x="0" y="0"/>
                  </a:moveTo>
                  <a:lnTo>
                    <a:pt x="5354" y="23162"/>
                  </a:lnTo>
                  <a:lnTo>
                    <a:pt x="16279" y="44727"/>
                  </a:lnTo>
                  <a:lnTo>
                    <a:pt x="10802" y="2122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1;p73">
              <a:extLst>
                <a:ext uri="{FF2B5EF4-FFF2-40B4-BE49-F238E27FC236}">
                  <a16:creationId xmlns:a16="http://schemas.microsoft.com/office/drawing/2014/main" id="{E89C9A10-7869-AFFD-FD1F-0A91984350D4}"/>
                </a:ext>
              </a:extLst>
            </p:cNvPr>
            <p:cNvSpPr/>
            <p:nvPr/>
          </p:nvSpPr>
          <p:spPr>
            <a:xfrm>
              <a:off x="7445689" y="3094167"/>
              <a:ext cx="89893" cy="740283"/>
            </a:xfrm>
            <a:custGeom>
              <a:avLst/>
              <a:gdLst/>
              <a:ahLst/>
              <a:cxnLst/>
              <a:rect l="l" t="t" r="r" b="b"/>
              <a:pathLst>
                <a:path w="5780" h="47599" extrusionOk="0">
                  <a:moveTo>
                    <a:pt x="2891" y="3172"/>
                  </a:moveTo>
                  <a:lnTo>
                    <a:pt x="5403" y="24003"/>
                  </a:lnTo>
                  <a:lnTo>
                    <a:pt x="2891" y="44475"/>
                  </a:lnTo>
                  <a:lnTo>
                    <a:pt x="377" y="23957"/>
                  </a:lnTo>
                  <a:lnTo>
                    <a:pt x="2891" y="3172"/>
                  </a:lnTo>
                  <a:close/>
                  <a:moveTo>
                    <a:pt x="2890" y="0"/>
                  </a:moveTo>
                  <a:lnTo>
                    <a:pt x="1" y="23958"/>
                  </a:lnTo>
                  <a:lnTo>
                    <a:pt x="2890" y="47598"/>
                  </a:lnTo>
                  <a:lnTo>
                    <a:pt x="5780" y="24004"/>
                  </a:lnTo>
                  <a:lnTo>
                    <a:pt x="2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82;p73">
              <a:extLst>
                <a:ext uri="{FF2B5EF4-FFF2-40B4-BE49-F238E27FC236}">
                  <a16:creationId xmlns:a16="http://schemas.microsoft.com/office/drawing/2014/main" id="{4BC5B995-3477-495F-EF5C-BECF535C25B1}"/>
                </a:ext>
              </a:extLst>
            </p:cNvPr>
            <p:cNvSpPr/>
            <p:nvPr/>
          </p:nvSpPr>
          <p:spPr>
            <a:xfrm>
              <a:off x="7364117" y="3116516"/>
              <a:ext cx="253195" cy="695617"/>
            </a:xfrm>
            <a:custGeom>
              <a:avLst/>
              <a:gdLst/>
              <a:ahLst/>
              <a:cxnLst/>
              <a:rect l="l" t="t" r="r" b="b"/>
              <a:pathLst>
                <a:path w="16280" h="44727" extrusionOk="0">
                  <a:moveTo>
                    <a:pt x="15194" y="2979"/>
                  </a:moveTo>
                  <a:lnTo>
                    <a:pt x="10432" y="23415"/>
                  </a:lnTo>
                  <a:lnTo>
                    <a:pt x="1067" y="41793"/>
                  </a:lnTo>
                  <a:lnTo>
                    <a:pt x="5723" y="21652"/>
                  </a:lnTo>
                  <a:lnTo>
                    <a:pt x="15194" y="2979"/>
                  </a:lnTo>
                  <a:close/>
                  <a:moveTo>
                    <a:pt x="16280" y="0"/>
                  </a:moveTo>
                  <a:lnTo>
                    <a:pt x="5370" y="21523"/>
                  </a:lnTo>
                  <a:lnTo>
                    <a:pt x="0" y="44727"/>
                  </a:lnTo>
                  <a:lnTo>
                    <a:pt x="10787" y="23544"/>
                  </a:lnTo>
                  <a:lnTo>
                    <a:pt x="16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83;p73">
              <a:extLst>
                <a:ext uri="{FF2B5EF4-FFF2-40B4-BE49-F238E27FC236}">
                  <a16:creationId xmlns:a16="http://schemas.microsoft.com/office/drawing/2014/main" id="{CB68AEE0-6BB5-5625-C3BA-74C8CDBE02A8}"/>
                </a:ext>
              </a:extLst>
            </p:cNvPr>
            <p:cNvSpPr/>
            <p:nvPr/>
          </p:nvSpPr>
          <p:spPr>
            <a:xfrm>
              <a:off x="7252854" y="3180841"/>
              <a:ext cx="475829" cy="567044"/>
            </a:xfrm>
            <a:custGeom>
              <a:avLst/>
              <a:gdLst/>
              <a:ahLst/>
              <a:cxnLst/>
              <a:rect l="l" t="t" r="r" b="b"/>
              <a:pathLst>
                <a:path w="30595" h="36460" extrusionOk="0">
                  <a:moveTo>
                    <a:pt x="28557" y="2428"/>
                  </a:moveTo>
                  <a:lnTo>
                    <a:pt x="17091" y="20001"/>
                  </a:lnTo>
                  <a:lnTo>
                    <a:pt x="2006" y="34068"/>
                  </a:lnTo>
                  <a:lnTo>
                    <a:pt x="13270" y="16735"/>
                  </a:lnTo>
                  <a:lnTo>
                    <a:pt x="28557" y="2428"/>
                  </a:lnTo>
                  <a:close/>
                  <a:moveTo>
                    <a:pt x="30594" y="0"/>
                  </a:moveTo>
                  <a:lnTo>
                    <a:pt x="12981" y="16494"/>
                  </a:lnTo>
                  <a:lnTo>
                    <a:pt x="0" y="36459"/>
                  </a:lnTo>
                  <a:lnTo>
                    <a:pt x="17380" y="20245"/>
                  </a:lnTo>
                  <a:lnTo>
                    <a:pt x="305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4;p73">
              <a:extLst>
                <a:ext uri="{FF2B5EF4-FFF2-40B4-BE49-F238E27FC236}">
                  <a16:creationId xmlns:a16="http://schemas.microsoft.com/office/drawing/2014/main" id="{C831968C-0464-FDFA-62D9-22FEE27C48FE}"/>
                </a:ext>
              </a:extLst>
            </p:cNvPr>
            <p:cNvSpPr/>
            <p:nvPr/>
          </p:nvSpPr>
          <p:spPr>
            <a:xfrm>
              <a:off x="7170239" y="3279335"/>
              <a:ext cx="641105" cy="370118"/>
            </a:xfrm>
            <a:custGeom>
              <a:avLst/>
              <a:gdLst/>
              <a:ahLst/>
              <a:cxnLst/>
              <a:rect l="l" t="t" r="r" b="b"/>
              <a:pathLst>
                <a:path w="41222" h="23798" extrusionOk="0">
                  <a:moveTo>
                    <a:pt x="38476" y="1586"/>
                  </a:moveTo>
                  <a:lnTo>
                    <a:pt x="21692" y="14179"/>
                  </a:lnTo>
                  <a:lnTo>
                    <a:pt x="2706" y="22238"/>
                  </a:lnTo>
                  <a:lnTo>
                    <a:pt x="19219" y="9802"/>
                  </a:lnTo>
                  <a:lnTo>
                    <a:pt x="38476" y="1586"/>
                  </a:lnTo>
                  <a:close/>
                  <a:moveTo>
                    <a:pt x="41222" y="1"/>
                  </a:moveTo>
                  <a:lnTo>
                    <a:pt x="19029" y="9475"/>
                  </a:lnTo>
                  <a:lnTo>
                    <a:pt x="1" y="23798"/>
                  </a:lnTo>
                  <a:lnTo>
                    <a:pt x="1" y="23798"/>
                  </a:lnTo>
                  <a:lnTo>
                    <a:pt x="21880" y="14506"/>
                  </a:lnTo>
                  <a:lnTo>
                    <a:pt x="41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85;p73">
              <a:extLst>
                <a:ext uri="{FF2B5EF4-FFF2-40B4-BE49-F238E27FC236}">
                  <a16:creationId xmlns:a16="http://schemas.microsoft.com/office/drawing/2014/main" id="{58942CDA-91B1-121E-C767-80BA954A4E90}"/>
                </a:ext>
              </a:extLst>
            </p:cNvPr>
            <p:cNvSpPr/>
            <p:nvPr/>
          </p:nvSpPr>
          <p:spPr>
            <a:xfrm>
              <a:off x="7126319" y="3400162"/>
              <a:ext cx="729023" cy="128604"/>
            </a:xfrm>
            <a:custGeom>
              <a:avLst/>
              <a:gdLst/>
              <a:ahLst/>
              <a:cxnLst/>
              <a:rect l="l" t="t" r="r" b="b"/>
              <a:pathLst>
                <a:path w="46875" h="8269" extrusionOk="0">
                  <a:moveTo>
                    <a:pt x="43751" y="552"/>
                  </a:moveTo>
                  <a:lnTo>
                    <a:pt x="23673" y="6646"/>
                  </a:lnTo>
                  <a:lnTo>
                    <a:pt x="3076" y="7727"/>
                  </a:lnTo>
                  <a:lnTo>
                    <a:pt x="22845" y="1686"/>
                  </a:lnTo>
                  <a:lnTo>
                    <a:pt x="43751" y="552"/>
                  </a:lnTo>
                  <a:close/>
                  <a:moveTo>
                    <a:pt x="46874" y="1"/>
                  </a:moveTo>
                  <a:lnTo>
                    <a:pt x="22779" y="1315"/>
                  </a:lnTo>
                  <a:lnTo>
                    <a:pt x="0" y="8268"/>
                  </a:lnTo>
                  <a:lnTo>
                    <a:pt x="23738" y="7017"/>
                  </a:lnTo>
                  <a:lnTo>
                    <a:pt x="46874"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86;p73">
              <a:extLst>
                <a:ext uri="{FF2B5EF4-FFF2-40B4-BE49-F238E27FC236}">
                  <a16:creationId xmlns:a16="http://schemas.microsoft.com/office/drawing/2014/main" id="{F5B8A169-5D1D-C08A-0389-F587D52BBE96}"/>
                </a:ext>
              </a:extLst>
            </p:cNvPr>
            <p:cNvSpPr/>
            <p:nvPr/>
          </p:nvSpPr>
          <p:spPr>
            <a:xfrm>
              <a:off x="7126319" y="3400240"/>
              <a:ext cx="729023" cy="128573"/>
            </a:xfrm>
            <a:custGeom>
              <a:avLst/>
              <a:gdLst/>
              <a:ahLst/>
              <a:cxnLst/>
              <a:rect l="l" t="t" r="r" b="b"/>
              <a:pathLst>
                <a:path w="46875" h="8267" extrusionOk="0">
                  <a:moveTo>
                    <a:pt x="3075" y="544"/>
                  </a:moveTo>
                  <a:lnTo>
                    <a:pt x="23718" y="1631"/>
                  </a:lnTo>
                  <a:lnTo>
                    <a:pt x="43752" y="7715"/>
                  </a:lnTo>
                  <a:lnTo>
                    <a:pt x="22800" y="6572"/>
                  </a:lnTo>
                  <a:lnTo>
                    <a:pt x="3075" y="544"/>
                  </a:lnTo>
                  <a:close/>
                  <a:moveTo>
                    <a:pt x="0" y="1"/>
                  </a:moveTo>
                  <a:lnTo>
                    <a:pt x="22733" y="6944"/>
                  </a:lnTo>
                  <a:lnTo>
                    <a:pt x="46874" y="8267"/>
                  </a:lnTo>
                  <a:lnTo>
                    <a:pt x="23783" y="1260"/>
                  </a:lnTo>
                  <a:lnTo>
                    <a:pt x="0"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7;p73">
              <a:extLst>
                <a:ext uri="{FF2B5EF4-FFF2-40B4-BE49-F238E27FC236}">
                  <a16:creationId xmlns:a16="http://schemas.microsoft.com/office/drawing/2014/main" id="{6B59E183-5F04-1D63-CA1B-5D3DADC697A3}"/>
                </a:ext>
              </a:extLst>
            </p:cNvPr>
            <p:cNvSpPr/>
            <p:nvPr/>
          </p:nvSpPr>
          <p:spPr>
            <a:xfrm>
              <a:off x="7170255" y="3279537"/>
              <a:ext cx="641090" cy="370134"/>
            </a:xfrm>
            <a:custGeom>
              <a:avLst/>
              <a:gdLst/>
              <a:ahLst/>
              <a:cxnLst/>
              <a:rect l="l" t="t" r="r" b="b"/>
              <a:pathLst>
                <a:path w="41221" h="23799" extrusionOk="0">
                  <a:moveTo>
                    <a:pt x="2705" y="1560"/>
                  </a:moveTo>
                  <a:lnTo>
                    <a:pt x="21730" y="9643"/>
                  </a:lnTo>
                  <a:lnTo>
                    <a:pt x="38475" y="22213"/>
                  </a:lnTo>
                  <a:lnTo>
                    <a:pt x="38475" y="22213"/>
                  </a:lnTo>
                  <a:lnTo>
                    <a:pt x="19178" y="13974"/>
                  </a:lnTo>
                  <a:lnTo>
                    <a:pt x="2705" y="1560"/>
                  </a:lnTo>
                  <a:close/>
                  <a:moveTo>
                    <a:pt x="1" y="0"/>
                  </a:moveTo>
                  <a:lnTo>
                    <a:pt x="18989" y="14300"/>
                  </a:lnTo>
                  <a:lnTo>
                    <a:pt x="41221" y="23798"/>
                  </a:lnTo>
                  <a:lnTo>
                    <a:pt x="21919" y="931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8;p73">
              <a:extLst>
                <a:ext uri="{FF2B5EF4-FFF2-40B4-BE49-F238E27FC236}">
                  <a16:creationId xmlns:a16="http://schemas.microsoft.com/office/drawing/2014/main" id="{5D472320-8D91-160E-D607-004C5A0956DF}"/>
                </a:ext>
              </a:extLst>
            </p:cNvPr>
            <p:cNvSpPr/>
            <p:nvPr/>
          </p:nvSpPr>
          <p:spPr>
            <a:xfrm>
              <a:off x="7252838" y="3181121"/>
              <a:ext cx="475844" cy="567044"/>
            </a:xfrm>
            <a:custGeom>
              <a:avLst/>
              <a:gdLst/>
              <a:ahLst/>
              <a:cxnLst/>
              <a:rect l="l" t="t" r="r" b="b"/>
              <a:pathLst>
                <a:path w="30596" h="36460" extrusionOk="0">
                  <a:moveTo>
                    <a:pt x="2007" y="2392"/>
                  </a:moveTo>
                  <a:lnTo>
                    <a:pt x="17121" y="16493"/>
                  </a:lnTo>
                  <a:lnTo>
                    <a:pt x="28558" y="34031"/>
                  </a:lnTo>
                  <a:lnTo>
                    <a:pt x="13241" y="19690"/>
                  </a:lnTo>
                  <a:lnTo>
                    <a:pt x="2007" y="2392"/>
                  </a:lnTo>
                  <a:close/>
                  <a:moveTo>
                    <a:pt x="0" y="0"/>
                  </a:moveTo>
                  <a:lnTo>
                    <a:pt x="12952" y="19931"/>
                  </a:lnTo>
                  <a:lnTo>
                    <a:pt x="30595" y="36460"/>
                  </a:lnTo>
                  <a:lnTo>
                    <a:pt x="17410" y="1625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89;p73">
              <a:extLst>
                <a:ext uri="{FF2B5EF4-FFF2-40B4-BE49-F238E27FC236}">
                  <a16:creationId xmlns:a16="http://schemas.microsoft.com/office/drawing/2014/main" id="{91A4D914-9A7A-25CB-69C9-107CB2F47B9E}"/>
                </a:ext>
              </a:extLst>
            </p:cNvPr>
            <p:cNvSpPr/>
            <p:nvPr/>
          </p:nvSpPr>
          <p:spPr>
            <a:xfrm>
              <a:off x="7364117" y="3116858"/>
              <a:ext cx="253179" cy="695617"/>
            </a:xfrm>
            <a:custGeom>
              <a:avLst/>
              <a:gdLst/>
              <a:ahLst/>
              <a:cxnLst/>
              <a:rect l="l" t="t" r="r" b="b"/>
              <a:pathLst>
                <a:path w="16279" h="44727" extrusionOk="0">
                  <a:moveTo>
                    <a:pt x="1067" y="2934"/>
                  </a:moveTo>
                  <a:lnTo>
                    <a:pt x="10447" y="21355"/>
                  </a:lnTo>
                  <a:lnTo>
                    <a:pt x="15194" y="41748"/>
                  </a:lnTo>
                  <a:lnTo>
                    <a:pt x="15194" y="41748"/>
                  </a:lnTo>
                  <a:lnTo>
                    <a:pt x="5708" y="23032"/>
                  </a:lnTo>
                  <a:lnTo>
                    <a:pt x="1067" y="2934"/>
                  </a:lnTo>
                  <a:close/>
                  <a:moveTo>
                    <a:pt x="0" y="0"/>
                  </a:moveTo>
                  <a:lnTo>
                    <a:pt x="5354" y="23162"/>
                  </a:lnTo>
                  <a:lnTo>
                    <a:pt x="16279" y="44727"/>
                  </a:lnTo>
                  <a:lnTo>
                    <a:pt x="10801" y="2122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0;p73">
              <a:extLst>
                <a:ext uri="{FF2B5EF4-FFF2-40B4-BE49-F238E27FC236}">
                  <a16:creationId xmlns:a16="http://schemas.microsoft.com/office/drawing/2014/main" id="{D6865D50-BA57-5AFE-D832-C08178AFE615}"/>
                </a:ext>
              </a:extLst>
            </p:cNvPr>
            <p:cNvSpPr/>
            <p:nvPr/>
          </p:nvSpPr>
          <p:spPr>
            <a:xfrm>
              <a:off x="6802796" y="2135822"/>
              <a:ext cx="461645" cy="457834"/>
            </a:xfrm>
            <a:custGeom>
              <a:avLst/>
              <a:gdLst/>
              <a:ahLst/>
              <a:cxnLst/>
              <a:rect l="l" t="t" r="r" b="b"/>
              <a:pathLst>
                <a:path w="29683" h="29438" extrusionOk="0">
                  <a:moveTo>
                    <a:pt x="6854" y="0"/>
                  </a:moveTo>
                  <a:lnTo>
                    <a:pt x="1" y="19316"/>
                  </a:lnTo>
                  <a:lnTo>
                    <a:pt x="29683" y="29438"/>
                  </a:lnTo>
                  <a:lnTo>
                    <a:pt x="68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1;p73">
              <a:extLst>
                <a:ext uri="{FF2B5EF4-FFF2-40B4-BE49-F238E27FC236}">
                  <a16:creationId xmlns:a16="http://schemas.microsoft.com/office/drawing/2014/main" id="{FAD1913A-BBD8-3467-6091-D799E3D31D83}"/>
                </a:ext>
              </a:extLst>
            </p:cNvPr>
            <p:cNvSpPr/>
            <p:nvPr/>
          </p:nvSpPr>
          <p:spPr>
            <a:xfrm>
              <a:off x="6961431" y="2408084"/>
              <a:ext cx="669084" cy="341533"/>
            </a:xfrm>
            <a:custGeom>
              <a:avLst/>
              <a:gdLst/>
              <a:ahLst/>
              <a:cxnLst/>
              <a:rect l="l" t="t" r="r" b="b"/>
              <a:pathLst>
                <a:path w="43021" h="21960" extrusionOk="0">
                  <a:moveTo>
                    <a:pt x="4486" y="1"/>
                  </a:moveTo>
                  <a:cubicBezTo>
                    <a:pt x="2849" y="1"/>
                    <a:pt x="1331" y="1020"/>
                    <a:pt x="755" y="2683"/>
                  </a:cubicBezTo>
                  <a:lnTo>
                    <a:pt x="680" y="2901"/>
                  </a:lnTo>
                  <a:cubicBezTo>
                    <a:pt x="1" y="4864"/>
                    <a:pt x="1020" y="7107"/>
                    <a:pt x="2946" y="7886"/>
                  </a:cubicBezTo>
                  <a:lnTo>
                    <a:pt x="37020" y="21661"/>
                  </a:lnTo>
                  <a:cubicBezTo>
                    <a:pt x="37520" y="21863"/>
                    <a:pt x="38033" y="21959"/>
                    <a:pt x="38535" y="21959"/>
                  </a:cubicBezTo>
                  <a:cubicBezTo>
                    <a:pt x="40171" y="21959"/>
                    <a:pt x="41689" y="20941"/>
                    <a:pt x="42266" y="19277"/>
                  </a:cubicBezTo>
                  <a:lnTo>
                    <a:pt x="42340" y="19059"/>
                  </a:lnTo>
                  <a:cubicBezTo>
                    <a:pt x="43021" y="17097"/>
                    <a:pt x="42000" y="14852"/>
                    <a:pt x="40074" y="14073"/>
                  </a:cubicBezTo>
                  <a:lnTo>
                    <a:pt x="6000" y="299"/>
                  </a:lnTo>
                  <a:cubicBezTo>
                    <a:pt x="5500" y="96"/>
                    <a:pt x="4988" y="1"/>
                    <a:pt x="4486"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2;p73">
              <a:extLst>
                <a:ext uri="{FF2B5EF4-FFF2-40B4-BE49-F238E27FC236}">
                  <a16:creationId xmlns:a16="http://schemas.microsoft.com/office/drawing/2014/main" id="{4BF5B1F7-04FA-34A1-E27A-EB213F65D9FC}"/>
                </a:ext>
              </a:extLst>
            </p:cNvPr>
            <p:cNvSpPr/>
            <p:nvPr/>
          </p:nvSpPr>
          <p:spPr>
            <a:xfrm>
              <a:off x="5215725" y="2033222"/>
              <a:ext cx="64341" cy="711916"/>
            </a:xfrm>
            <a:custGeom>
              <a:avLst/>
              <a:gdLst/>
              <a:ahLst/>
              <a:cxnLst/>
              <a:rect l="l" t="t" r="r" b="b"/>
              <a:pathLst>
                <a:path w="4137" h="45775" extrusionOk="0">
                  <a:moveTo>
                    <a:pt x="1" y="1"/>
                  </a:moveTo>
                  <a:lnTo>
                    <a:pt x="1" y="45774"/>
                  </a:lnTo>
                  <a:lnTo>
                    <a:pt x="4137" y="45774"/>
                  </a:lnTo>
                  <a:lnTo>
                    <a:pt x="41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93;p73">
              <a:extLst>
                <a:ext uri="{FF2B5EF4-FFF2-40B4-BE49-F238E27FC236}">
                  <a16:creationId xmlns:a16="http://schemas.microsoft.com/office/drawing/2014/main" id="{BA62DB75-C076-3DB5-2642-DB342AC3EEEF}"/>
                </a:ext>
              </a:extLst>
            </p:cNvPr>
            <p:cNvSpPr/>
            <p:nvPr/>
          </p:nvSpPr>
          <p:spPr>
            <a:xfrm>
              <a:off x="5152847" y="2029676"/>
              <a:ext cx="190129" cy="54807"/>
            </a:xfrm>
            <a:custGeom>
              <a:avLst/>
              <a:gdLst/>
              <a:ahLst/>
              <a:cxnLst/>
              <a:rect l="l" t="t" r="r" b="b"/>
              <a:pathLst>
                <a:path w="12225" h="3524" extrusionOk="0">
                  <a:moveTo>
                    <a:pt x="0" y="1"/>
                  </a:moveTo>
                  <a:lnTo>
                    <a:pt x="0" y="3523"/>
                  </a:lnTo>
                  <a:lnTo>
                    <a:pt x="12224" y="3523"/>
                  </a:lnTo>
                  <a:lnTo>
                    <a:pt x="12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94;p73">
              <a:extLst>
                <a:ext uri="{FF2B5EF4-FFF2-40B4-BE49-F238E27FC236}">
                  <a16:creationId xmlns:a16="http://schemas.microsoft.com/office/drawing/2014/main" id="{C8E3AFCE-249A-3F25-28A4-B337F886D103}"/>
                </a:ext>
              </a:extLst>
            </p:cNvPr>
            <p:cNvSpPr/>
            <p:nvPr/>
          </p:nvSpPr>
          <p:spPr>
            <a:xfrm>
              <a:off x="5155226" y="1810557"/>
              <a:ext cx="187750" cy="219150"/>
            </a:xfrm>
            <a:custGeom>
              <a:avLst/>
              <a:gdLst/>
              <a:ahLst/>
              <a:cxnLst/>
              <a:rect l="l" t="t" r="r" b="b"/>
              <a:pathLst>
                <a:path w="12072" h="14091" extrusionOk="0">
                  <a:moveTo>
                    <a:pt x="4228" y="0"/>
                  </a:moveTo>
                  <a:cubicBezTo>
                    <a:pt x="2929" y="0"/>
                    <a:pt x="1832" y="897"/>
                    <a:pt x="1665" y="2095"/>
                  </a:cubicBezTo>
                  <a:lnTo>
                    <a:pt x="0" y="14091"/>
                  </a:lnTo>
                  <a:lnTo>
                    <a:pt x="12071" y="14091"/>
                  </a:lnTo>
                  <a:lnTo>
                    <a:pt x="10406" y="2095"/>
                  </a:lnTo>
                  <a:cubicBezTo>
                    <a:pt x="10240" y="897"/>
                    <a:pt x="9143" y="0"/>
                    <a:pt x="78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95;p73">
              <a:extLst>
                <a:ext uri="{FF2B5EF4-FFF2-40B4-BE49-F238E27FC236}">
                  <a16:creationId xmlns:a16="http://schemas.microsoft.com/office/drawing/2014/main" id="{67C29073-1D85-7211-6CF0-A65035D540C6}"/>
                </a:ext>
              </a:extLst>
            </p:cNvPr>
            <p:cNvSpPr/>
            <p:nvPr/>
          </p:nvSpPr>
          <p:spPr>
            <a:xfrm>
              <a:off x="5008722" y="2475441"/>
              <a:ext cx="626237" cy="280552"/>
            </a:xfrm>
            <a:custGeom>
              <a:avLst/>
              <a:gdLst/>
              <a:ahLst/>
              <a:cxnLst/>
              <a:rect l="l" t="t" r="r" b="b"/>
              <a:pathLst>
                <a:path w="40266" h="18039" extrusionOk="0">
                  <a:moveTo>
                    <a:pt x="23145" y="0"/>
                  </a:moveTo>
                  <a:cubicBezTo>
                    <a:pt x="23117" y="0"/>
                    <a:pt x="23089" y="0"/>
                    <a:pt x="23062" y="1"/>
                  </a:cubicBezTo>
                  <a:lnTo>
                    <a:pt x="5731" y="279"/>
                  </a:lnTo>
                  <a:cubicBezTo>
                    <a:pt x="3001" y="323"/>
                    <a:pt x="772" y="2377"/>
                    <a:pt x="515" y="5086"/>
                  </a:cubicBezTo>
                  <a:lnTo>
                    <a:pt x="276" y="7607"/>
                  </a:lnTo>
                  <a:cubicBezTo>
                    <a:pt x="0" y="10521"/>
                    <a:pt x="2090" y="13186"/>
                    <a:pt x="5005" y="13635"/>
                  </a:cubicBezTo>
                  <a:lnTo>
                    <a:pt x="33171" y="17974"/>
                  </a:lnTo>
                  <a:cubicBezTo>
                    <a:pt x="33453" y="18017"/>
                    <a:pt x="33734" y="18038"/>
                    <a:pt x="34011" y="18038"/>
                  </a:cubicBezTo>
                  <a:cubicBezTo>
                    <a:pt x="36269" y="18038"/>
                    <a:pt x="38300" y="16636"/>
                    <a:pt x="39046" y="14465"/>
                  </a:cubicBezTo>
                  <a:lnTo>
                    <a:pt x="39406" y="13417"/>
                  </a:lnTo>
                  <a:cubicBezTo>
                    <a:pt x="40266" y="10910"/>
                    <a:pt x="39165" y="8106"/>
                    <a:pt x="36805" y="6794"/>
                  </a:cubicBezTo>
                  <a:lnTo>
                    <a:pt x="25849" y="704"/>
                  </a:lnTo>
                  <a:cubicBezTo>
                    <a:pt x="25021" y="242"/>
                    <a:pt x="24091" y="0"/>
                    <a:pt x="231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96;p73">
              <a:extLst>
                <a:ext uri="{FF2B5EF4-FFF2-40B4-BE49-F238E27FC236}">
                  <a16:creationId xmlns:a16="http://schemas.microsoft.com/office/drawing/2014/main" id="{8E3D71AF-78FD-9736-FA56-9D41D2F1F990}"/>
                </a:ext>
              </a:extLst>
            </p:cNvPr>
            <p:cNvSpPr/>
            <p:nvPr/>
          </p:nvSpPr>
          <p:spPr>
            <a:xfrm>
              <a:off x="5298216" y="3301715"/>
              <a:ext cx="325203" cy="325203"/>
            </a:xfrm>
            <a:custGeom>
              <a:avLst/>
              <a:gdLst/>
              <a:ahLst/>
              <a:cxnLst/>
              <a:rect l="l" t="t" r="r" b="b"/>
              <a:pathLst>
                <a:path w="20910" h="20910" extrusionOk="0">
                  <a:moveTo>
                    <a:pt x="10455" y="0"/>
                  </a:moveTo>
                  <a:cubicBezTo>
                    <a:pt x="7682" y="0"/>
                    <a:pt x="5023" y="1102"/>
                    <a:pt x="3062" y="3062"/>
                  </a:cubicBezTo>
                  <a:cubicBezTo>
                    <a:pt x="1102" y="5023"/>
                    <a:pt x="1" y="7682"/>
                    <a:pt x="1" y="10454"/>
                  </a:cubicBezTo>
                  <a:cubicBezTo>
                    <a:pt x="1" y="13228"/>
                    <a:pt x="1102" y="15886"/>
                    <a:pt x="3062" y="17847"/>
                  </a:cubicBezTo>
                  <a:cubicBezTo>
                    <a:pt x="5023" y="19808"/>
                    <a:pt x="7682" y="20909"/>
                    <a:pt x="10455" y="20909"/>
                  </a:cubicBezTo>
                  <a:cubicBezTo>
                    <a:pt x="13227" y="20909"/>
                    <a:pt x="15886" y="19808"/>
                    <a:pt x="17847" y="17847"/>
                  </a:cubicBezTo>
                  <a:cubicBezTo>
                    <a:pt x="19808" y="15886"/>
                    <a:pt x="20909" y="13228"/>
                    <a:pt x="20909" y="10454"/>
                  </a:cubicBezTo>
                  <a:cubicBezTo>
                    <a:pt x="20909" y="7682"/>
                    <a:pt x="19808" y="5023"/>
                    <a:pt x="17847" y="3062"/>
                  </a:cubicBezTo>
                  <a:cubicBezTo>
                    <a:pt x="15886" y="1102"/>
                    <a:pt x="13227" y="0"/>
                    <a:pt x="10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97;p73">
              <a:extLst>
                <a:ext uri="{FF2B5EF4-FFF2-40B4-BE49-F238E27FC236}">
                  <a16:creationId xmlns:a16="http://schemas.microsoft.com/office/drawing/2014/main" id="{33129E54-7C3B-A36C-2752-11C025430057}"/>
                </a:ext>
              </a:extLst>
            </p:cNvPr>
            <p:cNvSpPr/>
            <p:nvPr/>
          </p:nvSpPr>
          <p:spPr>
            <a:xfrm>
              <a:off x="7320507" y="3301715"/>
              <a:ext cx="325203" cy="325203"/>
            </a:xfrm>
            <a:custGeom>
              <a:avLst/>
              <a:gdLst/>
              <a:ahLst/>
              <a:cxnLst/>
              <a:rect l="l" t="t" r="r" b="b"/>
              <a:pathLst>
                <a:path w="20910" h="20910" extrusionOk="0">
                  <a:moveTo>
                    <a:pt x="10455" y="0"/>
                  </a:moveTo>
                  <a:cubicBezTo>
                    <a:pt x="4681" y="0"/>
                    <a:pt x="0" y="4681"/>
                    <a:pt x="0" y="10455"/>
                  </a:cubicBezTo>
                  <a:cubicBezTo>
                    <a:pt x="0" y="16228"/>
                    <a:pt x="4681" y="20909"/>
                    <a:pt x="10455" y="20909"/>
                  </a:cubicBezTo>
                  <a:cubicBezTo>
                    <a:pt x="16229" y="20909"/>
                    <a:pt x="20909" y="16229"/>
                    <a:pt x="20909" y="10455"/>
                  </a:cubicBezTo>
                  <a:cubicBezTo>
                    <a:pt x="20909" y="4680"/>
                    <a:pt x="16228" y="0"/>
                    <a:pt x="10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798;p73">
              <a:extLst>
                <a:ext uri="{FF2B5EF4-FFF2-40B4-BE49-F238E27FC236}">
                  <a16:creationId xmlns:a16="http://schemas.microsoft.com/office/drawing/2014/main" id="{80E2EAD4-B6F3-9EF1-C739-7E8B5BAA27EF}"/>
                </a:ext>
              </a:extLst>
            </p:cNvPr>
            <p:cNvSpPr/>
            <p:nvPr/>
          </p:nvSpPr>
          <p:spPr>
            <a:xfrm>
              <a:off x="5112768" y="2648230"/>
              <a:ext cx="314456" cy="289961"/>
            </a:xfrm>
            <a:custGeom>
              <a:avLst/>
              <a:gdLst/>
              <a:ahLst/>
              <a:cxnLst/>
              <a:rect l="l" t="t" r="r" b="b"/>
              <a:pathLst>
                <a:path w="20219" h="18644" extrusionOk="0">
                  <a:moveTo>
                    <a:pt x="785" y="1"/>
                  </a:moveTo>
                  <a:lnTo>
                    <a:pt x="0" y="9850"/>
                  </a:lnTo>
                  <a:lnTo>
                    <a:pt x="3586" y="18644"/>
                  </a:lnTo>
                  <a:lnTo>
                    <a:pt x="20218" y="4671"/>
                  </a:lnTo>
                  <a:lnTo>
                    <a:pt x="785"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799;p73">
              <a:extLst>
                <a:ext uri="{FF2B5EF4-FFF2-40B4-BE49-F238E27FC236}">
                  <a16:creationId xmlns:a16="http://schemas.microsoft.com/office/drawing/2014/main" id="{4A58B7E6-72ED-1D51-E8C6-608648A91D40}"/>
                </a:ext>
              </a:extLst>
            </p:cNvPr>
            <p:cNvSpPr/>
            <p:nvPr/>
          </p:nvSpPr>
          <p:spPr>
            <a:xfrm>
              <a:off x="4979685" y="2567061"/>
              <a:ext cx="190456" cy="241421"/>
            </a:xfrm>
            <a:custGeom>
              <a:avLst/>
              <a:gdLst/>
              <a:ahLst/>
              <a:cxnLst/>
              <a:rect l="l" t="t" r="r" b="b"/>
              <a:pathLst>
                <a:path w="12246" h="15523" extrusionOk="0">
                  <a:moveTo>
                    <a:pt x="2119" y="0"/>
                  </a:moveTo>
                  <a:lnTo>
                    <a:pt x="0" y="6345"/>
                  </a:lnTo>
                  <a:cubicBezTo>
                    <a:pt x="150" y="8953"/>
                    <a:pt x="1584" y="11310"/>
                    <a:pt x="3817" y="12619"/>
                  </a:cubicBezTo>
                  <a:lnTo>
                    <a:pt x="8769" y="15523"/>
                  </a:lnTo>
                  <a:lnTo>
                    <a:pt x="12245" y="2180"/>
                  </a:lnTo>
                  <a:lnTo>
                    <a:pt x="21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00;p73">
              <a:extLst>
                <a:ext uri="{FF2B5EF4-FFF2-40B4-BE49-F238E27FC236}">
                  <a16:creationId xmlns:a16="http://schemas.microsoft.com/office/drawing/2014/main" id="{B111B235-0E84-539B-96A7-77DF780E7EFF}"/>
                </a:ext>
              </a:extLst>
            </p:cNvPr>
            <p:cNvSpPr/>
            <p:nvPr/>
          </p:nvSpPr>
          <p:spPr>
            <a:xfrm>
              <a:off x="5278200" y="2302482"/>
              <a:ext cx="2225003" cy="1207652"/>
            </a:xfrm>
            <a:custGeom>
              <a:avLst/>
              <a:gdLst/>
              <a:ahLst/>
              <a:cxnLst/>
              <a:rect l="l" t="t" r="r" b="b"/>
              <a:pathLst>
                <a:path w="143064" h="77650" extrusionOk="0">
                  <a:moveTo>
                    <a:pt x="82157" y="0"/>
                  </a:moveTo>
                  <a:cubicBezTo>
                    <a:pt x="78500" y="0"/>
                    <a:pt x="74915" y="1555"/>
                    <a:pt x="72266" y="4459"/>
                  </a:cubicBezTo>
                  <a:lnTo>
                    <a:pt x="56891" y="24774"/>
                  </a:lnTo>
                  <a:lnTo>
                    <a:pt x="14021" y="14970"/>
                  </a:lnTo>
                  <a:lnTo>
                    <a:pt x="0" y="53868"/>
                  </a:lnTo>
                  <a:lnTo>
                    <a:pt x="48437" y="72649"/>
                  </a:lnTo>
                  <a:cubicBezTo>
                    <a:pt x="56983" y="75963"/>
                    <a:pt x="65990" y="77650"/>
                    <a:pt x="75052" y="77650"/>
                  </a:cubicBezTo>
                  <a:cubicBezTo>
                    <a:pt x="76848" y="77650"/>
                    <a:pt x="78646" y="77584"/>
                    <a:pt x="80443" y="77451"/>
                  </a:cubicBezTo>
                  <a:lnTo>
                    <a:pt x="109053" y="75331"/>
                  </a:lnTo>
                  <a:cubicBezTo>
                    <a:pt x="112026" y="75112"/>
                    <a:pt x="114773" y="73563"/>
                    <a:pt x="116628" y="71066"/>
                  </a:cubicBezTo>
                  <a:lnTo>
                    <a:pt x="143064" y="35450"/>
                  </a:lnTo>
                  <a:lnTo>
                    <a:pt x="124330" y="17345"/>
                  </a:lnTo>
                  <a:lnTo>
                    <a:pt x="86957" y="923"/>
                  </a:lnTo>
                  <a:cubicBezTo>
                    <a:pt x="85392" y="302"/>
                    <a:pt x="83767" y="0"/>
                    <a:pt x="82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01;p73">
              <a:extLst>
                <a:ext uri="{FF2B5EF4-FFF2-40B4-BE49-F238E27FC236}">
                  <a16:creationId xmlns:a16="http://schemas.microsoft.com/office/drawing/2014/main" id="{404FF4F1-431B-A8A9-EADE-AC1C09ED0414}"/>
                </a:ext>
              </a:extLst>
            </p:cNvPr>
            <p:cNvSpPr/>
            <p:nvPr/>
          </p:nvSpPr>
          <p:spPr>
            <a:xfrm>
              <a:off x="5278200" y="2746428"/>
              <a:ext cx="2225003" cy="763706"/>
            </a:xfrm>
            <a:custGeom>
              <a:avLst/>
              <a:gdLst/>
              <a:ahLst/>
              <a:cxnLst/>
              <a:rect l="l" t="t" r="r" b="b"/>
              <a:pathLst>
                <a:path w="143064" h="49105" extrusionOk="0">
                  <a:moveTo>
                    <a:pt x="131829" y="1"/>
                  </a:moveTo>
                  <a:lnTo>
                    <a:pt x="108985" y="28483"/>
                  </a:lnTo>
                  <a:cubicBezTo>
                    <a:pt x="107132" y="30794"/>
                    <a:pt x="104383" y="32227"/>
                    <a:pt x="101412" y="32430"/>
                  </a:cubicBezTo>
                  <a:lnTo>
                    <a:pt x="72800" y="34391"/>
                  </a:lnTo>
                  <a:cubicBezTo>
                    <a:pt x="71002" y="34514"/>
                    <a:pt x="69203" y="34575"/>
                    <a:pt x="67406" y="34575"/>
                  </a:cubicBezTo>
                  <a:cubicBezTo>
                    <a:pt x="58349" y="34575"/>
                    <a:pt x="49345" y="33015"/>
                    <a:pt x="40794" y="29947"/>
                  </a:cubicBezTo>
                  <a:lnTo>
                    <a:pt x="1961" y="16012"/>
                  </a:lnTo>
                  <a:lnTo>
                    <a:pt x="0" y="27096"/>
                  </a:lnTo>
                  <a:lnTo>
                    <a:pt x="48437" y="44476"/>
                  </a:lnTo>
                  <a:cubicBezTo>
                    <a:pt x="56988" y="47544"/>
                    <a:pt x="65991" y="49105"/>
                    <a:pt x="75049" y="49105"/>
                  </a:cubicBezTo>
                  <a:cubicBezTo>
                    <a:pt x="76846" y="49105"/>
                    <a:pt x="78645" y="49044"/>
                    <a:pt x="80443" y="48920"/>
                  </a:cubicBezTo>
                  <a:lnTo>
                    <a:pt x="109053" y="46960"/>
                  </a:lnTo>
                  <a:cubicBezTo>
                    <a:pt x="112026" y="46757"/>
                    <a:pt x="114773" y="45324"/>
                    <a:pt x="116628" y="43013"/>
                  </a:cubicBezTo>
                  <a:lnTo>
                    <a:pt x="143064" y="10050"/>
                  </a:lnTo>
                  <a:lnTo>
                    <a:pt x="131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02;p73">
              <a:extLst>
                <a:ext uri="{FF2B5EF4-FFF2-40B4-BE49-F238E27FC236}">
                  <a16:creationId xmlns:a16="http://schemas.microsoft.com/office/drawing/2014/main" id="{70420078-FE20-C954-180B-552D0F9509D5}"/>
                </a:ext>
              </a:extLst>
            </p:cNvPr>
            <p:cNvSpPr/>
            <p:nvPr/>
          </p:nvSpPr>
          <p:spPr>
            <a:xfrm>
              <a:off x="5661024" y="3260905"/>
              <a:ext cx="885124" cy="273335"/>
            </a:xfrm>
            <a:custGeom>
              <a:avLst/>
              <a:gdLst/>
              <a:ahLst/>
              <a:cxnLst/>
              <a:rect l="l" t="t" r="r" b="b"/>
              <a:pathLst>
                <a:path w="56912" h="17575" extrusionOk="0">
                  <a:moveTo>
                    <a:pt x="9407" y="0"/>
                  </a:moveTo>
                  <a:lnTo>
                    <a:pt x="0" y="3520"/>
                  </a:lnTo>
                  <a:lnTo>
                    <a:pt x="14174" y="10764"/>
                  </a:lnTo>
                  <a:cubicBezTo>
                    <a:pt x="22916" y="15232"/>
                    <a:pt x="32730" y="17575"/>
                    <a:pt x="42706" y="17575"/>
                  </a:cubicBezTo>
                  <a:lnTo>
                    <a:pt x="51385" y="17575"/>
                  </a:lnTo>
                  <a:cubicBezTo>
                    <a:pt x="55088" y="17575"/>
                    <a:pt x="56911" y="13387"/>
                    <a:pt x="54250" y="10993"/>
                  </a:cubicBezTo>
                  <a:lnTo>
                    <a:pt x="52764" y="9654"/>
                  </a:lnTo>
                  <a:cubicBezTo>
                    <a:pt x="48537" y="5851"/>
                    <a:pt x="43070" y="3461"/>
                    <a:pt x="37223" y="2860"/>
                  </a:cubicBezTo>
                  <a:lnTo>
                    <a:pt x="94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03;p73">
              <a:extLst>
                <a:ext uri="{FF2B5EF4-FFF2-40B4-BE49-F238E27FC236}">
                  <a16:creationId xmlns:a16="http://schemas.microsoft.com/office/drawing/2014/main" id="{FBAF25E3-CDE5-FB00-96A9-405FD903FC9D}"/>
                </a:ext>
              </a:extLst>
            </p:cNvPr>
            <p:cNvSpPr/>
            <p:nvPr/>
          </p:nvSpPr>
          <p:spPr>
            <a:xfrm>
              <a:off x="5754682" y="2533032"/>
              <a:ext cx="739039" cy="403836"/>
            </a:xfrm>
            <a:custGeom>
              <a:avLst/>
              <a:gdLst/>
              <a:ahLst/>
              <a:cxnLst/>
              <a:rect l="l" t="t" r="r" b="b"/>
              <a:pathLst>
                <a:path w="47519" h="25966" extrusionOk="0">
                  <a:moveTo>
                    <a:pt x="33898" y="0"/>
                  </a:moveTo>
                  <a:lnTo>
                    <a:pt x="28119" y="5875"/>
                  </a:lnTo>
                  <a:cubicBezTo>
                    <a:pt x="27466" y="6402"/>
                    <a:pt x="26672" y="6684"/>
                    <a:pt x="25858" y="6684"/>
                  </a:cubicBezTo>
                  <a:cubicBezTo>
                    <a:pt x="25776" y="6684"/>
                    <a:pt x="25693" y="6682"/>
                    <a:pt x="25610" y="6676"/>
                  </a:cubicBezTo>
                  <a:lnTo>
                    <a:pt x="2800" y="4144"/>
                  </a:lnTo>
                  <a:cubicBezTo>
                    <a:pt x="2751" y="4141"/>
                    <a:pt x="2704" y="4139"/>
                    <a:pt x="2657" y="4139"/>
                  </a:cubicBezTo>
                  <a:cubicBezTo>
                    <a:pt x="927" y="4139"/>
                    <a:pt x="0" y="6386"/>
                    <a:pt x="1239" y="7746"/>
                  </a:cubicBezTo>
                  <a:lnTo>
                    <a:pt x="14178" y="21949"/>
                  </a:lnTo>
                  <a:cubicBezTo>
                    <a:pt x="16532" y="24533"/>
                    <a:pt x="19755" y="25966"/>
                    <a:pt x="23090" y="25966"/>
                  </a:cubicBezTo>
                  <a:cubicBezTo>
                    <a:pt x="23614" y="25966"/>
                    <a:pt x="24141" y="25930"/>
                    <a:pt x="24668" y="25858"/>
                  </a:cubicBezTo>
                  <a:lnTo>
                    <a:pt x="42867" y="23373"/>
                  </a:lnTo>
                  <a:cubicBezTo>
                    <a:pt x="45958" y="22950"/>
                    <a:pt x="47519" y="19174"/>
                    <a:pt x="45727" y="16457"/>
                  </a:cubicBezTo>
                  <a:lnTo>
                    <a:pt x="33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04;p73">
              <a:extLst>
                <a:ext uri="{FF2B5EF4-FFF2-40B4-BE49-F238E27FC236}">
                  <a16:creationId xmlns:a16="http://schemas.microsoft.com/office/drawing/2014/main" id="{8ED4CB07-F641-F04F-C960-952BBBA1A67B}"/>
                </a:ext>
              </a:extLst>
            </p:cNvPr>
            <p:cNvSpPr/>
            <p:nvPr/>
          </p:nvSpPr>
          <p:spPr>
            <a:xfrm>
              <a:off x="6768005" y="2115448"/>
              <a:ext cx="190876" cy="84046"/>
            </a:xfrm>
            <a:custGeom>
              <a:avLst/>
              <a:gdLst/>
              <a:ahLst/>
              <a:cxnLst/>
              <a:rect l="l" t="t" r="r" b="b"/>
              <a:pathLst>
                <a:path w="12273" h="5404" extrusionOk="0">
                  <a:moveTo>
                    <a:pt x="16" y="1"/>
                  </a:moveTo>
                  <a:cubicBezTo>
                    <a:pt x="8" y="1"/>
                    <a:pt x="1" y="8"/>
                    <a:pt x="1" y="18"/>
                  </a:cubicBezTo>
                  <a:lnTo>
                    <a:pt x="1" y="5387"/>
                  </a:lnTo>
                  <a:cubicBezTo>
                    <a:pt x="1" y="5395"/>
                    <a:pt x="8" y="5404"/>
                    <a:pt x="16" y="5404"/>
                  </a:cubicBezTo>
                  <a:lnTo>
                    <a:pt x="12256" y="5404"/>
                  </a:lnTo>
                  <a:cubicBezTo>
                    <a:pt x="12265" y="5404"/>
                    <a:pt x="12272" y="5395"/>
                    <a:pt x="12272" y="5387"/>
                  </a:cubicBezTo>
                  <a:lnTo>
                    <a:pt x="12272" y="18"/>
                  </a:lnTo>
                  <a:cubicBezTo>
                    <a:pt x="12272" y="8"/>
                    <a:pt x="12265" y="1"/>
                    <a:pt x="122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05;p73">
              <a:extLst>
                <a:ext uri="{FF2B5EF4-FFF2-40B4-BE49-F238E27FC236}">
                  <a16:creationId xmlns:a16="http://schemas.microsoft.com/office/drawing/2014/main" id="{B47B1426-FCAD-277A-C3E6-D6D806BEAC85}"/>
                </a:ext>
              </a:extLst>
            </p:cNvPr>
            <p:cNvSpPr/>
            <p:nvPr/>
          </p:nvSpPr>
          <p:spPr>
            <a:xfrm>
              <a:off x="7093176" y="3066670"/>
              <a:ext cx="795308" cy="795293"/>
            </a:xfrm>
            <a:custGeom>
              <a:avLst/>
              <a:gdLst/>
              <a:ahLst/>
              <a:cxnLst/>
              <a:rect l="l" t="t" r="r" b="b"/>
              <a:pathLst>
                <a:path w="51137" h="51136" extrusionOk="0">
                  <a:moveTo>
                    <a:pt x="25568" y="7248"/>
                  </a:moveTo>
                  <a:cubicBezTo>
                    <a:pt x="35685" y="7248"/>
                    <a:pt x="43888" y="15450"/>
                    <a:pt x="43888" y="25567"/>
                  </a:cubicBezTo>
                  <a:cubicBezTo>
                    <a:pt x="43888" y="35685"/>
                    <a:pt x="35685" y="43887"/>
                    <a:pt x="25568" y="43887"/>
                  </a:cubicBezTo>
                  <a:cubicBezTo>
                    <a:pt x="15450" y="43887"/>
                    <a:pt x="7249" y="35685"/>
                    <a:pt x="7249" y="25568"/>
                  </a:cubicBezTo>
                  <a:cubicBezTo>
                    <a:pt x="7249" y="15450"/>
                    <a:pt x="15450" y="7248"/>
                    <a:pt x="25568" y="7248"/>
                  </a:cubicBezTo>
                  <a:close/>
                  <a:moveTo>
                    <a:pt x="25568" y="0"/>
                  </a:moveTo>
                  <a:cubicBezTo>
                    <a:pt x="11447" y="0"/>
                    <a:pt x="0" y="11447"/>
                    <a:pt x="0" y="25568"/>
                  </a:cubicBezTo>
                  <a:cubicBezTo>
                    <a:pt x="0" y="39688"/>
                    <a:pt x="11447" y="51135"/>
                    <a:pt x="25568" y="51135"/>
                  </a:cubicBezTo>
                  <a:cubicBezTo>
                    <a:pt x="39688" y="51135"/>
                    <a:pt x="51136" y="39688"/>
                    <a:pt x="51136" y="25568"/>
                  </a:cubicBezTo>
                  <a:cubicBezTo>
                    <a:pt x="51136" y="11447"/>
                    <a:pt x="39688" y="0"/>
                    <a:pt x="25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06;p73">
              <a:extLst>
                <a:ext uri="{FF2B5EF4-FFF2-40B4-BE49-F238E27FC236}">
                  <a16:creationId xmlns:a16="http://schemas.microsoft.com/office/drawing/2014/main" id="{32299589-CDBD-1F29-3A45-61DA8744D023}"/>
                </a:ext>
              </a:extLst>
            </p:cNvPr>
            <p:cNvSpPr/>
            <p:nvPr/>
          </p:nvSpPr>
          <p:spPr>
            <a:xfrm>
              <a:off x="5063171" y="3066670"/>
              <a:ext cx="795293" cy="795293"/>
            </a:xfrm>
            <a:custGeom>
              <a:avLst/>
              <a:gdLst/>
              <a:ahLst/>
              <a:cxnLst/>
              <a:rect l="l" t="t" r="r" b="b"/>
              <a:pathLst>
                <a:path w="51136" h="51136" extrusionOk="0">
                  <a:moveTo>
                    <a:pt x="25569" y="7248"/>
                  </a:moveTo>
                  <a:cubicBezTo>
                    <a:pt x="35685" y="7248"/>
                    <a:pt x="43888" y="15450"/>
                    <a:pt x="43888" y="25567"/>
                  </a:cubicBezTo>
                  <a:cubicBezTo>
                    <a:pt x="43888" y="35685"/>
                    <a:pt x="35685" y="43887"/>
                    <a:pt x="25568" y="43887"/>
                  </a:cubicBezTo>
                  <a:cubicBezTo>
                    <a:pt x="15451" y="43887"/>
                    <a:pt x="7248" y="35685"/>
                    <a:pt x="7248" y="25568"/>
                  </a:cubicBezTo>
                  <a:lnTo>
                    <a:pt x="7249" y="25568"/>
                  </a:lnTo>
                  <a:cubicBezTo>
                    <a:pt x="7249" y="15450"/>
                    <a:pt x="15451" y="7248"/>
                    <a:pt x="25569" y="7248"/>
                  </a:cubicBezTo>
                  <a:close/>
                  <a:moveTo>
                    <a:pt x="25568" y="0"/>
                  </a:moveTo>
                  <a:cubicBezTo>
                    <a:pt x="11447" y="0"/>
                    <a:pt x="1" y="11447"/>
                    <a:pt x="1" y="25568"/>
                  </a:cubicBezTo>
                  <a:cubicBezTo>
                    <a:pt x="1" y="39688"/>
                    <a:pt x="11448" y="51135"/>
                    <a:pt x="25569" y="51135"/>
                  </a:cubicBezTo>
                  <a:cubicBezTo>
                    <a:pt x="39688" y="51135"/>
                    <a:pt x="51135" y="39688"/>
                    <a:pt x="51135" y="25568"/>
                  </a:cubicBezTo>
                  <a:cubicBezTo>
                    <a:pt x="51135" y="11447"/>
                    <a:pt x="39689" y="0"/>
                    <a:pt x="25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07;p73">
              <a:extLst>
                <a:ext uri="{FF2B5EF4-FFF2-40B4-BE49-F238E27FC236}">
                  <a16:creationId xmlns:a16="http://schemas.microsoft.com/office/drawing/2014/main" id="{47B72BFD-E551-EFF5-221B-3B22A206CFE3}"/>
                </a:ext>
              </a:extLst>
            </p:cNvPr>
            <p:cNvSpPr/>
            <p:nvPr/>
          </p:nvSpPr>
          <p:spPr>
            <a:xfrm>
              <a:off x="7265980" y="2997632"/>
              <a:ext cx="267674" cy="531258"/>
            </a:xfrm>
            <a:custGeom>
              <a:avLst/>
              <a:gdLst/>
              <a:ahLst/>
              <a:cxnLst/>
              <a:rect l="l" t="t" r="r" b="b"/>
              <a:pathLst>
                <a:path w="17211" h="34159" extrusionOk="0">
                  <a:moveTo>
                    <a:pt x="2826" y="0"/>
                  </a:moveTo>
                  <a:cubicBezTo>
                    <a:pt x="2521" y="0"/>
                    <a:pt x="2211" y="57"/>
                    <a:pt x="1912" y="175"/>
                  </a:cubicBezTo>
                  <a:cubicBezTo>
                    <a:pt x="633" y="682"/>
                    <a:pt x="1" y="2142"/>
                    <a:pt x="508" y="3420"/>
                  </a:cubicBezTo>
                  <a:lnTo>
                    <a:pt x="12055" y="32580"/>
                  </a:lnTo>
                  <a:cubicBezTo>
                    <a:pt x="12443" y="33559"/>
                    <a:pt x="13390" y="34159"/>
                    <a:pt x="14386" y="34159"/>
                  </a:cubicBezTo>
                  <a:cubicBezTo>
                    <a:pt x="14691" y="34159"/>
                    <a:pt x="15000" y="34103"/>
                    <a:pt x="15300" y="33984"/>
                  </a:cubicBezTo>
                  <a:cubicBezTo>
                    <a:pt x="16578" y="33478"/>
                    <a:pt x="17210" y="32017"/>
                    <a:pt x="16704" y="30739"/>
                  </a:cubicBezTo>
                  <a:lnTo>
                    <a:pt x="5157" y="1579"/>
                  </a:lnTo>
                  <a:cubicBezTo>
                    <a:pt x="4769" y="601"/>
                    <a:pt x="3822" y="0"/>
                    <a:pt x="2826" y="0"/>
                  </a:cubicBezTo>
                  <a:close/>
                </a:path>
              </a:pathLst>
            </a:custGeom>
            <a:solidFill>
              <a:srgbClr val="BAB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08;p73">
              <a:extLst>
                <a:ext uri="{FF2B5EF4-FFF2-40B4-BE49-F238E27FC236}">
                  <a16:creationId xmlns:a16="http://schemas.microsoft.com/office/drawing/2014/main" id="{29566E24-9105-DCAE-3E47-8DE991A31059}"/>
                </a:ext>
              </a:extLst>
            </p:cNvPr>
            <p:cNvSpPr/>
            <p:nvPr/>
          </p:nvSpPr>
          <p:spPr>
            <a:xfrm>
              <a:off x="6882860" y="2047359"/>
              <a:ext cx="851624" cy="596423"/>
            </a:xfrm>
            <a:custGeom>
              <a:avLst/>
              <a:gdLst/>
              <a:ahLst/>
              <a:cxnLst/>
              <a:rect l="l" t="t" r="r" b="b"/>
              <a:pathLst>
                <a:path w="54758" h="38349" extrusionOk="0">
                  <a:moveTo>
                    <a:pt x="21525" y="0"/>
                  </a:moveTo>
                  <a:cubicBezTo>
                    <a:pt x="18466" y="0"/>
                    <a:pt x="15519" y="2379"/>
                    <a:pt x="12526" y="5674"/>
                  </a:cubicBezTo>
                  <a:lnTo>
                    <a:pt x="1607" y="14746"/>
                  </a:lnTo>
                  <a:cubicBezTo>
                    <a:pt x="1" y="16082"/>
                    <a:pt x="365" y="18803"/>
                    <a:pt x="2256" y="19592"/>
                  </a:cubicBezTo>
                  <a:lnTo>
                    <a:pt x="46321" y="37964"/>
                  </a:lnTo>
                  <a:cubicBezTo>
                    <a:pt x="46980" y="38227"/>
                    <a:pt x="47637" y="38348"/>
                    <a:pt x="48273" y="38348"/>
                  </a:cubicBezTo>
                  <a:cubicBezTo>
                    <a:pt x="51846" y="38348"/>
                    <a:pt x="54757" y="34524"/>
                    <a:pt x="53542" y="30470"/>
                  </a:cubicBezTo>
                  <a:lnTo>
                    <a:pt x="49208" y="16013"/>
                  </a:lnTo>
                  <a:lnTo>
                    <a:pt x="24965" y="1045"/>
                  </a:lnTo>
                  <a:cubicBezTo>
                    <a:pt x="23798" y="324"/>
                    <a:pt x="22654" y="0"/>
                    <a:pt x="215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09;p73">
              <a:extLst>
                <a:ext uri="{FF2B5EF4-FFF2-40B4-BE49-F238E27FC236}">
                  <a16:creationId xmlns:a16="http://schemas.microsoft.com/office/drawing/2014/main" id="{C9DC4D59-FCEE-36D6-EDD0-63E134E7D752}"/>
                </a:ext>
              </a:extLst>
            </p:cNvPr>
            <p:cNvSpPr/>
            <p:nvPr/>
          </p:nvSpPr>
          <p:spPr>
            <a:xfrm>
              <a:off x="6884944" y="1644596"/>
              <a:ext cx="759926" cy="652738"/>
            </a:xfrm>
            <a:custGeom>
              <a:avLst/>
              <a:gdLst/>
              <a:ahLst/>
              <a:cxnLst/>
              <a:rect l="l" t="t" r="r" b="b"/>
              <a:pathLst>
                <a:path w="48862" h="41970" extrusionOk="0">
                  <a:moveTo>
                    <a:pt x="4126" y="1"/>
                  </a:moveTo>
                  <a:cubicBezTo>
                    <a:pt x="2615" y="1"/>
                    <a:pt x="1639" y="198"/>
                    <a:pt x="1327" y="377"/>
                  </a:cubicBezTo>
                  <a:cubicBezTo>
                    <a:pt x="1" y="1137"/>
                    <a:pt x="12984" y="28135"/>
                    <a:pt x="19796" y="33290"/>
                  </a:cubicBezTo>
                  <a:cubicBezTo>
                    <a:pt x="26607" y="38445"/>
                    <a:pt x="48861" y="41969"/>
                    <a:pt x="48861" y="41969"/>
                  </a:cubicBezTo>
                  <a:cubicBezTo>
                    <a:pt x="48861" y="41969"/>
                    <a:pt x="43447" y="25262"/>
                    <a:pt x="31405" y="13580"/>
                  </a:cubicBezTo>
                  <a:cubicBezTo>
                    <a:pt x="19547" y="2076"/>
                    <a:pt x="9023" y="1"/>
                    <a:pt x="4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10;p73">
              <a:extLst>
                <a:ext uri="{FF2B5EF4-FFF2-40B4-BE49-F238E27FC236}">
                  <a16:creationId xmlns:a16="http://schemas.microsoft.com/office/drawing/2014/main" id="{853B9387-B06A-5B95-FEF2-C71F54200644}"/>
                </a:ext>
              </a:extLst>
            </p:cNvPr>
            <p:cNvSpPr/>
            <p:nvPr/>
          </p:nvSpPr>
          <p:spPr>
            <a:xfrm>
              <a:off x="7178015" y="2967025"/>
              <a:ext cx="729832" cy="312045"/>
            </a:xfrm>
            <a:custGeom>
              <a:avLst/>
              <a:gdLst/>
              <a:ahLst/>
              <a:cxnLst/>
              <a:rect l="l" t="t" r="r" b="b"/>
              <a:pathLst>
                <a:path w="46927" h="20064" extrusionOk="0">
                  <a:moveTo>
                    <a:pt x="22854" y="1"/>
                  </a:moveTo>
                  <a:lnTo>
                    <a:pt x="0" y="6774"/>
                  </a:lnTo>
                  <a:lnTo>
                    <a:pt x="1143" y="10041"/>
                  </a:lnTo>
                  <a:cubicBezTo>
                    <a:pt x="3249" y="16058"/>
                    <a:pt x="8927" y="20064"/>
                    <a:pt x="15267" y="20064"/>
                  </a:cubicBezTo>
                  <a:cubicBezTo>
                    <a:pt x="15429" y="20064"/>
                    <a:pt x="15591" y="20061"/>
                    <a:pt x="15754" y="20056"/>
                  </a:cubicBezTo>
                  <a:lnTo>
                    <a:pt x="46926" y="19047"/>
                  </a:lnTo>
                  <a:cubicBezTo>
                    <a:pt x="40079" y="875"/>
                    <a:pt x="22854" y="1"/>
                    <a:pt x="22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11;p73">
              <a:extLst>
                <a:ext uri="{FF2B5EF4-FFF2-40B4-BE49-F238E27FC236}">
                  <a16:creationId xmlns:a16="http://schemas.microsoft.com/office/drawing/2014/main" id="{CE7AA609-764B-4BEB-8860-A630D6193B6F}"/>
                </a:ext>
              </a:extLst>
            </p:cNvPr>
            <p:cNvSpPr/>
            <p:nvPr/>
          </p:nvSpPr>
          <p:spPr>
            <a:xfrm>
              <a:off x="6750104" y="2546625"/>
              <a:ext cx="934923" cy="607247"/>
            </a:xfrm>
            <a:custGeom>
              <a:avLst/>
              <a:gdLst/>
              <a:ahLst/>
              <a:cxnLst/>
              <a:rect l="l" t="t" r="r" b="b"/>
              <a:pathLst>
                <a:path w="60114" h="39045" extrusionOk="0">
                  <a:moveTo>
                    <a:pt x="17614" y="0"/>
                  </a:moveTo>
                  <a:cubicBezTo>
                    <a:pt x="13698" y="0"/>
                    <a:pt x="9821" y="1252"/>
                    <a:pt x="6592" y="3674"/>
                  </a:cubicBezTo>
                  <a:lnTo>
                    <a:pt x="1103" y="7791"/>
                  </a:lnTo>
                  <a:cubicBezTo>
                    <a:pt x="63" y="8570"/>
                    <a:pt x="0" y="10107"/>
                    <a:pt x="973" y="10969"/>
                  </a:cubicBezTo>
                  <a:lnTo>
                    <a:pt x="29300" y="36069"/>
                  </a:lnTo>
                  <a:cubicBezTo>
                    <a:pt x="31549" y="38062"/>
                    <a:pt x="34349" y="39045"/>
                    <a:pt x="37142" y="39045"/>
                  </a:cubicBezTo>
                  <a:cubicBezTo>
                    <a:pt x="40303" y="39045"/>
                    <a:pt x="43453" y="37784"/>
                    <a:pt x="45778" y="35301"/>
                  </a:cubicBezTo>
                  <a:lnTo>
                    <a:pt x="57242" y="23058"/>
                  </a:lnTo>
                  <a:cubicBezTo>
                    <a:pt x="60113" y="19992"/>
                    <a:pt x="58993" y="14998"/>
                    <a:pt x="55088" y="13451"/>
                  </a:cubicBezTo>
                  <a:lnTo>
                    <a:pt x="24373" y="1290"/>
                  </a:lnTo>
                  <a:cubicBezTo>
                    <a:pt x="22188" y="425"/>
                    <a:pt x="19894" y="0"/>
                    <a:pt x="176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12;p73">
              <a:extLst>
                <a:ext uri="{FF2B5EF4-FFF2-40B4-BE49-F238E27FC236}">
                  <a16:creationId xmlns:a16="http://schemas.microsoft.com/office/drawing/2014/main" id="{38D84B03-09EF-35E8-CA20-DF5543A00441}"/>
                </a:ext>
              </a:extLst>
            </p:cNvPr>
            <p:cNvSpPr/>
            <p:nvPr/>
          </p:nvSpPr>
          <p:spPr>
            <a:xfrm>
              <a:off x="4997182" y="2558570"/>
              <a:ext cx="1018595" cy="747111"/>
            </a:xfrm>
            <a:custGeom>
              <a:avLst/>
              <a:gdLst/>
              <a:ahLst/>
              <a:cxnLst/>
              <a:rect l="l" t="t" r="r" b="b"/>
              <a:pathLst>
                <a:path w="65494" h="48038" extrusionOk="0">
                  <a:moveTo>
                    <a:pt x="15738" y="0"/>
                  </a:moveTo>
                  <a:cubicBezTo>
                    <a:pt x="11310" y="0"/>
                    <a:pt x="7379" y="2960"/>
                    <a:pt x="6310" y="7270"/>
                  </a:cubicBezTo>
                  <a:lnTo>
                    <a:pt x="1271" y="27597"/>
                  </a:lnTo>
                  <a:cubicBezTo>
                    <a:pt x="1" y="32721"/>
                    <a:pt x="3210" y="37896"/>
                    <a:pt x="8438" y="39159"/>
                  </a:cubicBezTo>
                  <a:lnTo>
                    <a:pt x="44082" y="47759"/>
                  </a:lnTo>
                  <a:cubicBezTo>
                    <a:pt x="44860" y="47947"/>
                    <a:pt x="45642" y="48038"/>
                    <a:pt x="46415" y="48038"/>
                  </a:cubicBezTo>
                  <a:cubicBezTo>
                    <a:pt x="49964" y="48038"/>
                    <a:pt x="53308" y="46128"/>
                    <a:pt x="55012" y="42942"/>
                  </a:cubicBezTo>
                  <a:lnTo>
                    <a:pt x="63292" y="27464"/>
                  </a:lnTo>
                  <a:cubicBezTo>
                    <a:pt x="65493" y="23347"/>
                    <a:pt x="64345" y="18264"/>
                    <a:pt x="60572" y="15428"/>
                  </a:cubicBezTo>
                  <a:lnTo>
                    <a:pt x="46538" y="4880"/>
                  </a:lnTo>
                  <a:cubicBezTo>
                    <a:pt x="45139" y="3829"/>
                    <a:pt x="43486" y="3170"/>
                    <a:pt x="41748" y="2968"/>
                  </a:cubicBezTo>
                  <a:lnTo>
                    <a:pt x="16899" y="68"/>
                  </a:lnTo>
                  <a:cubicBezTo>
                    <a:pt x="16509" y="22"/>
                    <a:pt x="16122" y="0"/>
                    <a:pt x="157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13;p73">
              <a:extLst>
                <a:ext uri="{FF2B5EF4-FFF2-40B4-BE49-F238E27FC236}">
                  <a16:creationId xmlns:a16="http://schemas.microsoft.com/office/drawing/2014/main" id="{C509992D-2426-5AAD-F3CE-F2C9CEEE012A}"/>
                </a:ext>
              </a:extLst>
            </p:cNvPr>
            <p:cNvSpPr/>
            <p:nvPr/>
          </p:nvSpPr>
          <p:spPr>
            <a:xfrm>
              <a:off x="7085587" y="2122680"/>
              <a:ext cx="498675" cy="538816"/>
            </a:xfrm>
            <a:custGeom>
              <a:avLst/>
              <a:gdLst/>
              <a:ahLst/>
              <a:cxnLst/>
              <a:rect l="l" t="t" r="r" b="b"/>
              <a:pathLst>
                <a:path w="32064" h="34645" extrusionOk="0">
                  <a:moveTo>
                    <a:pt x="6926" y="0"/>
                  </a:moveTo>
                  <a:cubicBezTo>
                    <a:pt x="5590" y="0"/>
                    <a:pt x="4660" y="327"/>
                    <a:pt x="4597" y="1015"/>
                  </a:cubicBezTo>
                  <a:cubicBezTo>
                    <a:pt x="4370" y="3504"/>
                    <a:pt x="4263" y="8205"/>
                    <a:pt x="8461" y="10724"/>
                  </a:cubicBezTo>
                  <a:cubicBezTo>
                    <a:pt x="11983" y="12838"/>
                    <a:pt x="12306" y="13951"/>
                    <a:pt x="12306" y="13951"/>
                  </a:cubicBezTo>
                  <a:cubicBezTo>
                    <a:pt x="12306" y="13951"/>
                    <a:pt x="9483" y="20633"/>
                    <a:pt x="8347" y="21217"/>
                  </a:cubicBezTo>
                  <a:cubicBezTo>
                    <a:pt x="7968" y="21413"/>
                    <a:pt x="6914" y="21478"/>
                    <a:pt x="5678" y="21478"/>
                  </a:cubicBezTo>
                  <a:cubicBezTo>
                    <a:pt x="3205" y="21478"/>
                    <a:pt x="1" y="21217"/>
                    <a:pt x="1" y="21217"/>
                  </a:cubicBezTo>
                  <a:lnTo>
                    <a:pt x="1" y="21217"/>
                  </a:lnTo>
                  <a:lnTo>
                    <a:pt x="30119" y="33830"/>
                  </a:lnTo>
                  <a:lnTo>
                    <a:pt x="30119" y="33830"/>
                  </a:lnTo>
                  <a:cubicBezTo>
                    <a:pt x="25945" y="32017"/>
                    <a:pt x="16399" y="27496"/>
                    <a:pt x="15051" y="23545"/>
                  </a:cubicBezTo>
                  <a:cubicBezTo>
                    <a:pt x="13642" y="19413"/>
                    <a:pt x="18687" y="11471"/>
                    <a:pt x="17551" y="6118"/>
                  </a:cubicBezTo>
                  <a:cubicBezTo>
                    <a:pt x="16729" y="2244"/>
                    <a:pt x="10429" y="0"/>
                    <a:pt x="6926" y="0"/>
                  </a:cubicBezTo>
                  <a:close/>
                  <a:moveTo>
                    <a:pt x="30119" y="33830"/>
                  </a:moveTo>
                  <a:cubicBezTo>
                    <a:pt x="31310" y="34348"/>
                    <a:pt x="32063" y="34645"/>
                    <a:pt x="32063" y="34645"/>
                  </a:cubicBezTo>
                  <a:lnTo>
                    <a:pt x="30119" y="3383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14;p73">
              <a:extLst>
                <a:ext uri="{FF2B5EF4-FFF2-40B4-BE49-F238E27FC236}">
                  <a16:creationId xmlns:a16="http://schemas.microsoft.com/office/drawing/2014/main" id="{09BC2461-E57C-24CF-0B77-C234C4EA239D}"/>
                </a:ext>
              </a:extLst>
            </p:cNvPr>
            <p:cNvSpPr/>
            <p:nvPr/>
          </p:nvSpPr>
          <p:spPr>
            <a:xfrm>
              <a:off x="4967741" y="3142799"/>
              <a:ext cx="977863" cy="335530"/>
            </a:xfrm>
            <a:custGeom>
              <a:avLst/>
              <a:gdLst/>
              <a:ahLst/>
              <a:cxnLst/>
              <a:rect l="l" t="t" r="r" b="b"/>
              <a:pathLst>
                <a:path w="62875" h="21574" extrusionOk="0">
                  <a:moveTo>
                    <a:pt x="4759" y="1"/>
                  </a:moveTo>
                  <a:cubicBezTo>
                    <a:pt x="3841" y="1"/>
                    <a:pt x="3003" y="581"/>
                    <a:pt x="2774" y="1452"/>
                  </a:cubicBezTo>
                  <a:lnTo>
                    <a:pt x="265" y="11047"/>
                  </a:lnTo>
                  <a:cubicBezTo>
                    <a:pt x="1" y="12060"/>
                    <a:pt x="717" y="13070"/>
                    <a:pt x="1824" y="13239"/>
                  </a:cubicBezTo>
                  <a:lnTo>
                    <a:pt x="55439" y="21494"/>
                  </a:lnTo>
                  <a:cubicBezTo>
                    <a:pt x="55787" y="21547"/>
                    <a:pt x="56132" y="21573"/>
                    <a:pt x="56474" y="21573"/>
                  </a:cubicBezTo>
                  <a:cubicBezTo>
                    <a:pt x="59360" y="21573"/>
                    <a:pt x="61939" y="19720"/>
                    <a:pt x="62600" y="17023"/>
                  </a:cubicBezTo>
                  <a:cubicBezTo>
                    <a:pt x="62875" y="15897"/>
                    <a:pt x="62151" y="14768"/>
                    <a:pt x="60954" y="14459"/>
                  </a:cubicBezTo>
                  <a:lnTo>
                    <a:pt x="5309" y="71"/>
                  </a:lnTo>
                  <a:cubicBezTo>
                    <a:pt x="5125" y="24"/>
                    <a:pt x="4941" y="1"/>
                    <a:pt x="4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15;p73">
              <a:extLst>
                <a:ext uri="{FF2B5EF4-FFF2-40B4-BE49-F238E27FC236}">
                  <a16:creationId xmlns:a16="http://schemas.microsoft.com/office/drawing/2014/main" id="{164884A7-ABBF-68EE-2DF3-9F92C39B0A13}"/>
                </a:ext>
              </a:extLst>
            </p:cNvPr>
            <p:cNvSpPr/>
            <p:nvPr/>
          </p:nvSpPr>
          <p:spPr>
            <a:xfrm>
              <a:off x="5193050" y="2699771"/>
              <a:ext cx="132912" cy="139242"/>
            </a:xfrm>
            <a:custGeom>
              <a:avLst/>
              <a:gdLst/>
              <a:ahLst/>
              <a:cxnLst/>
              <a:rect l="l" t="t" r="r" b="b"/>
              <a:pathLst>
                <a:path w="8546" h="8953" extrusionOk="0">
                  <a:moveTo>
                    <a:pt x="3854" y="2047"/>
                  </a:moveTo>
                  <a:lnTo>
                    <a:pt x="4901" y="2341"/>
                  </a:lnTo>
                  <a:cubicBezTo>
                    <a:pt x="5907" y="2626"/>
                    <a:pt x="6358" y="3100"/>
                    <a:pt x="6112" y="3978"/>
                  </a:cubicBezTo>
                  <a:cubicBezTo>
                    <a:pt x="5925" y="4645"/>
                    <a:pt x="5514" y="4991"/>
                    <a:pt x="4870" y="4991"/>
                  </a:cubicBezTo>
                  <a:cubicBezTo>
                    <a:pt x="4665" y="4991"/>
                    <a:pt x="4436" y="4956"/>
                    <a:pt x="4184" y="4885"/>
                  </a:cubicBezTo>
                  <a:lnTo>
                    <a:pt x="3138" y="4590"/>
                  </a:lnTo>
                  <a:lnTo>
                    <a:pt x="3854" y="2047"/>
                  </a:lnTo>
                  <a:close/>
                  <a:moveTo>
                    <a:pt x="2370" y="0"/>
                  </a:moveTo>
                  <a:lnTo>
                    <a:pt x="1" y="8415"/>
                  </a:lnTo>
                  <a:lnTo>
                    <a:pt x="1910" y="8952"/>
                  </a:lnTo>
                  <a:lnTo>
                    <a:pt x="2713" y="6100"/>
                  </a:lnTo>
                  <a:lnTo>
                    <a:pt x="3878" y="6427"/>
                  </a:lnTo>
                  <a:cubicBezTo>
                    <a:pt x="4314" y="6550"/>
                    <a:pt x="4749" y="6616"/>
                    <a:pt x="5165" y="6616"/>
                  </a:cubicBezTo>
                  <a:cubicBezTo>
                    <a:pt x="6446" y="6616"/>
                    <a:pt x="7550" y="5994"/>
                    <a:pt x="7969" y="4502"/>
                  </a:cubicBezTo>
                  <a:cubicBezTo>
                    <a:pt x="8545" y="2463"/>
                    <a:pt x="7274" y="1380"/>
                    <a:pt x="5443" y="864"/>
                  </a:cubicBezTo>
                  <a:lnTo>
                    <a:pt x="23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16;p73">
              <a:extLst>
                <a:ext uri="{FF2B5EF4-FFF2-40B4-BE49-F238E27FC236}">
                  <a16:creationId xmlns:a16="http://schemas.microsoft.com/office/drawing/2014/main" id="{ADB85AB4-64A2-3953-44AE-6A136F3E8698}"/>
                </a:ext>
              </a:extLst>
            </p:cNvPr>
            <p:cNvSpPr/>
            <p:nvPr/>
          </p:nvSpPr>
          <p:spPr>
            <a:xfrm>
              <a:off x="5314935" y="2743878"/>
              <a:ext cx="142881" cy="140999"/>
            </a:xfrm>
            <a:custGeom>
              <a:avLst/>
              <a:gdLst/>
              <a:ahLst/>
              <a:cxnLst/>
              <a:rect l="l" t="t" r="r" b="b"/>
              <a:pathLst>
                <a:path w="9187" h="9066" extrusionOk="0">
                  <a:moveTo>
                    <a:pt x="4867" y="1743"/>
                  </a:moveTo>
                  <a:cubicBezTo>
                    <a:pt x="5025" y="1743"/>
                    <a:pt x="5187" y="1766"/>
                    <a:pt x="5352" y="1812"/>
                  </a:cubicBezTo>
                  <a:cubicBezTo>
                    <a:pt x="6500" y="2136"/>
                    <a:pt x="6940" y="3347"/>
                    <a:pt x="6469" y="5024"/>
                  </a:cubicBezTo>
                  <a:cubicBezTo>
                    <a:pt x="6058" y="6482"/>
                    <a:pt x="5241" y="7326"/>
                    <a:pt x="4288" y="7326"/>
                  </a:cubicBezTo>
                  <a:cubicBezTo>
                    <a:pt x="4135" y="7326"/>
                    <a:pt x="3978" y="7304"/>
                    <a:pt x="3819" y="7259"/>
                  </a:cubicBezTo>
                  <a:cubicBezTo>
                    <a:pt x="2683" y="6939"/>
                    <a:pt x="2249" y="5660"/>
                    <a:pt x="2726" y="3970"/>
                  </a:cubicBezTo>
                  <a:cubicBezTo>
                    <a:pt x="3129" y="2535"/>
                    <a:pt x="3933" y="1743"/>
                    <a:pt x="4867" y="1743"/>
                  </a:cubicBezTo>
                  <a:close/>
                  <a:moveTo>
                    <a:pt x="4618" y="1"/>
                  </a:moveTo>
                  <a:cubicBezTo>
                    <a:pt x="2870" y="1"/>
                    <a:pt x="1409" y="1169"/>
                    <a:pt x="776" y="3423"/>
                  </a:cubicBezTo>
                  <a:cubicBezTo>
                    <a:pt x="1" y="6171"/>
                    <a:pt x="1098" y="8263"/>
                    <a:pt x="3356" y="8898"/>
                  </a:cubicBezTo>
                  <a:cubicBezTo>
                    <a:pt x="3754" y="9011"/>
                    <a:pt x="4144" y="9066"/>
                    <a:pt x="4521" y="9066"/>
                  </a:cubicBezTo>
                  <a:cubicBezTo>
                    <a:pt x="6295" y="9066"/>
                    <a:pt x="7776" y="7841"/>
                    <a:pt x="8415" y="5573"/>
                  </a:cubicBezTo>
                  <a:cubicBezTo>
                    <a:pt x="9186" y="2836"/>
                    <a:pt x="8085" y="814"/>
                    <a:pt x="5813" y="173"/>
                  </a:cubicBezTo>
                  <a:cubicBezTo>
                    <a:pt x="5405" y="58"/>
                    <a:pt x="5004" y="1"/>
                    <a:pt x="46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17;p73">
              <a:extLst>
                <a:ext uri="{FF2B5EF4-FFF2-40B4-BE49-F238E27FC236}">
                  <a16:creationId xmlns:a16="http://schemas.microsoft.com/office/drawing/2014/main" id="{82E97412-6549-CDD7-5951-C3289FB62506}"/>
                </a:ext>
              </a:extLst>
            </p:cNvPr>
            <p:cNvSpPr/>
            <p:nvPr/>
          </p:nvSpPr>
          <p:spPr>
            <a:xfrm>
              <a:off x="5451797" y="2772634"/>
              <a:ext cx="88307" cy="153814"/>
            </a:xfrm>
            <a:custGeom>
              <a:avLst/>
              <a:gdLst/>
              <a:ahLst/>
              <a:cxnLst/>
              <a:rect l="l" t="t" r="r" b="b"/>
              <a:pathLst>
                <a:path w="5678" h="9890" extrusionOk="0">
                  <a:moveTo>
                    <a:pt x="2371" y="0"/>
                  </a:moveTo>
                  <a:lnTo>
                    <a:pt x="0" y="8416"/>
                  </a:lnTo>
                  <a:lnTo>
                    <a:pt x="5227" y="9890"/>
                  </a:lnTo>
                  <a:lnTo>
                    <a:pt x="5678" y="8288"/>
                  </a:lnTo>
                  <a:lnTo>
                    <a:pt x="2363" y="7352"/>
                  </a:lnTo>
                  <a:lnTo>
                    <a:pt x="4282" y="538"/>
                  </a:lnTo>
                  <a:lnTo>
                    <a:pt x="23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18;p73">
              <a:extLst>
                <a:ext uri="{FF2B5EF4-FFF2-40B4-BE49-F238E27FC236}">
                  <a16:creationId xmlns:a16="http://schemas.microsoft.com/office/drawing/2014/main" id="{91B7F033-F579-1922-AE87-0A64D654171F}"/>
                </a:ext>
              </a:extLst>
            </p:cNvPr>
            <p:cNvSpPr/>
            <p:nvPr/>
          </p:nvSpPr>
          <p:spPr>
            <a:xfrm>
              <a:off x="5555501" y="2801811"/>
              <a:ext cx="66596" cy="139273"/>
            </a:xfrm>
            <a:custGeom>
              <a:avLst/>
              <a:gdLst/>
              <a:ahLst/>
              <a:cxnLst/>
              <a:rect l="l" t="t" r="r" b="b"/>
              <a:pathLst>
                <a:path w="4282" h="8955" extrusionOk="0">
                  <a:moveTo>
                    <a:pt x="2370" y="1"/>
                  </a:moveTo>
                  <a:lnTo>
                    <a:pt x="1" y="8417"/>
                  </a:lnTo>
                  <a:lnTo>
                    <a:pt x="1912" y="8955"/>
                  </a:lnTo>
                  <a:lnTo>
                    <a:pt x="4281" y="540"/>
                  </a:lnTo>
                  <a:lnTo>
                    <a:pt x="23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19;p73">
              <a:extLst>
                <a:ext uri="{FF2B5EF4-FFF2-40B4-BE49-F238E27FC236}">
                  <a16:creationId xmlns:a16="http://schemas.microsoft.com/office/drawing/2014/main" id="{657DB385-CBC1-8AD8-0FD1-BB5281E2633E}"/>
                </a:ext>
              </a:extLst>
            </p:cNvPr>
            <p:cNvSpPr/>
            <p:nvPr/>
          </p:nvSpPr>
          <p:spPr>
            <a:xfrm>
              <a:off x="5615362" y="2829696"/>
              <a:ext cx="128106" cy="140237"/>
            </a:xfrm>
            <a:custGeom>
              <a:avLst/>
              <a:gdLst/>
              <a:ahLst/>
              <a:cxnLst/>
              <a:rect l="l" t="t" r="r" b="b"/>
              <a:pathLst>
                <a:path w="8237" h="9017" extrusionOk="0">
                  <a:moveTo>
                    <a:pt x="4892" y="0"/>
                  </a:moveTo>
                  <a:cubicBezTo>
                    <a:pt x="3113" y="0"/>
                    <a:pt x="1441" y="1155"/>
                    <a:pt x="795" y="3446"/>
                  </a:cubicBezTo>
                  <a:cubicBezTo>
                    <a:pt x="1" y="6275"/>
                    <a:pt x="1363" y="8259"/>
                    <a:pt x="3547" y="8875"/>
                  </a:cubicBezTo>
                  <a:cubicBezTo>
                    <a:pt x="3882" y="8969"/>
                    <a:pt x="4217" y="9016"/>
                    <a:pt x="4549" y="9016"/>
                  </a:cubicBezTo>
                  <a:cubicBezTo>
                    <a:pt x="5251" y="9016"/>
                    <a:pt x="5937" y="8806"/>
                    <a:pt x="6566" y="8387"/>
                  </a:cubicBezTo>
                  <a:lnTo>
                    <a:pt x="5842" y="6944"/>
                  </a:lnTo>
                  <a:cubicBezTo>
                    <a:pt x="5466" y="7179"/>
                    <a:pt x="5070" y="7328"/>
                    <a:pt x="4627" y="7328"/>
                  </a:cubicBezTo>
                  <a:cubicBezTo>
                    <a:pt x="4438" y="7328"/>
                    <a:pt x="4241" y="7301"/>
                    <a:pt x="4033" y="7242"/>
                  </a:cubicBezTo>
                  <a:cubicBezTo>
                    <a:pt x="2806" y="6897"/>
                    <a:pt x="2276" y="5661"/>
                    <a:pt x="2764" y="3932"/>
                  </a:cubicBezTo>
                  <a:cubicBezTo>
                    <a:pt x="3167" y="2498"/>
                    <a:pt x="4092" y="1734"/>
                    <a:pt x="5079" y="1734"/>
                  </a:cubicBezTo>
                  <a:cubicBezTo>
                    <a:pt x="5258" y="1734"/>
                    <a:pt x="5438" y="1759"/>
                    <a:pt x="5618" y="1809"/>
                  </a:cubicBezTo>
                  <a:cubicBezTo>
                    <a:pt x="6211" y="1976"/>
                    <a:pt x="6542" y="2333"/>
                    <a:pt x="6860" y="2841"/>
                  </a:cubicBezTo>
                  <a:lnTo>
                    <a:pt x="8236" y="1963"/>
                  </a:lnTo>
                  <a:cubicBezTo>
                    <a:pt x="7832" y="1222"/>
                    <a:pt x="7099" y="457"/>
                    <a:pt x="6053" y="163"/>
                  </a:cubicBezTo>
                  <a:cubicBezTo>
                    <a:pt x="5667" y="54"/>
                    <a:pt x="5277" y="0"/>
                    <a:pt x="48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20;p73">
              <a:extLst>
                <a:ext uri="{FF2B5EF4-FFF2-40B4-BE49-F238E27FC236}">
                  <a16:creationId xmlns:a16="http://schemas.microsoft.com/office/drawing/2014/main" id="{6CF3C9D5-7E71-AC11-5481-2FCE607980C9}"/>
                </a:ext>
              </a:extLst>
            </p:cNvPr>
            <p:cNvSpPr/>
            <p:nvPr/>
          </p:nvSpPr>
          <p:spPr>
            <a:xfrm>
              <a:off x="5732302" y="2851610"/>
              <a:ext cx="118946" cy="154592"/>
            </a:xfrm>
            <a:custGeom>
              <a:avLst/>
              <a:gdLst/>
              <a:ahLst/>
              <a:cxnLst/>
              <a:rect l="l" t="t" r="r" b="b"/>
              <a:pathLst>
                <a:path w="7648" h="9940" extrusionOk="0">
                  <a:moveTo>
                    <a:pt x="2370" y="1"/>
                  </a:moveTo>
                  <a:lnTo>
                    <a:pt x="1" y="8416"/>
                  </a:lnTo>
                  <a:lnTo>
                    <a:pt x="5409" y="9940"/>
                  </a:lnTo>
                  <a:lnTo>
                    <a:pt x="5858" y="8339"/>
                  </a:lnTo>
                  <a:lnTo>
                    <a:pt x="2359" y="7353"/>
                  </a:lnTo>
                  <a:lnTo>
                    <a:pt x="2905" y="5418"/>
                  </a:lnTo>
                  <a:lnTo>
                    <a:pt x="5773" y="6224"/>
                  </a:lnTo>
                  <a:lnTo>
                    <a:pt x="6219" y="4637"/>
                  </a:lnTo>
                  <a:lnTo>
                    <a:pt x="3350" y="3829"/>
                  </a:lnTo>
                  <a:lnTo>
                    <a:pt x="3829" y="2139"/>
                  </a:lnTo>
                  <a:lnTo>
                    <a:pt x="7197" y="3086"/>
                  </a:lnTo>
                  <a:lnTo>
                    <a:pt x="7648" y="1488"/>
                  </a:lnTo>
                  <a:lnTo>
                    <a:pt x="23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21;p73">
              <a:extLst>
                <a:ext uri="{FF2B5EF4-FFF2-40B4-BE49-F238E27FC236}">
                  <a16:creationId xmlns:a16="http://schemas.microsoft.com/office/drawing/2014/main" id="{BD6BB3AD-E092-CE16-373F-E885EA7BEB8F}"/>
                </a:ext>
              </a:extLst>
            </p:cNvPr>
            <p:cNvSpPr/>
            <p:nvPr/>
          </p:nvSpPr>
          <p:spPr>
            <a:xfrm>
              <a:off x="6489475" y="3448624"/>
              <a:ext cx="181669" cy="162695"/>
            </a:xfrm>
            <a:custGeom>
              <a:avLst/>
              <a:gdLst/>
              <a:ahLst/>
              <a:cxnLst/>
              <a:rect l="l" t="t" r="r" b="b"/>
              <a:pathLst>
                <a:path w="11681" h="10461" extrusionOk="0">
                  <a:moveTo>
                    <a:pt x="9610" y="1"/>
                  </a:moveTo>
                  <a:cubicBezTo>
                    <a:pt x="9168" y="1"/>
                    <a:pt x="8724" y="156"/>
                    <a:pt x="8371" y="473"/>
                  </a:cubicBezTo>
                  <a:lnTo>
                    <a:pt x="829" y="7216"/>
                  </a:lnTo>
                  <a:cubicBezTo>
                    <a:pt x="66" y="7897"/>
                    <a:pt x="0" y="9079"/>
                    <a:pt x="682" y="9843"/>
                  </a:cubicBezTo>
                  <a:cubicBezTo>
                    <a:pt x="1049" y="10252"/>
                    <a:pt x="1559" y="10461"/>
                    <a:pt x="2071" y="10461"/>
                  </a:cubicBezTo>
                  <a:cubicBezTo>
                    <a:pt x="2513" y="10461"/>
                    <a:pt x="2956" y="10305"/>
                    <a:pt x="3309" y="9989"/>
                  </a:cubicBezTo>
                  <a:lnTo>
                    <a:pt x="10851" y="3246"/>
                  </a:lnTo>
                  <a:cubicBezTo>
                    <a:pt x="11614" y="2564"/>
                    <a:pt x="11680" y="1381"/>
                    <a:pt x="10998" y="619"/>
                  </a:cubicBezTo>
                  <a:cubicBezTo>
                    <a:pt x="10632" y="210"/>
                    <a:pt x="10122" y="1"/>
                    <a:pt x="9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22;p73">
              <a:extLst>
                <a:ext uri="{FF2B5EF4-FFF2-40B4-BE49-F238E27FC236}">
                  <a16:creationId xmlns:a16="http://schemas.microsoft.com/office/drawing/2014/main" id="{5CE68298-5B3D-DE62-F33A-F48272DBCC9D}"/>
                </a:ext>
              </a:extLst>
            </p:cNvPr>
            <p:cNvSpPr/>
            <p:nvPr/>
          </p:nvSpPr>
          <p:spPr>
            <a:xfrm>
              <a:off x="6233636" y="3421640"/>
              <a:ext cx="386277" cy="154016"/>
            </a:xfrm>
            <a:custGeom>
              <a:avLst/>
              <a:gdLst/>
              <a:ahLst/>
              <a:cxnLst/>
              <a:rect l="l" t="t" r="r" b="b"/>
              <a:pathLst>
                <a:path w="24837" h="9903" extrusionOk="0">
                  <a:moveTo>
                    <a:pt x="10941" y="1"/>
                  </a:moveTo>
                  <a:lnTo>
                    <a:pt x="1098" y="1152"/>
                  </a:lnTo>
                  <a:cubicBezTo>
                    <a:pt x="1098" y="1152"/>
                    <a:pt x="1" y="4958"/>
                    <a:pt x="383" y="6534"/>
                  </a:cubicBezTo>
                  <a:cubicBezTo>
                    <a:pt x="763" y="8114"/>
                    <a:pt x="1893" y="9902"/>
                    <a:pt x="1893" y="9902"/>
                  </a:cubicBezTo>
                  <a:lnTo>
                    <a:pt x="8164" y="9471"/>
                  </a:lnTo>
                  <a:lnTo>
                    <a:pt x="8365" y="8706"/>
                  </a:lnTo>
                  <a:cubicBezTo>
                    <a:pt x="8365" y="8706"/>
                    <a:pt x="10400" y="8817"/>
                    <a:pt x="12513" y="8817"/>
                  </a:cubicBezTo>
                  <a:cubicBezTo>
                    <a:pt x="14049" y="8817"/>
                    <a:pt x="15626" y="8758"/>
                    <a:pt x="16496" y="8558"/>
                  </a:cubicBezTo>
                  <a:cubicBezTo>
                    <a:pt x="18924" y="7987"/>
                    <a:pt x="24837" y="4075"/>
                    <a:pt x="24837" y="4075"/>
                  </a:cubicBezTo>
                  <a:cubicBezTo>
                    <a:pt x="24837" y="4075"/>
                    <a:pt x="23672" y="1772"/>
                    <a:pt x="23283" y="1546"/>
                  </a:cubicBezTo>
                  <a:cubicBezTo>
                    <a:pt x="22923" y="1339"/>
                    <a:pt x="22525" y="1255"/>
                    <a:pt x="22102" y="1255"/>
                  </a:cubicBezTo>
                  <a:cubicBezTo>
                    <a:pt x="20335" y="1255"/>
                    <a:pt x="18144" y="2716"/>
                    <a:pt x="16564" y="2716"/>
                  </a:cubicBezTo>
                  <a:cubicBezTo>
                    <a:pt x="16479" y="2716"/>
                    <a:pt x="16396" y="2711"/>
                    <a:pt x="16315" y="2703"/>
                  </a:cubicBezTo>
                  <a:cubicBezTo>
                    <a:pt x="14360" y="2482"/>
                    <a:pt x="10941" y="1"/>
                    <a:pt x="10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23;p73">
              <a:extLst>
                <a:ext uri="{FF2B5EF4-FFF2-40B4-BE49-F238E27FC236}">
                  <a16:creationId xmlns:a16="http://schemas.microsoft.com/office/drawing/2014/main" id="{DC583789-E888-229D-7E3E-908603503408}"/>
                </a:ext>
              </a:extLst>
            </p:cNvPr>
            <p:cNvSpPr/>
            <p:nvPr/>
          </p:nvSpPr>
          <p:spPr>
            <a:xfrm>
              <a:off x="6200696" y="1678874"/>
              <a:ext cx="191482" cy="196599"/>
            </a:xfrm>
            <a:custGeom>
              <a:avLst/>
              <a:gdLst/>
              <a:ahLst/>
              <a:cxnLst/>
              <a:rect l="l" t="t" r="r" b="b"/>
              <a:pathLst>
                <a:path w="12312" h="12641" extrusionOk="0">
                  <a:moveTo>
                    <a:pt x="5984" y="0"/>
                  </a:moveTo>
                  <a:cubicBezTo>
                    <a:pt x="5580" y="0"/>
                    <a:pt x="5241" y="115"/>
                    <a:pt x="5007" y="382"/>
                  </a:cubicBezTo>
                  <a:cubicBezTo>
                    <a:pt x="4103" y="1416"/>
                    <a:pt x="2154" y="4210"/>
                    <a:pt x="112" y="8061"/>
                  </a:cubicBezTo>
                  <a:cubicBezTo>
                    <a:pt x="0" y="8271"/>
                    <a:pt x="2690" y="10521"/>
                    <a:pt x="4242" y="11349"/>
                  </a:cubicBezTo>
                  <a:cubicBezTo>
                    <a:pt x="5794" y="12177"/>
                    <a:pt x="9027" y="12641"/>
                    <a:pt x="9027" y="12641"/>
                  </a:cubicBezTo>
                  <a:cubicBezTo>
                    <a:pt x="8858" y="10090"/>
                    <a:pt x="11994" y="4784"/>
                    <a:pt x="12163" y="4032"/>
                  </a:cubicBezTo>
                  <a:cubicBezTo>
                    <a:pt x="12311" y="3388"/>
                    <a:pt x="8180" y="0"/>
                    <a:pt x="5984" y="0"/>
                  </a:cubicBezTo>
                  <a:close/>
                </a:path>
              </a:pathLst>
            </a:custGeom>
            <a:solidFill>
              <a:srgbClr val="FFA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24;p73">
              <a:extLst>
                <a:ext uri="{FF2B5EF4-FFF2-40B4-BE49-F238E27FC236}">
                  <a16:creationId xmlns:a16="http://schemas.microsoft.com/office/drawing/2014/main" id="{E0FF1732-08D7-F92C-59B9-AA1CCBE59702}"/>
                </a:ext>
              </a:extLst>
            </p:cNvPr>
            <p:cNvSpPr/>
            <p:nvPr/>
          </p:nvSpPr>
          <p:spPr>
            <a:xfrm>
              <a:off x="5899709" y="2419904"/>
              <a:ext cx="675336" cy="1036279"/>
            </a:xfrm>
            <a:custGeom>
              <a:avLst/>
              <a:gdLst/>
              <a:ahLst/>
              <a:cxnLst/>
              <a:rect l="l" t="t" r="r" b="b"/>
              <a:pathLst>
                <a:path w="43423" h="66631" extrusionOk="0">
                  <a:moveTo>
                    <a:pt x="3082" y="0"/>
                  </a:moveTo>
                  <a:cubicBezTo>
                    <a:pt x="3082" y="0"/>
                    <a:pt x="438" y="5067"/>
                    <a:pt x="220" y="9634"/>
                  </a:cubicBezTo>
                  <a:cubicBezTo>
                    <a:pt x="0" y="14200"/>
                    <a:pt x="176" y="19405"/>
                    <a:pt x="10399" y="22296"/>
                  </a:cubicBezTo>
                  <a:cubicBezTo>
                    <a:pt x="20622" y="25186"/>
                    <a:pt x="27001" y="26939"/>
                    <a:pt x="27321" y="27033"/>
                  </a:cubicBezTo>
                  <a:cubicBezTo>
                    <a:pt x="27640" y="27125"/>
                    <a:pt x="24875" y="35830"/>
                    <a:pt x="24148" y="42128"/>
                  </a:cubicBezTo>
                  <a:cubicBezTo>
                    <a:pt x="23421" y="48426"/>
                    <a:pt x="22470" y="65923"/>
                    <a:pt x="22470" y="65923"/>
                  </a:cubicBezTo>
                  <a:cubicBezTo>
                    <a:pt x="22470" y="65923"/>
                    <a:pt x="23776" y="66631"/>
                    <a:pt x="25712" y="66631"/>
                  </a:cubicBezTo>
                  <a:cubicBezTo>
                    <a:pt x="26318" y="66631"/>
                    <a:pt x="26986" y="66562"/>
                    <a:pt x="27695" y="66379"/>
                  </a:cubicBezTo>
                  <a:cubicBezTo>
                    <a:pt x="31761" y="65333"/>
                    <a:pt x="32453" y="64545"/>
                    <a:pt x="32453" y="64545"/>
                  </a:cubicBezTo>
                  <a:cubicBezTo>
                    <a:pt x="32453" y="64545"/>
                    <a:pt x="43423" y="26389"/>
                    <a:pt x="43025" y="22974"/>
                  </a:cubicBezTo>
                  <a:cubicBezTo>
                    <a:pt x="42354" y="17203"/>
                    <a:pt x="21876" y="9979"/>
                    <a:pt x="21399" y="8891"/>
                  </a:cubicBezTo>
                  <a:cubicBezTo>
                    <a:pt x="21003" y="7990"/>
                    <a:pt x="21820" y="4331"/>
                    <a:pt x="21820" y="4331"/>
                  </a:cubicBezTo>
                  <a:lnTo>
                    <a:pt x="30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25;p73">
              <a:extLst>
                <a:ext uri="{FF2B5EF4-FFF2-40B4-BE49-F238E27FC236}">
                  <a16:creationId xmlns:a16="http://schemas.microsoft.com/office/drawing/2014/main" id="{47FFA2B1-B5A7-0E43-E2E1-0352D491ADB7}"/>
                </a:ext>
              </a:extLst>
            </p:cNvPr>
            <p:cNvSpPr/>
            <p:nvPr/>
          </p:nvSpPr>
          <p:spPr>
            <a:xfrm>
              <a:off x="5870330" y="1797228"/>
              <a:ext cx="520729" cy="735493"/>
            </a:xfrm>
            <a:custGeom>
              <a:avLst/>
              <a:gdLst/>
              <a:ahLst/>
              <a:cxnLst/>
              <a:rect l="l" t="t" r="r" b="b"/>
              <a:pathLst>
                <a:path w="33482" h="47291" extrusionOk="0">
                  <a:moveTo>
                    <a:pt x="21192" y="0"/>
                  </a:moveTo>
                  <a:cubicBezTo>
                    <a:pt x="19543" y="0"/>
                    <a:pt x="14582" y="2372"/>
                    <a:pt x="13018" y="6590"/>
                  </a:cubicBezTo>
                  <a:cubicBezTo>
                    <a:pt x="11402" y="10945"/>
                    <a:pt x="3568" y="26536"/>
                    <a:pt x="869" y="36835"/>
                  </a:cubicBezTo>
                  <a:cubicBezTo>
                    <a:pt x="1" y="40147"/>
                    <a:pt x="2908" y="44481"/>
                    <a:pt x="2908" y="44481"/>
                  </a:cubicBezTo>
                  <a:cubicBezTo>
                    <a:pt x="2908" y="44481"/>
                    <a:pt x="4756" y="45607"/>
                    <a:pt x="9620" y="46776"/>
                  </a:cubicBezTo>
                  <a:cubicBezTo>
                    <a:pt x="11281" y="47175"/>
                    <a:pt x="13961" y="47290"/>
                    <a:pt x="16507" y="47290"/>
                  </a:cubicBezTo>
                  <a:cubicBezTo>
                    <a:pt x="20005" y="47290"/>
                    <a:pt x="23250" y="47072"/>
                    <a:pt x="23250" y="47072"/>
                  </a:cubicBezTo>
                  <a:cubicBezTo>
                    <a:pt x="23250" y="47072"/>
                    <a:pt x="25975" y="43076"/>
                    <a:pt x="29584" y="30549"/>
                  </a:cubicBezTo>
                  <a:cubicBezTo>
                    <a:pt x="31350" y="24421"/>
                    <a:pt x="32181" y="18642"/>
                    <a:pt x="32831" y="13611"/>
                  </a:cubicBezTo>
                  <a:cubicBezTo>
                    <a:pt x="33482" y="8574"/>
                    <a:pt x="30486" y="3772"/>
                    <a:pt x="30486" y="3772"/>
                  </a:cubicBezTo>
                  <a:cubicBezTo>
                    <a:pt x="30370" y="3794"/>
                    <a:pt x="30241" y="3804"/>
                    <a:pt x="30101" y="3804"/>
                  </a:cubicBezTo>
                  <a:cubicBezTo>
                    <a:pt x="27755" y="3804"/>
                    <a:pt x="22213" y="971"/>
                    <a:pt x="21693" y="169"/>
                  </a:cubicBezTo>
                  <a:cubicBezTo>
                    <a:pt x="21619" y="56"/>
                    <a:pt x="21445" y="0"/>
                    <a:pt x="21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26;p73">
              <a:extLst>
                <a:ext uri="{FF2B5EF4-FFF2-40B4-BE49-F238E27FC236}">
                  <a16:creationId xmlns:a16="http://schemas.microsoft.com/office/drawing/2014/main" id="{F3B70BA8-BD52-1093-ED84-C3ED90A06B7A}"/>
                </a:ext>
              </a:extLst>
            </p:cNvPr>
            <p:cNvSpPr/>
            <p:nvPr/>
          </p:nvSpPr>
          <p:spPr>
            <a:xfrm>
              <a:off x="6245923" y="1480128"/>
              <a:ext cx="241157" cy="283149"/>
            </a:xfrm>
            <a:custGeom>
              <a:avLst/>
              <a:gdLst/>
              <a:ahLst/>
              <a:cxnLst/>
              <a:rect l="l" t="t" r="r" b="b"/>
              <a:pathLst>
                <a:path w="15506" h="18206" extrusionOk="0">
                  <a:moveTo>
                    <a:pt x="7646" y="0"/>
                  </a:moveTo>
                  <a:cubicBezTo>
                    <a:pt x="5737" y="0"/>
                    <a:pt x="3737" y="652"/>
                    <a:pt x="2160" y="2293"/>
                  </a:cubicBezTo>
                  <a:cubicBezTo>
                    <a:pt x="1423" y="3052"/>
                    <a:pt x="0" y="5509"/>
                    <a:pt x="538" y="10136"/>
                  </a:cubicBezTo>
                  <a:cubicBezTo>
                    <a:pt x="856" y="12912"/>
                    <a:pt x="2051" y="15042"/>
                    <a:pt x="2947" y="16095"/>
                  </a:cubicBezTo>
                  <a:cubicBezTo>
                    <a:pt x="3545" y="16780"/>
                    <a:pt x="6210" y="18116"/>
                    <a:pt x="8272" y="18116"/>
                  </a:cubicBezTo>
                  <a:cubicBezTo>
                    <a:pt x="8338" y="18116"/>
                    <a:pt x="8404" y="18115"/>
                    <a:pt x="8469" y="18112"/>
                  </a:cubicBezTo>
                  <a:cubicBezTo>
                    <a:pt x="10698" y="18017"/>
                    <a:pt x="13122" y="18205"/>
                    <a:pt x="13221" y="17286"/>
                  </a:cubicBezTo>
                  <a:cubicBezTo>
                    <a:pt x="13420" y="15575"/>
                    <a:pt x="13696" y="13423"/>
                    <a:pt x="13696" y="13423"/>
                  </a:cubicBezTo>
                  <a:cubicBezTo>
                    <a:pt x="13696" y="13423"/>
                    <a:pt x="13989" y="13463"/>
                    <a:pt x="14291" y="13463"/>
                  </a:cubicBezTo>
                  <a:cubicBezTo>
                    <a:pt x="14580" y="13463"/>
                    <a:pt x="14877" y="13427"/>
                    <a:pt x="14935" y="13286"/>
                  </a:cubicBezTo>
                  <a:cubicBezTo>
                    <a:pt x="15258" y="12510"/>
                    <a:pt x="14636" y="11297"/>
                    <a:pt x="14417" y="8281"/>
                  </a:cubicBezTo>
                  <a:cubicBezTo>
                    <a:pt x="14357" y="7471"/>
                    <a:pt x="15505" y="6767"/>
                    <a:pt x="13830" y="3127"/>
                  </a:cubicBezTo>
                  <a:cubicBezTo>
                    <a:pt x="13036" y="1395"/>
                    <a:pt x="10438" y="0"/>
                    <a:pt x="7646" y="0"/>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27;p73">
              <a:extLst>
                <a:ext uri="{FF2B5EF4-FFF2-40B4-BE49-F238E27FC236}">
                  <a16:creationId xmlns:a16="http://schemas.microsoft.com/office/drawing/2014/main" id="{CA67D453-A3A5-DAD6-4CDE-EB2EEAEDAF64}"/>
                </a:ext>
              </a:extLst>
            </p:cNvPr>
            <p:cNvSpPr/>
            <p:nvPr/>
          </p:nvSpPr>
          <p:spPr>
            <a:xfrm>
              <a:off x="6148486" y="1881958"/>
              <a:ext cx="322528" cy="425874"/>
            </a:xfrm>
            <a:custGeom>
              <a:avLst/>
              <a:gdLst/>
              <a:ahLst/>
              <a:cxnLst/>
              <a:rect l="l" t="t" r="r" b="b"/>
              <a:pathLst>
                <a:path w="20738" h="27383" extrusionOk="0">
                  <a:moveTo>
                    <a:pt x="5669" y="1"/>
                  </a:moveTo>
                  <a:cubicBezTo>
                    <a:pt x="4718" y="1"/>
                    <a:pt x="1003" y="323"/>
                    <a:pt x="485" y="5306"/>
                  </a:cubicBezTo>
                  <a:cubicBezTo>
                    <a:pt x="0" y="9969"/>
                    <a:pt x="12917" y="26121"/>
                    <a:pt x="14861" y="27129"/>
                  </a:cubicBezTo>
                  <a:cubicBezTo>
                    <a:pt x="15198" y="27303"/>
                    <a:pt x="15601" y="27383"/>
                    <a:pt x="16030" y="27383"/>
                  </a:cubicBezTo>
                  <a:cubicBezTo>
                    <a:pt x="18080" y="27383"/>
                    <a:pt x="20737" y="25554"/>
                    <a:pt x="19813" y="23334"/>
                  </a:cubicBezTo>
                  <a:cubicBezTo>
                    <a:pt x="16792" y="16064"/>
                    <a:pt x="11493" y="8"/>
                    <a:pt x="5944" y="8"/>
                  </a:cubicBezTo>
                  <a:cubicBezTo>
                    <a:pt x="5927" y="8"/>
                    <a:pt x="5909" y="8"/>
                    <a:pt x="5891" y="8"/>
                  </a:cubicBezTo>
                  <a:cubicBezTo>
                    <a:pt x="5891" y="8"/>
                    <a:pt x="5811" y="1"/>
                    <a:pt x="5669"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828;p73">
              <a:extLst>
                <a:ext uri="{FF2B5EF4-FFF2-40B4-BE49-F238E27FC236}">
                  <a16:creationId xmlns:a16="http://schemas.microsoft.com/office/drawing/2014/main" id="{D91F1449-4340-B43F-3A37-2A82CFE76024}"/>
                </a:ext>
              </a:extLst>
            </p:cNvPr>
            <p:cNvSpPr/>
            <p:nvPr/>
          </p:nvSpPr>
          <p:spPr>
            <a:xfrm>
              <a:off x="6364246" y="2149523"/>
              <a:ext cx="451271" cy="161870"/>
            </a:xfrm>
            <a:custGeom>
              <a:avLst/>
              <a:gdLst/>
              <a:ahLst/>
              <a:cxnLst/>
              <a:rect l="l" t="t" r="r" b="b"/>
              <a:pathLst>
                <a:path w="29016" h="10408" extrusionOk="0">
                  <a:moveTo>
                    <a:pt x="21134" y="0"/>
                  </a:moveTo>
                  <a:cubicBezTo>
                    <a:pt x="14357" y="0"/>
                    <a:pt x="3207" y="1406"/>
                    <a:pt x="1165" y="4158"/>
                  </a:cubicBezTo>
                  <a:cubicBezTo>
                    <a:pt x="1165" y="4158"/>
                    <a:pt x="1" y="8991"/>
                    <a:pt x="1612" y="10055"/>
                  </a:cubicBezTo>
                  <a:cubicBezTo>
                    <a:pt x="1982" y="10299"/>
                    <a:pt x="2618" y="10407"/>
                    <a:pt x="3450" y="10407"/>
                  </a:cubicBezTo>
                  <a:cubicBezTo>
                    <a:pt x="9426" y="10407"/>
                    <a:pt x="25575" y="4820"/>
                    <a:pt x="27182" y="3637"/>
                  </a:cubicBezTo>
                  <a:cubicBezTo>
                    <a:pt x="29015" y="2296"/>
                    <a:pt x="28255" y="1007"/>
                    <a:pt x="25518" y="336"/>
                  </a:cubicBezTo>
                  <a:cubicBezTo>
                    <a:pt x="24604" y="112"/>
                    <a:pt x="23042" y="0"/>
                    <a:pt x="21134"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829;p73">
              <a:extLst>
                <a:ext uri="{FF2B5EF4-FFF2-40B4-BE49-F238E27FC236}">
                  <a16:creationId xmlns:a16="http://schemas.microsoft.com/office/drawing/2014/main" id="{429CC06A-971C-0C46-CB9C-F920CA88E0CA}"/>
                </a:ext>
              </a:extLst>
            </p:cNvPr>
            <p:cNvSpPr/>
            <p:nvPr/>
          </p:nvSpPr>
          <p:spPr>
            <a:xfrm>
              <a:off x="6153837" y="1453300"/>
              <a:ext cx="374800" cy="340724"/>
            </a:xfrm>
            <a:custGeom>
              <a:avLst/>
              <a:gdLst/>
              <a:ahLst/>
              <a:cxnLst/>
              <a:rect l="l" t="t" r="r" b="b"/>
              <a:pathLst>
                <a:path w="24099" h="21908" extrusionOk="0">
                  <a:moveTo>
                    <a:pt x="12734" y="1"/>
                  </a:moveTo>
                  <a:cubicBezTo>
                    <a:pt x="10533" y="1"/>
                    <a:pt x="8189" y="600"/>
                    <a:pt x="6003" y="2282"/>
                  </a:cubicBezTo>
                  <a:cubicBezTo>
                    <a:pt x="1" y="6900"/>
                    <a:pt x="4814" y="17065"/>
                    <a:pt x="4814" y="17065"/>
                  </a:cubicBezTo>
                  <a:cubicBezTo>
                    <a:pt x="4814" y="17065"/>
                    <a:pt x="14414" y="21907"/>
                    <a:pt x="16708" y="21907"/>
                  </a:cubicBezTo>
                  <a:cubicBezTo>
                    <a:pt x="19002" y="21907"/>
                    <a:pt x="22570" y="17830"/>
                    <a:pt x="23139" y="15458"/>
                  </a:cubicBezTo>
                  <a:cubicBezTo>
                    <a:pt x="23378" y="14460"/>
                    <a:pt x="14075" y="13157"/>
                    <a:pt x="15349" y="9164"/>
                  </a:cubicBezTo>
                  <a:cubicBezTo>
                    <a:pt x="15678" y="8131"/>
                    <a:pt x="18458" y="7977"/>
                    <a:pt x="20704" y="7977"/>
                  </a:cubicBezTo>
                  <a:cubicBezTo>
                    <a:pt x="21662" y="7977"/>
                    <a:pt x="22523" y="8005"/>
                    <a:pt x="23056" y="8005"/>
                  </a:cubicBezTo>
                  <a:cubicBezTo>
                    <a:pt x="23332" y="8005"/>
                    <a:pt x="23521" y="7998"/>
                    <a:pt x="23589" y="7975"/>
                  </a:cubicBezTo>
                  <a:cubicBezTo>
                    <a:pt x="24099" y="7804"/>
                    <a:pt x="23080" y="4747"/>
                    <a:pt x="21890" y="3387"/>
                  </a:cubicBezTo>
                  <a:cubicBezTo>
                    <a:pt x="21093" y="2476"/>
                    <a:pt x="17206" y="1"/>
                    <a:pt x="12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830;p73">
              <a:extLst>
                <a:ext uri="{FF2B5EF4-FFF2-40B4-BE49-F238E27FC236}">
                  <a16:creationId xmlns:a16="http://schemas.microsoft.com/office/drawing/2014/main" id="{0BD5818C-20A9-AF9E-9F28-EFD3B80668BB}"/>
                </a:ext>
              </a:extLst>
            </p:cNvPr>
            <p:cNvSpPr/>
            <p:nvPr/>
          </p:nvSpPr>
          <p:spPr>
            <a:xfrm>
              <a:off x="6187072" y="1727615"/>
              <a:ext cx="208124" cy="207128"/>
            </a:xfrm>
            <a:custGeom>
              <a:avLst/>
              <a:gdLst/>
              <a:ahLst/>
              <a:cxnLst/>
              <a:rect l="l" t="t" r="r" b="b"/>
              <a:pathLst>
                <a:path w="13382" h="13318" extrusionOk="0">
                  <a:moveTo>
                    <a:pt x="2741" y="0"/>
                  </a:moveTo>
                  <a:lnTo>
                    <a:pt x="1" y="4780"/>
                  </a:lnTo>
                  <a:lnTo>
                    <a:pt x="12120" y="13317"/>
                  </a:lnTo>
                  <a:lnTo>
                    <a:pt x="13381" y="11470"/>
                  </a:lnTo>
                  <a:lnTo>
                    <a:pt x="12120" y="5799"/>
                  </a:lnTo>
                  <a:lnTo>
                    <a:pt x="27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831;p73">
              <a:extLst>
                <a:ext uri="{FF2B5EF4-FFF2-40B4-BE49-F238E27FC236}">
                  <a16:creationId xmlns:a16="http://schemas.microsoft.com/office/drawing/2014/main" id="{DE531A45-6229-6258-F0AB-3902E16D8D49}"/>
                </a:ext>
              </a:extLst>
            </p:cNvPr>
            <p:cNvSpPr/>
            <p:nvPr/>
          </p:nvSpPr>
          <p:spPr>
            <a:xfrm>
              <a:off x="6244057" y="3232646"/>
              <a:ext cx="211934" cy="234065"/>
            </a:xfrm>
            <a:custGeom>
              <a:avLst/>
              <a:gdLst/>
              <a:ahLst/>
              <a:cxnLst/>
              <a:rect l="l" t="t" r="r" b="b"/>
              <a:pathLst>
                <a:path w="13627" h="15050" extrusionOk="0">
                  <a:moveTo>
                    <a:pt x="881" y="1"/>
                  </a:moveTo>
                  <a:lnTo>
                    <a:pt x="1" y="15049"/>
                  </a:lnTo>
                  <a:lnTo>
                    <a:pt x="10908" y="13186"/>
                  </a:lnTo>
                  <a:lnTo>
                    <a:pt x="13626" y="1037"/>
                  </a:lnTo>
                  <a:lnTo>
                    <a:pt x="13626" y="1037"/>
                  </a:lnTo>
                  <a:cubicBezTo>
                    <a:pt x="13626" y="1037"/>
                    <a:pt x="11504" y="1628"/>
                    <a:pt x="9322" y="1628"/>
                  </a:cubicBezTo>
                  <a:cubicBezTo>
                    <a:pt x="8884" y="1628"/>
                    <a:pt x="8445" y="1604"/>
                    <a:pt x="8019" y="1547"/>
                  </a:cubicBezTo>
                  <a:cubicBezTo>
                    <a:pt x="5470" y="1207"/>
                    <a:pt x="881"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832;p73">
              <a:extLst>
                <a:ext uri="{FF2B5EF4-FFF2-40B4-BE49-F238E27FC236}">
                  <a16:creationId xmlns:a16="http://schemas.microsoft.com/office/drawing/2014/main" id="{9452499B-2B50-E360-549E-1BBF91019309}"/>
                </a:ext>
              </a:extLst>
            </p:cNvPr>
            <p:cNvSpPr/>
            <p:nvPr/>
          </p:nvSpPr>
          <p:spPr>
            <a:xfrm>
              <a:off x="6220510" y="1929222"/>
              <a:ext cx="107048" cy="136551"/>
            </a:xfrm>
            <a:custGeom>
              <a:avLst/>
              <a:gdLst/>
              <a:ahLst/>
              <a:cxnLst/>
              <a:rect l="l" t="t" r="r" b="b"/>
              <a:pathLst>
                <a:path w="6883" h="8780" extrusionOk="0">
                  <a:moveTo>
                    <a:pt x="2153" y="0"/>
                  </a:moveTo>
                  <a:cubicBezTo>
                    <a:pt x="1927" y="0"/>
                    <a:pt x="1710" y="44"/>
                    <a:pt x="1508" y="136"/>
                  </a:cubicBezTo>
                  <a:cubicBezTo>
                    <a:pt x="197" y="732"/>
                    <a:pt x="0" y="3119"/>
                    <a:pt x="1068" y="5469"/>
                  </a:cubicBezTo>
                  <a:cubicBezTo>
                    <a:pt x="1971" y="7456"/>
                    <a:pt x="3490" y="8780"/>
                    <a:pt x="4730" y="8780"/>
                  </a:cubicBezTo>
                  <a:cubicBezTo>
                    <a:pt x="4956" y="8780"/>
                    <a:pt x="5173" y="8736"/>
                    <a:pt x="5375" y="8644"/>
                  </a:cubicBezTo>
                  <a:cubicBezTo>
                    <a:pt x="6686" y="8048"/>
                    <a:pt x="6883" y="5661"/>
                    <a:pt x="5816" y="3312"/>
                  </a:cubicBezTo>
                  <a:cubicBezTo>
                    <a:pt x="4912" y="1324"/>
                    <a:pt x="3394" y="0"/>
                    <a:pt x="2153"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833;p73">
              <a:extLst>
                <a:ext uri="{FF2B5EF4-FFF2-40B4-BE49-F238E27FC236}">
                  <a16:creationId xmlns:a16="http://schemas.microsoft.com/office/drawing/2014/main" id="{2262CA4B-8CF0-C02A-0759-495D04FDA8A9}"/>
                </a:ext>
              </a:extLst>
            </p:cNvPr>
            <p:cNvSpPr/>
            <p:nvPr/>
          </p:nvSpPr>
          <p:spPr>
            <a:xfrm>
              <a:off x="6667676" y="2086333"/>
              <a:ext cx="252744" cy="166521"/>
            </a:xfrm>
            <a:custGeom>
              <a:avLst/>
              <a:gdLst/>
              <a:ahLst/>
              <a:cxnLst/>
              <a:rect l="l" t="t" r="r" b="b"/>
              <a:pathLst>
                <a:path w="16251" h="10707" extrusionOk="0">
                  <a:moveTo>
                    <a:pt x="10197" y="1"/>
                  </a:moveTo>
                  <a:lnTo>
                    <a:pt x="5864" y="3182"/>
                  </a:lnTo>
                  <a:lnTo>
                    <a:pt x="1" y="4088"/>
                  </a:lnTo>
                  <a:lnTo>
                    <a:pt x="576" y="10707"/>
                  </a:lnTo>
                  <a:lnTo>
                    <a:pt x="6948" y="8539"/>
                  </a:lnTo>
                  <a:cubicBezTo>
                    <a:pt x="6948" y="8539"/>
                    <a:pt x="7840" y="8985"/>
                    <a:pt x="10006" y="9049"/>
                  </a:cubicBezTo>
                  <a:cubicBezTo>
                    <a:pt x="10120" y="9052"/>
                    <a:pt x="10233" y="9054"/>
                    <a:pt x="10346" y="9054"/>
                  </a:cubicBezTo>
                  <a:cubicBezTo>
                    <a:pt x="12378" y="9054"/>
                    <a:pt x="14183" y="8539"/>
                    <a:pt x="14183" y="8539"/>
                  </a:cubicBezTo>
                  <a:cubicBezTo>
                    <a:pt x="14183" y="8539"/>
                    <a:pt x="14629" y="8029"/>
                    <a:pt x="13571" y="7456"/>
                  </a:cubicBezTo>
                  <a:cubicBezTo>
                    <a:pt x="13126" y="7214"/>
                    <a:pt x="12567" y="7145"/>
                    <a:pt x="12033" y="7145"/>
                  </a:cubicBezTo>
                  <a:cubicBezTo>
                    <a:pt x="11303" y="7145"/>
                    <a:pt x="10619" y="7275"/>
                    <a:pt x="10330" y="7275"/>
                  </a:cubicBezTo>
                  <a:cubicBezTo>
                    <a:pt x="10328" y="7275"/>
                    <a:pt x="10326" y="7275"/>
                    <a:pt x="10325" y="7275"/>
                  </a:cubicBezTo>
                  <a:cubicBezTo>
                    <a:pt x="8924" y="7264"/>
                    <a:pt x="7967" y="2932"/>
                    <a:pt x="10834" y="2932"/>
                  </a:cubicBezTo>
                  <a:cubicBezTo>
                    <a:pt x="11645" y="2932"/>
                    <a:pt x="13829" y="2804"/>
                    <a:pt x="13829" y="2804"/>
                  </a:cubicBezTo>
                  <a:cubicBezTo>
                    <a:pt x="13829" y="2804"/>
                    <a:pt x="15107" y="5884"/>
                    <a:pt x="15666" y="5884"/>
                  </a:cubicBezTo>
                  <a:cubicBezTo>
                    <a:pt x="15693" y="5884"/>
                    <a:pt x="15718" y="5877"/>
                    <a:pt x="15741" y="5862"/>
                  </a:cubicBezTo>
                  <a:cubicBezTo>
                    <a:pt x="16250" y="5544"/>
                    <a:pt x="15202" y="1275"/>
                    <a:pt x="15202" y="1275"/>
                  </a:cubicBezTo>
                  <a:lnTo>
                    <a:pt x="101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834;p73">
              <a:extLst>
                <a:ext uri="{FF2B5EF4-FFF2-40B4-BE49-F238E27FC236}">
                  <a16:creationId xmlns:a16="http://schemas.microsoft.com/office/drawing/2014/main" id="{706AD82B-A94D-02CB-6D2A-74F0F3347120}"/>
                </a:ext>
              </a:extLst>
            </p:cNvPr>
            <p:cNvSpPr/>
            <p:nvPr/>
          </p:nvSpPr>
          <p:spPr>
            <a:xfrm>
              <a:off x="4936000" y="3714500"/>
              <a:ext cx="3007200" cy="219000"/>
            </a:xfrm>
            <a:prstGeom prst="ellipse">
              <a:avLst/>
            </a:prstGeom>
            <a:solidFill>
              <a:srgbClr val="183147">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98231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0"/>
          <p:cNvSpPr txBox="1">
            <a:spLocks noGrp="1"/>
          </p:cNvSpPr>
          <p:nvPr>
            <p:ph type="title"/>
          </p:nvPr>
        </p:nvSpPr>
        <p:spPr>
          <a:xfrm>
            <a:off x="150333" y="7573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INTRODUCTION</a:t>
            </a:r>
            <a:endParaRPr dirty="0"/>
          </a:p>
        </p:txBody>
      </p:sp>
      <p:sp>
        <p:nvSpPr>
          <p:cNvPr id="468" name="Google Shape;468;p40"/>
          <p:cNvSpPr txBox="1">
            <a:spLocks noGrp="1"/>
          </p:cNvSpPr>
          <p:nvPr>
            <p:ph type="body" idx="1"/>
          </p:nvPr>
        </p:nvSpPr>
        <p:spPr>
          <a:xfrm>
            <a:off x="114572" y="416709"/>
            <a:ext cx="7704000" cy="35322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Kaggle - It contains the dataset of crime in Vancouver. (https://www.kaggle.com/datasets/wosaku/crime-in-Vancouver)</a:t>
            </a:r>
          </a:p>
          <a:p>
            <a:pPr marL="285750" lvl="0" indent="-285750" algn="l" rtl="0">
              <a:lnSpc>
                <a:spcPct val="150000"/>
              </a:lnSpc>
              <a:spcBef>
                <a:spcPts val="0"/>
              </a:spcBef>
              <a:spcAft>
                <a:spcPts val="0"/>
              </a:spcAf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Data from 2003-01-01 to 2017-07-13 and it contains 530,652 records.</a:t>
            </a:r>
          </a:p>
          <a:p>
            <a:pPr marL="800100" lvl="1" indent="-342900">
              <a:buFont typeface="+mj-lt"/>
              <a:buAutoNum type="arabicPeriod"/>
            </a:pPr>
            <a:r>
              <a:rPr lang="en-US" sz="2000" dirty="0">
                <a:latin typeface="Times New Roman" panose="02020603050405020304" pitchFamily="18" charset="0"/>
                <a:cs typeface="Times New Roman" panose="02020603050405020304" pitchFamily="18" charset="0"/>
              </a:rPr>
              <a:t>What are the various types of crime in Vancouver?</a:t>
            </a:r>
          </a:p>
          <a:p>
            <a:pPr marL="800100" lvl="1" indent="-342900">
              <a:buFont typeface="+mj-lt"/>
              <a:buAutoNum type="arabicPeriod"/>
            </a:pPr>
            <a:r>
              <a:rPr lang="en-US" sz="2000" dirty="0">
                <a:latin typeface="Times New Roman" panose="02020603050405020304" pitchFamily="18" charset="0"/>
                <a:cs typeface="Times New Roman" panose="02020603050405020304" pitchFamily="18" charset="0"/>
              </a:rPr>
              <a:t>What's the distribution of crimes per day?</a:t>
            </a:r>
          </a:p>
          <a:p>
            <a:pPr marL="800100" lvl="1" indent="-342900">
              <a:buFont typeface="+mj-lt"/>
              <a:buAutoNum type="arabicPeriod"/>
            </a:pPr>
            <a:r>
              <a:rPr lang="en-US" sz="2000" dirty="0">
                <a:latin typeface="Times New Roman" panose="02020603050405020304" pitchFamily="18" charset="0"/>
                <a:cs typeface="Times New Roman" panose="02020603050405020304" pitchFamily="18" charset="0"/>
              </a:rPr>
              <a:t>Which days have the highest and lowest average number crimes? </a:t>
            </a:r>
          </a:p>
          <a:p>
            <a:pPr marL="800100" lvl="1" indent="-342900">
              <a:buFont typeface="+mj-lt"/>
              <a:buAutoNum type="arabicPeriod"/>
            </a:pPr>
            <a:r>
              <a:rPr lang="en-US" sz="2000" dirty="0">
                <a:latin typeface="Times New Roman" panose="02020603050405020304" pitchFamily="18" charset="0"/>
                <a:cs typeface="Times New Roman" panose="02020603050405020304" pitchFamily="18" charset="0"/>
              </a:rPr>
              <a:t>Is crime decreasing or increasing? </a:t>
            </a:r>
          </a:p>
          <a:p>
            <a:pPr marL="800100" lvl="1" indent="-342900">
              <a:buFont typeface="+mj-lt"/>
              <a:buAutoNum type="arabicPeriod"/>
            </a:pPr>
            <a:r>
              <a:rPr lang="en-US" sz="2000" dirty="0">
                <a:latin typeface="Times New Roman" panose="02020603050405020304" pitchFamily="18" charset="0"/>
                <a:cs typeface="Times New Roman" panose="02020603050405020304" pitchFamily="18" charset="0"/>
              </a:rPr>
              <a:t>Which are the safest and dangerous area in Vancouver? </a:t>
            </a:r>
          </a:p>
          <a:p>
            <a:pPr marL="800100" lvl="1" indent="-342900">
              <a:buFont typeface="+mj-lt"/>
              <a:buAutoNum type="arabicPeriod"/>
            </a:pPr>
            <a:r>
              <a:rPr lang="en-US" sz="2000" dirty="0">
                <a:latin typeface="Times New Roman" panose="02020603050405020304" pitchFamily="18" charset="0"/>
                <a:cs typeface="Times New Roman" panose="02020603050405020304" pitchFamily="18" charset="0"/>
              </a:rPr>
              <a:t>Which hour has the maximum crime rate over the given period of time?</a:t>
            </a:r>
            <a:endParaRPr sz="2000" dirty="0">
              <a:latin typeface="Times New Roman" panose="02020603050405020304" pitchFamily="18" charset="0"/>
              <a:cs typeface="Times New Roman" panose="02020603050405020304" pitchFamily="18" charset="0"/>
            </a:endParaRPr>
          </a:p>
        </p:txBody>
      </p:sp>
      <p:grpSp>
        <p:nvGrpSpPr>
          <p:cNvPr id="2" name="Google Shape;1768;p73">
            <a:extLst>
              <a:ext uri="{FF2B5EF4-FFF2-40B4-BE49-F238E27FC236}">
                <a16:creationId xmlns:a16="http://schemas.microsoft.com/office/drawing/2014/main" id="{F50758FF-10CD-30DD-61E6-09BC03E22DDF}"/>
              </a:ext>
            </a:extLst>
          </p:cNvPr>
          <p:cNvGrpSpPr/>
          <p:nvPr/>
        </p:nvGrpSpPr>
        <p:grpSpPr>
          <a:xfrm>
            <a:off x="7240384" y="3749040"/>
            <a:ext cx="1813419" cy="1394460"/>
            <a:chOff x="4936000" y="1453300"/>
            <a:chExt cx="3007200" cy="2480200"/>
          </a:xfrm>
        </p:grpSpPr>
        <p:sp>
          <p:nvSpPr>
            <p:cNvPr id="3" name="Google Shape;1769;p73">
              <a:extLst>
                <a:ext uri="{FF2B5EF4-FFF2-40B4-BE49-F238E27FC236}">
                  <a16:creationId xmlns:a16="http://schemas.microsoft.com/office/drawing/2014/main" id="{D288443D-86C2-FFA2-6AE1-473E349FF766}"/>
                </a:ext>
              </a:extLst>
            </p:cNvPr>
            <p:cNvSpPr/>
            <p:nvPr/>
          </p:nvSpPr>
          <p:spPr>
            <a:xfrm>
              <a:off x="6188130" y="1851055"/>
              <a:ext cx="322528" cy="425874"/>
            </a:xfrm>
            <a:custGeom>
              <a:avLst/>
              <a:gdLst/>
              <a:ahLst/>
              <a:cxnLst/>
              <a:rect l="l" t="t" r="r" b="b"/>
              <a:pathLst>
                <a:path w="20738" h="27383" extrusionOk="0">
                  <a:moveTo>
                    <a:pt x="5669" y="0"/>
                  </a:moveTo>
                  <a:cubicBezTo>
                    <a:pt x="4716" y="0"/>
                    <a:pt x="1003" y="323"/>
                    <a:pt x="485" y="5304"/>
                  </a:cubicBezTo>
                  <a:cubicBezTo>
                    <a:pt x="0" y="9969"/>
                    <a:pt x="12916" y="26119"/>
                    <a:pt x="14860" y="27128"/>
                  </a:cubicBezTo>
                  <a:cubicBezTo>
                    <a:pt x="15197" y="27302"/>
                    <a:pt x="15600" y="27382"/>
                    <a:pt x="16030" y="27382"/>
                  </a:cubicBezTo>
                  <a:cubicBezTo>
                    <a:pt x="18080" y="27382"/>
                    <a:pt x="20737" y="25553"/>
                    <a:pt x="19813" y="23332"/>
                  </a:cubicBezTo>
                  <a:cubicBezTo>
                    <a:pt x="16792" y="16063"/>
                    <a:pt x="11493" y="7"/>
                    <a:pt x="5944" y="7"/>
                  </a:cubicBezTo>
                  <a:cubicBezTo>
                    <a:pt x="5927" y="7"/>
                    <a:pt x="5909" y="7"/>
                    <a:pt x="5891" y="8"/>
                  </a:cubicBezTo>
                  <a:cubicBezTo>
                    <a:pt x="5891" y="8"/>
                    <a:pt x="5810" y="0"/>
                    <a:pt x="5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70;p73">
              <a:extLst>
                <a:ext uri="{FF2B5EF4-FFF2-40B4-BE49-F238E27FC236}">
                  <a16:creationId xmlns:a16="http://schemas.microsoft.com/office/drawing/2014/main" id="{6DC1ABBA-5918-4788-7F50-6736A5933D14}"/>
                </a:ext>
              </a:extLst>
            </p:cNvPr>
            <p:cNvSpPr/>
            <p:nvPr/>
          </p:nvSpPr>
          <p:spPr>
            <a:xfrm>
              <a:off x="6403890" y="2118605"/>
              <a:ext cx="451271" cy="161870"/>
            </a:xfrm>
            <a:custGeom>
              <a:avLst/>
              <a:gdLst/>
              <a:ahLst/>
              <a:cxnLst/>
              <a:rect l="l" t="t" r="r" b="b"/>
              <a:pathLst>
                <a:path w="29016" h="10408" extrusionOk="0">
                  <a:moveTo>
                    <a:pt x="21134" y="1"/>
                  </a:moveTo>
                  <a:cubicBezTo>
                    <a:pt x="14357" y="1"/>
                    <a:pt x="3207" y="1406"/>
                    <a:pt x="1165" y="4159"/>
                  </a:cubicBezTo>
                  <a:cubicBezTo>
                    <a:pt x="1165" y="4159"/>
                    <a:pt x="1" y="8991"/>
                    <a:pt x="1612" y="10055"/>
                  </a:cubicBezTo>
                  <a:cubicBezTo>
                    <a:pt x="1982" y="10299"/>
                    <a:pt x="2618" y="10408"/>
                    <a:pt x="3450" y="10408"/>
                  </a:cubicBezTo>
                  <a:cubicBezTo>
                    <a:pt x="9426" y="10408"/>
                    <a:pt x="25575" y="4820"/>
                    <a:pt x="27182" y="3638"/>
                  </a:cubicBezTo>
                  <a:cubicBezTo>
                    <a:pt x="29015" y="2297"/>
                    <a:pt x="28255" y="1008"/>
                    <a:pt x="25518" y="337"/>
                  </a:cubicBezTo>
                  <a:cubicBezTo>
                    <a:pt x="24604" y="112"/>
                    <a:pt x="23042" y="1"/>
                    <a:pt x="21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71;p73">
              <a:extLst>
                <a:ext uri="{FF2B5EF4-FFF2-40B4-BE49-F238E27FC236}">
                  <a16:creationId xmlns:a16="http://schemas.microsoft.com/office/drawing/2014/main" id="{AEE9F4A9-122E-EFAC-7C16-0E714FAF1D78}"/>
                </a:ext>
              </a:extLst>
            </p:cNvPr>
            <p:cNvSpPr/>
            <p:nvPr/>
          </p:nvSpPr>
          <p:spPr>
            <a:xfrm>
              <a:off x="6700398" y="2084685"/>
              <a:ext cx="263739" cy="140517"/>
            </a:xfrm>
            <a:custGeom>
              <a:avLst/>
              <a:gdLst/>
              <a:ahLst/>
              <a:cxnLst/>
              <a:rect l="l" t="t" r="r" b="b"/>
              <a:pathLst>
                <a:path w="16958" h="9035" extrusionOk="0">
                  <a:moveTo>
                    <a:pt x="11385" y="1"/>
                  </a:moveTo>
                  <a:lnTo>
                    <a:pt x="6773" y="1920"/>
                  </a:lnTo>
                  <a:lnTo>
                    <a:pt x="1" y="1979"/>
                  </a:lnTo>
                  <a:lnTo>
                    <a:pt x="947" y="9034"/>
                  </a:lnTo>
                  <a:lnTo>
                    <a:pt x="7459" y="7341"/>
                  </a:lnTo>
                  <a:cubicBezTo>
                    <a:pt x="7459" y="7341"/>
                    <a:pt x="8316" y="7852"/>
                    <a:pt x="10472" y="8074"/>
                  </a:cubicBezTo>
                  <a:cubicBezTo>
                    <a:pt x="10920" y="8120"/>
                    <a:pt x="11364" y="8139"/>
                    <a:pt x="11785" y="8139"/>
                  </a:cubicBezTo>
                  <a:cubicBezTo>
                    <a:pt x="13391" y="8139"/>
                    <a:pt x="14675" y="7872"/>
                    <a:pt x="14675" y="7872"/>
                  </a:cubicBezTo>
                  <a:cubicBezTo>
                    <a:pt x="14675" y="7872"/>
                    <a:pt x="15157" y="7397"/>
                    <a:pt x="14144" y="6747"/>
                  </a:cubicBezTo>
                  <a:cubicBezTo>
                    <a:pt x="13566" y="6376"/>
                    <a:pt x="12755" y="6305"/>
                    <a:pt x="12075" y="6305"/>
                  </a:cubicBezTo>
                  <a:cubicBezTo>
                    <a:pt x="11655" y="6305"/>
                    <a:pt x="11285" y="6332"/>
                    <a:pt x="11051" y="6332"/>
                  </a:cubicBezTo>
                  <a:cubicBezTo>
                    <a:pt x="11001" y="6332"/>
                    <a:pt x="10957" y="6331"/>
                    <a:pt x="10920" y="6328"/>
                  </a:cubicBezTo>
                  <a:cubicBezTo>
                    <a:pt x="9556" y="6218"/>
                    <a:pt x="8918" y="2028"/>
                    <a:pt x="11553" y="2028"/>
                  </a:cubicBezTo>
                  <a:cubicBezTo>
                    <a:pt x="11616" y="2028"/>
                    <a:pt x="11681" y="2030"/>
                    <a:pt x="11748" y="2035"/>
                  </a:cubicBezTo>
                  <a:cubicBezTo>
                    <a:pt x="12556" y="2094"/>
                    <a:pt x="14744" y="2128"/>
                    <a:pt x="14744" y="2128"/>
                  </a:cubicBezTo>
                  <a:cubicBezTo>
                    <a:pt x="14744" y="2128"/>
                    <a:pt x="15807" y="5334"/>
                    <a:pt x="16362" y="5334"/>
                  </a:cubicBezTo>
                  <a:cubicBezTo>
                    <a:pt x="16384" y="5334"/>
                    <a:pt x="16405" y="5329"/>
                    <a:pt x="16426" y="5318"/>
                  </a:cubicBezTo>
                  <a:cubicBezTo>
                    <a:pt x="16957" y="5039"/>
                    <a:pt x="15208" y="1106"/>
                    <a:pt x="15208" y="1106"/>
                  </a:cubicBezTo>
                  <a:lnTo>
                    <a:pt x="113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72;p73">
              <a:extLst>
                <a:ext uri="{FF2B5EF4-FFF2-40B4-BE49-F238E27FC236}">
                  <a16:creationId xmlns:a16="http://schemas.microsoft.com/office/drawing/2014/main" id="{EF764C01-2F1A-E9F9-2C5D-319BFA801E6D}"/>
                </a:ext>
              </a:extLst>
            </p:cNvPr>
            <p:cNvSpPr/>
            <p:nvPr/>
          </p:nvSpPr>
          <p:spPr>
            <a:xfrm>
              <a:off x="5415668" y="3104260"/>
              <a:ext cx="89925" cy="740268"/>
            </a:xfrm>
            <a:custGeom>
              <a:avLst/>
              <a:gdLst/>
              <a:ahLst/>
              <a:cxnLst/>
              <a:rect l="l" t="t" r="r" b="b"/>
              <a:pathLst>
                <a:path w="5782" h="47598" extrusionOk="0">
                  <a:moveTo>
                    <a:pt x="2891" y="3172"/>
                  </a:moveTo>
                  <a:lnTo>
                    <a:pt x="5405" y="24003"/>
                  </a:lnTo>
                  <a:lnTo>
                    <a:pt x="2891" y="44475"/>
                  </a:lnTo>
                  <a:lnTo>
                    <a:pt x="377" y="23956"/>
                  </a:lnTo>
                  <a:lnTo>
                    <a:pt x="2891" y="3172"/>
                  </a:lnTo>
                  <a:close/>
                  <a:moveTo>
                    <a:pt x="2891" y="0"/>
                  </a:moveTo>
                  <a:lnTo>
                    <a:pt x="1" y="23958"/>
                  </a:lnTo>
                  <a:lnTo>
                    <a:pt x="2891" y="47598"/>
                  </a:lnTo>
                  <a:lnTo>
                    <a:pt x="5781" y="24004"/>
                  </a:lnTo>
                  <a:lnTo>
                    <a:pt x="28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73;p73">
              <a:extLst>
                <a:ext uri="{FF2B5EF4-FFF2-40B4-BE49-F238E27FC236}">
                  <a16:creationId xmlns:a16="http://schemas.microsoft.com/office/drawing/2014/main" id="{583DF630-8CD9-CCE5-DFF5-CA2AF90D0986}"/>
                </a:ext>
              </a:extLst>
            </p:cNvPr>
            <p:cNvSpPr/>
            <p:nvPr/>
          </p:nvSpPr>
          <p:spPr>
            <a:xfrm>
              <a:off x="5334095" y="3126609"/>
              <a:ext cx="253195" cy="695617"/>
            </a:xfrm>
            <a:custGeom>
              <a:avLst/>
              <a:gdLst/>
              <a:ahLst/>
              <a:cxnLst/>
              <a:rect l="l" t="t" r="r" b="b"/>
              <a:pathLst>
                <a:path w="16280" h="44727" extrusionOk="0">
                  <a:moveTo>
                    <a:pt x="15194" y="2979"/>
                  </a:moveTo>
                  <a:lnTo>
                    <a:pt x="10432" y="23415"/>
                  </a:lnTo>
                  <a:lnTo>
                    <a:pt x="1067" y="41792"/>
                  </a:lnTo>
                  <a:lnTo>
                    <a:pt x="5723" y="21652"/>
                  </a:lnTo>
                  <a:lnTo>
                    <a:pt x="15194" y="2979"/>
                  </a:lnTo>
                  <a:close/>
                  <a:moveTo>
                    <a:pt x="16279" y="0"/>
                  </a:moveTo>
                  <a:lnTo>
                    <a:pt x="5370" y="21523"/>
                  </a:lnTo>
                  <a:lnTo>
                    <a:pt x="0" y="44727"/>
                  </a:lnTo>
                  <a:lnTo>
                    <a:pt x="10786" y="23543"/>
                  </a:lnTo>
                  <a:lnTo>
                    <a:pt x="162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74;p73">
              <a:extLst>
                <a:ext uri="{FF2B5EF4-FFF2-40B4-BE49-F238E27FC236}">
                  <a16:creationId xmlns:a16="http://schemas.microsoft.com/office/drawing/2014/main" id="{264C58CC-4779-EC7A-4A6A-7C617F233205}"/>
                </a:ext>
              </a:extLst>
            </p:cNvPr>
            <p:cNvSpPr/>
            <p:nvPr/>
          </p:nvSpPr>
          <p:spPr>
            <a:xfrm>
              <a:off x="5222833" y="3190934"/>
              <a:ext cx="475844" cy="567013"/>
            </a:xfrm>
            <a:custGeom>
              <a:avLst/>
              <a:gdLst/>
              <a:ahLst/>
              <a:cxnLst/>
              <a:rect l="l" t="t" r="r" b="b"/>
              <a:pathLst>
                <a:path w="30596" h="36458" extrusionOk="0">
                  <a:moveTo>
                    <a:pt x="28558" y="2428"/>
                  </a:moveTo>
                  <a:lnTo>
                    <a:pt x="17092" y="20001"/>
                  </a:lnTo>
                  <a:lnTo>
                    <a:pt x="2007" y="34068"/>
                  </a:lnTo>
                  <a:lnTo>
                    <a:pt x="2007" y="34068"/>
                  </a:lnTo>
                  <a:lnTo>
                    <a:pt x="13270" y="16735"/>
                  </a:lnTo>
                  <a:lnTo>
                    <a:pt x="28558" y="2428"/>
                  </a:lnTo>
                  <a:close/>
                  <a:moveTo>
                    <a:pt x="30595" y="0"/>
                  </a:moveTo>
                  <a:lnTo>
                    <a:pt x="12981" y="16493"/>
                  </a:lnTo>
                  <a:lnTo>
                    <a:pt x="0" y="36458"/>
                  </a:lnTo>
                  <a:lnTo>
                    <a:pt x="0" y="36458"/>
                  </a:lnTo>
                  <a:lnTo>
                    <a:pt x="17380" y="20245"/>
                  </a:lnTo>
                  <a:lnTo>
                    <a:pt x="30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5;p73">
              <a:extLst>
                <a:ext uri="{FF2B5EF4-FFF2-40B4-BE49-F238E27FC236}">
                  <a16:creationId xmlns:a16="http://schemas.microsoft.com/office/drawing/2014/main" id="{3E0BB2AF-93C6-5DD1-02C2-377089163D0E}"/>
                </a:ext>
              </a:extLst>
            </p:cNvPr>
            <p:cNvSpPr/>
            <p:nvPr/>
          </p:nvSpPr>
          <p:spPr>
            <a:xfrm>
              <a:off x="5140249" y="3289428"/>
              <a:ext cx="641074" cy="370118"/>
            </a:xfrm>
            <a:custGeom>
              <a:avLst/>
              <a:gdLst/>
              <a:ahLst/>
              <a:cxnLst/>
              <a:rect l="l" t="t" r="r" b="b"/>
              <a:pathLst>
                <a:path w="41220" h="23798" extrusionOk="0">
                  <a:moveTo>
                    <a:pt x="38475" y="1586"/>
                  </a:moveTo>
                  <a:lnTo>
                    <a:pt x="21690" y="14179"/>
                  </a:lnTo>
                  <a:lnTo>
                    <a:pt x="2704" y="22237"/>
                  </a:lnTo>
                  <a:lnTo>
                    <a:pt x="19217" y="9801"/>
                  </a:lnTo>
                  <a:lnTo>
                    <a:pt x="38475" y="1586"/>
                  </a:lnTo>
                  <a:close/>
                  <a:moveTo>
                    <a:pt x="41220" y="1"/>
                  </a:moveTo>
                  <a:lnTo>
                    <a:pt x="19028" y="9474"/>
                  </a:lnTo>
                  <a:lnTo>
                    <a:pt x="0" y="23798"/>
                  </a:lnTo>
                  <a:lnTo>
                    <a:pt x="21878" y="14505"/>
                  </a:lnTo>
                  <a:lnTo>
                    <a:pt x="412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6;p73">
              <a:extLst>
                <a:ext uri="{FF2B5EF4-FFF2-40B4-BE49-F238E27FC236}">
                  <a16:creationId xmlns:a16="http://schemas.microsoft.com/office/drawing/2014/main" id="{C34E2D08-8F1C-A7D5-2606-7099A0019EE9}"/>
                </a:ext>
              </a:extLst>
            </p:cNvPr>
            <p:cNvSpPr/>
            <p:nvPr/>
          </p:nvSpPr>
          <p:spPr>
            <a:xfrm>
              <a:off x="5096298" y="3410256"/>
              <a:ext cx="729023" cy="128588"/>
            </a:xfrm>
            <a:custGeom>
              <a:avLst/>
              <a:gdLst/>
              <a:ahLst/>
              <a:cxnLst/>
              <a:rect l="l" t="t" r="r" b="b"/>
              <a:pathLst>
                <a:path w="46875" h="8268" extrusionOk="0">
                  <a:moveTo>
                    <a:pt x="43752" y="551"/>
                  </a:moveTo>
                  <a:lnTo>
                    <a:pt x="23674" y="6646"/>
                  </a:lnTo>
                  <a:lnTo>
                    <a:pt x="3076" y="7727"/>
                  </a:lnTo>
                  <a:lnTo>
                    <a:pt x="22846" y="1686"/>
                  </a:lnTo>
                  <a:lnTo>
                    <a:pt x="43752" y="551"/>
                  </a:lnTo>
                  <a:close/>
                  <a:moveTo>
                    <a:pt x="46875" y="1"/>
                  </a:moveTo>
                  <a:lnTo>
                    <a:pt x="22779" y="1315"/>
                  </a:lnTo>
                  <a:lnTo>
                    <a:pt x="1" y="8267"/>
                  </a:lnTo>
                  <a:lnTo>
                    <a:pt x="23738" y="7017"/>
                  </a:lnTo>
                  <a:lnTo>
                    <a:pt x="468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7;p73">
              <a:extLst>
                <a:ext uri="{FF2B5EF4-FFF2-40B4-BE49-F238E27FC236}">
                  <a16:creationId xmlns:a16="http://schemas.microsoft.com/office/drawing/2014/main" id="{F86832B7-D03A-E2F1-900A-0C06CEF3AF00}"/>
                </a:ext>
              </a:extLst>
            </p:cNvPr>
            <p:cNvSpPr/>
            <p:nvPr/>
          </p:nvSpPr>
          <p:spPr>
            <a:xfrm>
              <a:off x="5096298" y="3410318"/>
              <a:ext cx="729023" cy="128588"/>
            </a:xfrm>
            <a:custGeom>
              <a:avLst/>
              <a:gdLst/>
              <a:ahLst/>
              <a:cxnLst/>
              <a:rect l="l" t="t" r="r" b="b"/>
              <a:pathLst>
                <a:path w="46875" h="8268" extrusionOk="0">
                  <a:moveTo>
                    <a:pt x="3075" y="545"/>
                  </a:moveTo>
                  <a:lnTo>
                    <a:pt x="23718" y="1632"/>
                  </a:lnTo>
                  <a:lnTo>
                    <a:pt x="43752" y="7716"/>
                  </a:lnTo>
                  <a:lnTo>
                    <a:pt x="43752" y="7716"/>
                  </a:lnTo>
                  <a:lnTo>
                    <a:pt x="22800" y="6573"/>
                  </a:lnTo>
                  <a:lnTo>
                    <a:pt x="3075" y="545"/>
                  </a:lnTo>
                  <a:close/>
                  <a:moveTo>
                    <a:pt x="1" y="1"/>
                  </a:moveTo>
                  <a:lnTo>
                    <a:pt x="22735" y="6945"/>
                  </a:lnTo>
                  <a:lnTo>
                    <a:pt x="46875" y="8268"/>
                  </a:lnTo>
                  <a:lnTo>
                    <a:pt x="23784" y="126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8;p73">
              <a:extLst>
                <a:ext uri="{FF2B5EF4-FFF2-40B4-BE49-F238E27FC236}">
                  <a16:creationId xmlns:a16="http://schemas.microsoft.com/office/drawing/2014/main" id="{A05D5D36-A5AB-1666-3EA4-98EDFE0572E7}"/>
                </a:ext>
              </a:extLst>
            </p:cNvPr>
            <p:cNvSpPr/>
            <p:nvPr/>
          </p:nvSpPr>
          <p:spPr>
            <a:xfrm>
              <a:off x="5140249" y="3289615"/>
              <a:ext cx="641074" cy="370134"/>
            </a:xfrm>
            <a:custGeom>
              <a:avLst/>
              <a:gdLst/>
              <a:ahLst/>
              <a:cxnLst/>
              <a:rect l="l" t="t" r="r" b="b"/>
              <a:pathLst>
                <a:path w="41220" h="23799" extrusionOk="0">
                  <a:moveTo>
                    <a:pt x="2704" y="1561"/>
                  </a:moveTo>
                  <a:lnTo>
                    <a:pt x="21730" y="9643"/>
                  </a:lnTo>
                  <a:lnTo>
                    <a:pt x="38475" y="22213"/>
                  </a:lnTo>
                  <a:lnTo>
                    <a:pt x="19177" y="13974"/>
                  </a:lnTo>
                  <a:lnTo>
                    <a:pt x="2704" y="1561"/>
                  </a:lnTo>
                  <a:close/>
                  <a:moveTo>
                    <a:pt x="0" y="0"/>
                  </a:moveTo>
                  <a:lnTo>
                    <a:pt x="18988" y="14300"/>
                  </a:lnTo>
                  <a:lnTo>
                    <a:pt x="41220" y="23798"/>
                  </a:lnTo>
                  <a:lnTo>
                    <a:pt x="41220" y="23798"/>
                  </a:lnTo>
                  <a:lnTo>
                    <a:pt x="21919" y="931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79;p73">
              <a:extLst>
                <a:ext uri="{FF2B5EF4-FFF2-40B4-BE49-F238E27FC236}">
                  <a16:creationId xmlns:a16="http://schemas.microsoft.com/office/drawing/2014/main" id="{A005B258-0EDA-197A-E8B1-2A476C5A04A4}"/>
                </a:ext>
              </a:extLst>
            </p:cNvPr>
            <p:cNvSpPr/>
            <p:nvPr/>
          </p:nvSpPr>
          <p:spPr>
            <a:xfrm>
              <a:off x="5222833" y="3191214"/>
              <a:ext cx="475844" cy="567044"/>
            </a:xfrm>
            <a:custGeom>
              <a:avLst/>
              <a:gdLst/>
              <a:ahLst/>
              <a:cxnLst/>
              <a:rect l="l" t="t" r="r" b="b"/>
              <a:pathLst>
                <a:path w="30596" h="36460" extrusionOk="0">
                  <a:moveTo>
                    <a:pt x="2007" y="2392"/>
                  </a:moveTo>
                  <a:lnTo>
                    <a:pt x="17121" y="16493"/>
                  </a:lnTo>
                  <a:lnTo>
                    <a:pt x="28558" y="34030"/>
                  </a:lnTo>
                  <a:lnTo>
                    <a:pt x="28558" y="34030"/>
                  </a:lnTo>
                  <a:lnTo>
                    <a:pt x="13242" y="19689"/>
                  </a:lnTo>
                  <a:lnTo>
                    <a:pt x="2007" y="2392"/>
                  </a:lnTo>
                  <a:close/>
                  <a:moveTo>
                    <a:pt x="0" y="0"/>
                  </a:moveTo>
                  <a:lnTo>
                    <a:pt x="12952" y="19931"/>
                  </a:lnTo>
                  <a:lnTo>
                    <a:pt x="30595" y="36460"/>
                  </a:lnTo>
                  <a:lnTo>
                    <a:pt x="17411" y="1625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80;p73">
              <a:extLst>
                <a:ext uri="{FF2B5EF4-FFF2-40B4-BE49-F238E27FC236}">
                  <a16:creationId xmlns:a16="http://schemas.microsoft.com/office/drawing/2014/main" id="{E8A28CC1-13C5-275F-5CE4-FB9C2784B7C2}"/>
                </a:ext>
              </a:extLst>
            </p:cNvPr>
            <p:cNvSpPr/>
            <p:nvPr/>
          </p:nvSpPr>
          <p:spPr>
            <a:xfrm>
              <a:off x="5334095" y="3126951"/>
              <a:ext cx="253195" cy="695617"/>
            </a:xfrm>
            <a:custGeom>
              <a:avLst/>
              <a:gdLst/>
              <a:ahLst/>
              <a:cxnLst/>
              <a:rect l="l" t="t" r="r" b="b"/>
              <a:pathLst>
                <a:path w="16280" h="44727" extrusionOk="0">
                  <a:moveTo>
                    <a:pt x="1068" y="2935"/>
                  </a:moveTo>
                  <a:lnTo>
                    <a:pt x="10448" y="21355"/>
                  </a:lnTo>
                  <a:lnTo>
                    <a:pt x="15195" y="41747"/>
                  </a:lnTo>
                  <a:lnTo>
                    <a:pt x="5708" y="23032"/>
                  </a:lnTo>
                  <a:lnTo>
                    <a:pt x="1068" y="2935"/>
                  </a:lnTo>
                  <a:close/>
                  <a:moveTo>
                    <a:pt x="0" y="0"/>
                  </a:moveTo>
                  <a:lnTo>
                    <a:pt x="5354" y="23162"/>
                  </a:lnTo>
                  <a:lnTo>
                    <a:pt x="16279" y="44727"/>
                  </a:lnTo>
                  <a:lnTo>
                    <a:pt x="10802" y="2122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81;p73">
              <a:extLst>
                <a:ext uri="{FF2B5EF4-FFF2-40B4-BE49-F238E27FC236}">
                  <a16:creationId xmlns:a16="http://schemas.microsoft.com/office/drawing/2014/main" id="{AD8C627E-2BC0-08C9-FA96-54841AF4B12F}"/>
                </a:ext>
              </a:extLst>
            </p:cNvPr>
            <p:cNvSpPr/>
            <p:nvPr/>
          </p:nvSpPr>
          <p:spPr>
            <a:xfrm>
              <a:off x="7445689" y="3094167"/>
              <a:ext cx="89893" cy="740283"/>
            </a:xfrm>
            <a:custGeom>
              <a:avLst/>
              <a:gdLst/>
              <a:ahLst/>
              <a:cxnLst/>
              <a:rect l="l" t="t" r="r" b="b"/>
              <a:pathLst>
                <a:path w="5780" h="47599" extrusionOk="0">
                  <a:moveTo>
                    <a:pt x="2891" y="3172"/>
                  </a:moveTo>
                  <a:lnTo>
                    <a:pt x="5403" y="24003"/>
                  </a:lnTo>
                  <a:lnTo>
                    <a:pt x="2891" y="44475"/>
                  </a:lnTo>
                  <a:lnTo>
                    <a:pt x="377" y="23957"/>
                  </a:lnTo>
                  <a:lnTo>
                    <a:pt x="2891" y="3172"/>
                  </a:lnTo>
                  <a:close/>
                  <a:moveTo>
                    <a:pt x="2890" y="0"/>
                  </a:moveTo>
                  <a:lnTo>
                    <a:pt x="1" y="23958"/>
                  </a:lnTo>
                  <a:lnTo>
                    <a:pt x="2890" y="47598"/>
                  </a:lnTo>
                  <a:lnTo>
                    <a:pt x="5780" y="24004"/>
                  </a:lnTo>
                  <a:lnTo>
                    <a:pt x="2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82;p73">
              <a:extLst>
                <a:ext uri="{FF2B5EF4-FFF2-40B4-BE49-F238E27FC236}">
                  <a16:creationId xmlns:a16="http://schemas.microsoft.com/office/drawing/2014/main" id="{79293EEF-CC6F-8C69-B01F-692FBEC4C6E2}"/>
                </a:ext>
              </a:extLst>
            </p:cNvPr>
            <p:cNvSpPr/>
            <p:nvPr/>
          </p:nvSpPr>
          <p:spPr>
            <a:xfrm>
              <a:off x="7364117" y="3116516"/>
              <a:ext cx="253195" cy="695617"/>
            </a:xfrm>
            <a:custGeom>
              <a:avLst/>
              <a:gdLst/>
              <a:ahLst/>
              <a:cxnLst/>
              <a:rect l="l" t="t" r="r" b="b"/>
              <a:pathLst>
                <a:path w="16280" h="44727" extrusionOk="0">
                  <a:moveTo>
                    <a:pt x="15194" y="2979"/>
                  </a:moveTo>
                  <a:lnTo>
                    <a:pt x="10432" y="23415"/>
                  </a:lnTo>
                  <a:lnTo>
                    <a:pt x="1067" y="41793"/>
                  </a:lnTo>
                  <a:lnTo>
                    <a:pt x="5723" y="21652"/>
                  </a:lnTo>
                  <a:lnTo>
                    <a:pt x="15194" y="2979"/>
                  </a:lnTo>
                  <a:close/>
                  <a:moveTo>
                    <a:pt x="16280" y="0"/>
                  </a:moveTo>
                  <a:lnTo>
                    <a:pt x="5370" y="21523"/>
                  </a:lnTo>
                  <a:lnTo>
                    <a:pt x="0" y="44727"/>
                  </a:lnTo>
                  <a:lnTo>
                    <a:pt x="10787" y="23544"/>
                  </a:lnTo>
                  <a:lnTo>
                    <a:pt x="16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3;p73">
              <a:extLst>
                <a:ext uri="{FF2B5EF4-FFF2-40B4-BE49-F238E27FC236}">
                  <a16:creationId xmlns:a16="http://schemas.microsoft.com/office/drawing/2014/main" id="{F3AF52C5-F3FA-EE5A-2D0E-E864D7A0F72F}"/>
                </a:ext>
              </a:extLst>
            </p:cNvPr>
            <p:cNvSpPr/>
            <p:nvPr/>
          </p:nvSpPr>
          <p:spPr>
            <a:xfrm>
              <a:off x="7252854" y="3180841"/>
              <a:ext cx="475829" cy="567044"/>
            </a:xfrm>
            <a:custGeom>
              <a:avLst/>
              <a:gdLst/>
              <a:ahLst/>
              <a:cxnLst/>
              <a:rect l="l" t="t" r="r" b="b"/>
              <a:pathLst>
                <a:path w="30595" h="36460" extrusionOk="0">
                  <a:moveTo>
                    <a:pt x="28557" y="2428"/>
                  </a:moveTo>
                  <a:lnTo>
                    <a:pt x="17091" y="20001"/>
                  </a:lnTo>
                  <a:lnTo>
                    <a:pt x="2006" y="34068"/>
                  </a:lnTo>
                  <a:lnTo>
                    <a:pt x="13270" y="16735"/>
                  </a:lnTo>
                  <a:lnTo>
                    <a:pt x="28557" y="2428"/>
                  </a:lnTo>
                  <a:close/>
                  <a:moveTo>
                    <a:pt x="30594" y="0"/>
                  </a:moveTo>
                  <a:lnTo>
                    <a:pt x="12981" y="16494"/>
                  </a:lnTo>
                  <a:lnTo>
                    <a:pt x="0" y="36459"/>
                  </a:lnTo>
                  <a:lnTo>
                    <a:pt x="17380" y="20245"/>
                  </a:lnTo>
                  <a:lnTo>
                    <a:pt x="305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84;p73">
              <a:extLst>
                <a:ext uri="{FF2B5EF4-FFF2-40B4-BE49-F238E27FC236}">
                  <a16:creationId xmlns:a16="http://schemas.microsoft.com/office/drawing/2014/main" id="{EB89B866-E6AA-7576-F6A9-B5F98DC845D2}"/>
                </a:ext>
              </a:extLst>
            </p:cNvPr>
            <p:cNvSpPr/>
            <p:nvPr/>
          </p:nvSpPr>
          <p:spPr>
            <a:xfrm>
              <a:off x="7170239" y="3279335"/>
              <a:ext cx="641105" cy="370118"/>
            </a:xfrm>
            <a:custGeom>
              <a:avLst/>
              <a:gdLst/>
              <a:ahLst/>
              <a:cxnLst/>
              <a:rect l="l" t="t" r="r" b="b"/>
              <a:pathLst>
                <a:path w="41222" h="23798" extrusionOk="0">
                  <a:moveTo>
                    <a:pt x="38476" y="1586"/>
                  </a:moveTo>
                  <a:lnTo>
                    <a:pt x="21692" y="14179"/>
                  </a:lnTo>
                  <a:lnTo>
                    <a:pt x="2706" y="22238"/>
                  </a:lnTo>
                  <a:lnTo>
                    <a:pt x="19219" y="9802"/>
                  </a:lnTo>
                  <a:lnTo>
                    <a:pt x="38476" y="1586"/>
                  </a:lnTo>
                  <a:close/>
                  <a:moveTo>
                    <a:pt x="41222" y="1"/>
                  </a:moveTo>
                  <a:lnTo>
                    <a:pt x="19029" y="9475"/>
                  </a:lnTo>
                  <a:lnTo>
                    <a:pt x="1" y="23798"/>
                  </a:lnTo>
                  <a:lnTo>
                    <a:pt x="1" y="23798"/>
                  </a:lnTo>
                  <a:lnTo>
                    <a:pt x="21880" y="14506"/>
                  </a:lnTo>
                  <a:lnTo>
                    <a:pt x="41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85;p73">
              <a:extLst>
                <a:ext uri="{FF2B5EF4-FFF2-40B4-BE49-F238E27FC236}">
                  <a16:creationId xmlns:a16="http://schemas.microsoft.com/office/drawing/2014/main" id="{C2E72186-7295-E8FA-3355-FCAC734997D9}"/>
                </a:ext>
              </a:extLst>
            </p:cNvPr>
            <p:cNvSpPr/>
            <p:nvPr/>
          </p:nvSpPr>
          <p:spPr>
            <a:xfrm>
              <a:off x="7126319" y="3400162"/>
              <a:ext cx="729023" cy="128604"/>
            </a:xfrm>
            <a:custGeom>
              <a:avLst/>
              <a:gdLst/>
              <a:ahLst/>
              <a:cxnLst/>
              <a:rect l="l" t="t" r="r" b="b"/>
              <a:pathLst>
                <a:path w="46875" h="8269" extrusionOk="0">
                  <a:moveTo>
                    <a:pt x="43751" y="552"/>
                  </a:moveTo>
                  <a:lnTo>
                    <a:pt x="23673" y="6646"/>
                  </a:lnTo>
                  <a:lnTo>
                    <a:pt x="3076" y="7727"/>
                  </a:lnTo>
                  <a:lnTo>
                    <a:pt x="22845" y="1686"/>
                  </a:lnTo>
                  <a:lnTo>
                    <a:pt x="43751" y="552"/>
                  </a:lnTo>
                  <a:close/>
                  <a:moveTo>
                    <a:pt x="46874" y="1"/>
                  </a:moveTo>
                  <a:lnTo>
                    <a:pt x="22779" y="1315"/>
                  </a:lnTo>
                  <a:lnTo>
                    <a:pt x="0" y="8268"/>
                  </a:lnTo>
                  <a:lnTo>
                    <a:pt x="23738" y="7017"/>
                  </a:lnTo>
                  <a:lnTo>
                    <a:pt x="46874"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6;p73">
              <a:extLst>
                <a:ext uri="{FF2B5EF4-FFF2-40B4-BE49-F238E27FC236}">
                  <a16:creationId xmlns:a16="http://schemas.microsoft.com/office/drawing/2014/main" id="{8A12F0C4-48AE-577A-E598-C1F97A29B635}"/>
                </a:ext>
              </a:extLst>
            </p:cNvPr>
            <p:cNvSpPr/>
            <p:nvPr/>
          </p:nvSpPr>
          <p:spPr>
            <a:xfrm>
              <a:off x="7126319" y="3400240"/>
              <a:ext cx="729023" cy="128573"/>
            </a:xfrm>
            <a:custGeom>
              <a:avLst/>
              <a:gdLst/>
              <a:ahLst/>
              <a:cxnLst/>
              <a:rect l="l" t="t" r="r" b="b"/>
              <a:pathLst>
                <a:path w="46875" h="8267" extrusionOk="0">
                  <a:moveTo>
                    <a:pt x="3075" y="544"/>
                  </a:moveTo>
                  <a:lnTo>
                    <a:pt x="23718" y="1631"/>
                  </a:lnTo>
                  <a:lnTo>
                    <a:pt x="43752" y="7715"/>
                  </a:lnTo>
                  <a:lnTo>
                    <a:pt x="22800" y="6572"/>
                  </a:lnTo>
                  <a:lnTo>
                    <a:pt x="3075" y="544"/>
                  </a:lnTo>
                  <a:close/>
                  <a:moveTo>
                    <a:pt x="0" y="1"/>
                  </a:moveTo>
                  <a:lnTo>
                    <a:pt x="22733" y="6944"/>
                  </a:lnTo>
                  <a:lnTo>
                    <a:pt x="46874" y="8267"/>
                  </a:lnTo>
                  <a:lnTo>
                    <a:pt x="23783" y="1260"/>
                  </a:lnTo>
                  <a:lnTo>
                    <a:pt x="0" y="1"/>
                  </a:ln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87;p73">
              <a:extLst>
                <a:ext uri="{FF2B5EF4-FFF2-40B4-BE49-F238E27FC236}">
                  <a16:creationId xmlns:a16="http://schemas.microsoft.com/office/drawing/2014/main" id="{011DA88C-3D3E-825C-A830-46D69F84FC11}"/>
                </a:ext>
              </a:extLst>
            </p:cNvPr>
            <p:cNvSpPr/>
            <p:nvPr/>
          </p:nvSpPr>
          <p:spPr>
            <a:xfrm>
              <a:off x="7170255" y="3279537"/>
              <a:ext cx="641090" cy="370134"/>
            </a:xfrm>
            <a:custGeom>
              <a:avLst/>
              <a:gdLst/>
              <a:ahLst/>
              <a:cxnLst/>
              <a:rect l="l" t="t" r="r" b="b"/>
              <a:pathLst>
                <a:path w="41221" h="23799" extrusionOk="0">
                  <a:moveTo>
                    <a:pt x="2705" y="1560"/>
                  </a:moveTo>
                  <a:lnTo>
                    <a:pt x="21730" y="9643"/>
                  </a:lnTo>
                  <a:lnTo>
                    <a:pt x="38475" y="22213"/>
                  </a:lnTo>
                  <a:lnTo>
                    <a:pt x="38475" y="22213"/>
                  </a:lnTo>
                  <a:lnTo>
                    <a:pt x="19178" y="13974"/>
                  </a:lnTo>
                  <a:lnTo>
                    <a:pt x="2705" y="1560"/>
                  </a:lnTo>
                  <a:close/>
                  <a:moveTo>
                    <a:pt x="1" y="0"/>
                  </a:moveTo>
                  <a:lnTo>
                    <a:pt x="18989" y="14300"/>
                  </a:lnTo>
                  <a:lnTo>
                    <a:pt x="41221" y="23798"/>
                  </a:lnTo>
                  <a:lnTo>
                    <a:pt x="21919" y="931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88;p73">
              <a:extLst>
                <a:ext uri="{FF2B5EF4-FFF2-40B4-BE49-F238E27FC236}">
                  <a16:creationId xmlns:a16="http://schemas.microsoft.com/office/drawing/2014/main" id="{3B45BA8F-7A06-8134-8B1E-DA71A55DCEF0}"/>
                </a:ext>
              </a:extLst>
            </p:cNvPr>
            <p:cNvSpPr/>
            <p:nvPr/>
          </p:nvSpPr>
          <p:spPr>
            <a:xfrm>
              <a:off x="7252838" y="3181121"/>
              <a:ext cx="475844" cy="567044"/>
            </a:xfrm>
            <a:custGeom>
              <a:avLst/>
              <a:gdLst/>
              <a:ahLst/>
              <a:cxnLst/>
              <a:rect l="l" t="t" r="r" b="b"/>
              <a:pathLst>
                <a:path w="30596" h="36460" extrusionOk="0">
                  <a:moveTo>
                    <a:pt x="2007" y="2392"/>
                  </a:moveTo>
                  <a:lnTo>
                    <a:pt x="17121" y="16493"/>
                  </a:lnTo>
                  <a:lnTo>
                    <a:pt x="28558" y="34031"/>
                  </a:lnTo>
                  <a:lnTo>
                    <a:pt x="13241" y="19690"/>
                  </a:lnTo>
                  <a:lnTo>
                    <a:pt x="2007" y="2392"/>
                  </a:lnTo>
                  <a:close/>
                  <a:moveTo>
                    <a:pt x="0" y="0"/>
                  </a:moveTo>
                  <a:lnTo>
                    <a:pt x="12952" y="19931"/>
                  </a:lnTo>
                  <a:lnTo>
                    <a:pt x="30595" y="36460"/>
                  </a:lnTo>
                  <a:lnTo>
                    <a:pt x="17410" y="1625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9;p73">
              <a:extLst>
                <a:ext uri="{FF2B5EF4-FFF2-40B4-BE49-F238E27FC236}">
                  <a16:creationId xmlns:a16="http://schemas.microsoft.com/office/drawing/2014/main" id="{AEC894A6-EDB2-E36F-8CDA-5B860344849D}"/>
                </a:ext>
              </a:extLst>
            </p:cNvPr>
            <p:cNvSpPr/>
            <p:nvPr/>
          </p:nvSpPr>
          <p:spPr>
            <a:xfrm>
              <a:off x="7364117" y="3116858"/>
              <a:ext cx="253179" cy="695617"/>
            </a:xfrm>
            <a:custGeom>
              <a:avLst/>
              <a:gdLst/>
              <a:ahLst/>
              <a:cxnLst/>
              <a:rect l="l" t="t" r="r" b="b"/>
              <a:pathLst>
                <a:path w="16279" h="44727" extrusionOk="0">
                  <a:moveTo>
                    <a:pt x="1067" y="2934"/>
                  </a:moveTo>
                  <a:lnTo>
                    <a:pt x="10447" y="21355"/>
                  </a:lnTo>
                  <a:lnTo>
                    <a:pt x="15194" y="41748"/>
                  </a:lnTo>
                  <a:lnTo>
                    <a:pt x="15194" y="41748"/>
                  </a:lnTo>
                  <a:lnTo>
                    <a:pt x="5708" y="23032"/>
                  </a:lnTo>
                  <a:lnTo>
                    <a:pt x="1067" y="2934"/>
                  </a:lnTo>
                  <a:close/>
                  <a:moveTo>
                    <a:pt x="0" y="0"/>
                  </a:moveTo>
                  <a:lnTo>
                    <a:pt x="5354" y="23162"/>
                  </a:lnTo>
                  <a:lnTo>
                    <a:pt x="16279" y="44727"/>
                  </a:lnTo>
                  <a:lnTo>
                    <a:pt x="10801" y="2122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90;p73">
              <a:extLst>
                <a:ext uri="{FF2B5EF4-FFF2-40B4-BE49-F238E27FC236}">
                  <a16:creationId xmlns:a16="http://schemas.microsoft.com/office/drawing/2014/main" id="{B4FE0A9A-6D61-8DD6-9A90-0A4783505FA5}"/>
                </a:ext>
              </a:extLst>
            </p:cNvPr>
            <p:cNvSpPr/>
            <p:nvPr/>
          </p:nvSpPr>
          <p:spPr>
            <a:xfrm>
              <a:off x="6802796" y="2135822"/>
              <a:ext cx="461645" cy="457834"/>
            </a:xfrm>
            <a:custGeom>
              <a:avLst/>
              <a:gdLst/>
              <a:ahLst/>
              <a:cxnLst/>
              <a:rect l="l" t="t" r="r" b="b"/>
              <a:pathLst>
                <a:path w="29683" h="29438" extrusionOk="0">
                  <a:moveTo>
                    <a:pt x="6854" y="0"/>
                  </a:moveTo>
                  <a:lnTo>
                    <a:pt x="1" y="19316"/>
                  </a:lnTo>
                  <a:lnTo>
                    <a:pt x="29683" y="29438"/>
                  </a:lnTo>
                  <a:lnTo>
                    <a:pt x="68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91;p73">
              <a:extLst>
                <a:ext uri="{FF2B5EF4-FFF2-40B4-BE49-F238E27FC236}">
                  <a16:creationId xmlns:a16="http://schemas.microsoft.com/office/drawing/2014/main" id="{F20B7FD9-9C51-AFD0-9E90-95F488982503}"/>
                </a:ext>
              </a:extLst>
            </p:cNvPr>
            <p:cNvSpPr/>
            <p:nvPr/>
          </p:nvSpPr>
          <p:spPr>
            <a:xfrm>
              <a:off x="6961431" y="2408084"/>
              <a:ext cx="669084" cy="341533"/>
            </a:xfrm>
            <a:custGeom>
              <a:avLst/>
              <a:gdLst/>
              <a:ahLst/>
              <a:cxnLst/>
              <a:rect l="l" t="t" r="r" b="b"/>
              <a:pathLst>
                <a:path w="43021" h="21960" extrusionOk="0">
                  <a:moveTo>
                    <a:pt x="4486" y="1"/>
                  </a:moveTo>
                  <a:cubicBezTo>
                    <a:pt x="2849" y="1"/>
                    <a:pt x="1331" y="1020"/>
                    <a:pt x="755" y="2683"/>
                  </a:cubicBezTo>
                  <a:lnTo>
                    <a:pt x="680" y="2901"/>
                  </a:lnTo>
                  <a:cubicBezTo>
                    <a:pt x="1" y="4864"/>
                    <a:pt x="1020" y="7107"/>
                    <a:pt x="2946" y="7886"/>
                  </a:cubicBezTo>
                  <a:lnTo>
                    <a:pt x="37020" y="21661"/>
                  </a:lnTo>
                  <a:cubicBezTo>
                    <a:pt x="37520" y="21863"/>
                    <a:pt x="38033" y="21959"/>
                    <a:pt x="38535" y="21959"/>
                  </a:cubicBezTo>
                  <a:cubicBezTo>
                    <a:pt x="40171" y="21959"/>
                    <a:pt x="41689" y="20941"/>
                    <a:pt x="42266" y="19277"/>
                  </a:cubicBezTo>
                  <a:lnTo>
                    <a:pt x="42340" y="19059"/>
                  </a:lnTo>
                  <a:cubicBezTo>
                    <a:pt x="43021" y="17097"/>
                    <a:pt x="42000" y="14852"/>
                    <a:pt x="40074" y="14073"/>
                  </a:cubicBezTo>
                  <a:lnTo>
                    <a:pt x="6000" y="299"/>
                  </a:lnTo>
                  <a:cubicBezTo>
                    <a:pt x="5500" y="96"/>
                    <a:pt x="4988" y="1"/>
                    <a:pt x="4486"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92;p73">
              <a:extLst>
                <a:ext uri="{FF2B5EF4-FFF2-40B4-BE49-F238E27FC236}">
                  <a16:creationId xmlns:a16="http://schemas.microsoft.com/office/drawing/2014/main" id="{BD7F846B-633E-E0F7-28DC-A8F729C5AEED}"/>
                </a:ext>
              </a:extLst>
            </p:cNvPr>
            <p:cNvSpPr/>
            <p:nvPr/>
          </p:nvSpPr>
          <p:spPr>
            <a:xfrm>
              <a:off x="5215725" y="2033222"/>
              <a:ext cx="64341" cy="711916"/>
            </a:xfrm>
            <a:custGeom>
              <a:avLst/>
              <a:gdLst/>
              <a:ahLst/>
              <a:cxnLst/>
              <a:rect l="l" t="t" r="r" b="b"/>
              <a:pathLst>
                <a:path w="4137" h="45775" extrusionOk="0">
                  <a:moveTo>
                    <a:pt x="1" y="1"/>
                  </a:moveTo>
                  <a:lnTo>
                    <a:pt x="1" y="45774"/>
                  </a:lnTo>
                  <a:lnTo>
                    <a:pt x="4137" y="45774"/>
                  </a:lnTo>
                  <a:lnTo>
                    <a:pt x="41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93;p73">
              <a:extLst>
                <a:ext uri="{FF2B5EF4-FFF2-40B4-BE49-F238E27FC236}">
                  <a16:creationId xmlns:a16="http://schemas.microsoft.com/office/drawing/2014/main" id="{45D5DEE2-355C-7F92-8E82-58AD1C750875}"/>
                </a:ext>
              </a:extLst>
            </p:cNvPr>
            <p:cNvSpPr/>
            <p:nvPr/>
          </p:nvSpPr>
          <p:spPr>
            <a:xfrm>
              <a:off x="5152847" y="2029676"/>
              <a:ext cx="190129" cy="54807"/>
            </a:xfrm>
            <a:custGeom>
              <a:avLst/>
              <a:gdLst/>
              <a:ahLst/>
              <a:cxnLst/>
              <a:rect l="l" t="t" r="r" b="b"/>
              <a:pathLst>
                <a:path w="12225" h="3524" extrusionOk="0">
                  <a:moveTo>
                    <a:pt x="0" y="1"/>
                  </a:moveTo>
                  <a:lnTo>
                    <a:pt x="0" y="3523"/>
                  </a:lnTo>
                  <a:lnTo>
                    <a:pt x="12224" y="3523"/>
                  </a:lnTo>
                  <a:lnTo>
                    <a:pt x="122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4;p73">
              <a:extLst>
                <a:ext uri="{FF2B5EF4-FFF2-40B4-BE49-F238E27FC236}">
                  <a16:creationId xmlns:a16="http://schemas.microsoft.com/office/drawing/2014/main" id="{C95613F8-8AD7-84D4-496A-7906503BA7F1}"/>
                </a:ext>
              </a:extLst>
            </p:cNvPr>
            <p:cNvSpPr/>
            <p:nvPr/>
          </p:nvSpPr>
          <p:spPr>
            <a:xfrm>
              <a:off x="5155226" y="1810557"/>
              <a:ext cx="187750" cy="219150"/>
            </a:xfrm>
            <a:custGeom>
              <a:avLst/>
              <a:gdLst/>
              <a:ahLst/>
              <a:cxnLst/>
              <a:rect l="l" t="t" r="r" b="b"/>
              <a:pathLst>
                <a:path w="12072" h="14091" extrusionOk="0">
                  <a:moveTo>
                    <a:pt x="4228" y="0"/>
                  </a:moveTo>
                  <a:cubicBezTo>
                    <a:pt x="2929" y="0"/>
                    <a:pt x="1832" y="897"/>
                    <a:pt x="1665" y="2095"/>
                  </a:cubicBezTo>
                  <a:lnTo>
                    <a:pt x="0" y="14091"/>
                  </a:lnTo>
                  <a:lnTo>
                    <a:pt x="12071" y="14091"/>
                  </a:lnTo>
                  <a:lnTo>
                    <a:pt x="10406" y="2095"/>
                  </a:lnTo>
                  <a:cubicBezTo>
                    <a:pt x="10240" y="897"/>
                    <a:pt x="9143" y="0"/>
                    <a:pt x="78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95;p73">
              <a:extLst>
                <a:ext uri="{FF2B5EF4-FFF2-40B4-BE49-F238E27FC236}">
                  <a16:creationId xmlns:a16="http://schemas.microsoft.com/office/drawing/2014/main" id="{08BC5BDC-FE79-08B1-7781-383C45B2412A}"/>
                </a:ext>
              </a:extLst>
            </p:cNvPr>
            <p:cNvSpPr/>
            <p:nvPr/>
          </p:nvSpPr>
          <p:spPr>
            <a:xfrm>
              <a:off x="5008722" y="2475441"/>
              <a:ext cx="626237" cy="280552"/>
            </a:xfrm>
            <a:custGeom>
              <a:avLst/>
              <a:gdLst/>
              <a:ahLst/>
              <a:cxnLst/>
              <a:rect l="l" t="t" r="r" b="b"/>
              <a:pathLst>
                <a:path w="40266" h="18039" extrusionOk="0">
                  <a:moveTo>
                    <a:pt x="23145" y="0"/>
                  </a:moveTo>
                  <a:cubicBezTo>
                    <a:pt x="23117" y="0"/>
                    <a:pt x="23089" y="0"/>
                    <a:pt x="23062" y="1"/>
                  </a:cubicBezTo>
                  <a:lnTo>
                    <a:pt x="5731" y="279"/>
                  </a:lnTo>
                  <a:cubicBezTo>
                    <a:pt x="3001" y="323"/>
                    <a:pt x="772" y="2377"/>
                    <a:pt x="515" y="5086"/>
                  </a:cubicBezTo>
                  <a:lnTo>
                    <a:pt x="276" y="7607"/>
                  </a:lnTo>
                  <a:cubicBezTo>
                    <a:pt x="0" y="10521"/>
                    <a:pt x="2090" y="13186"/>
                    <a:pt x="5005" y="13635"/>
                  </a:cubicBezTo>
                  <a:lnTo>
                    <a:pt x="33171" y="17974"/>
                  </a:lnTo>
                  <a:cubicBezTo>
                    <a:pt x="33453" y="18017"/>
                    <a:pt x="33734" y="18038"/>
                    <a:pt x="34011" y="18038"/>
                  </a:cubicBezTo>
                  <a:cubicBezTo>
                    <a:pt x="36269" y="18038"/>
                    <a:pt x="38300" y="16636"/>
                    <a:pt x="39046" y="14465"/>
                  </a:cubicBezTo>
                  <a:lnTo>
                    <a:pt x="39406" y="13417"/>
                  </a:lnTo>
                  <a:cubicBezTo>
                    <a:pt x="40266" y="10910"/>
                    <a:pt x="39165" y="8106"/>
                    <a:pt x="36805" y="6794"/>
                  </a:cubicBezTo>
                  <a:lnTo>
                    <a:pt x="25849" y="704"/>
                  </a:lnTo>
                  <a:cubicBezTo>
                    <a:pt x="25021" y="242"/>
                    <a:pt x="24091" y="0"/>
                    <a:pt x="231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96;p73">
              <a:extLst>
                <a:ext uri="{FF2B5EF4-FFF2-40B4-BE49-F238E27FC236}">
                  <a16:creationId xmlns:a16="http://schemas.microsoft.com/office/drawing/2014/main" id="{72125406-849B-E93C-19AE-DE57CF1B0018}"/>
                </a:ext>
              </a:extLst>
            </p:cNvPr>
            <p:cNvSpPr/>
            <p:nvPr/>
          </p:nvSpPr>
          <p:spPr>
            <a:xfrm>
              <a:off x="5298216" y="3301715"/>
              <a:ext cx="325203" cy="325203"/>
            </a:xfrm>
            <a:custGeom>
              <a:avLst/>
              <a:gdLst/>
              <a:ahLst/>
              <a:cxnLst/>
              <a:rect l="l" t="t" r="r" b="b"/>
              <a:pathLst>
                <a:path w="20910" h="20910" extrusionOk="0">
                  <a:moveTo>
                    <a:pt x="10455" y="0"/>
                  </a:moveTo>
                  <a:cubicBezTo>
                    <a:pt x="7682" y="0"/>
                    <a:pt x="5023" y="1102"/>
                    <a:pt x="3062" y="3062"/>
                  </a:cubicBezTo>
                  <a:cubicBezTo>
                    <a:pt x="1102" y="5023"/>
                    <a:pt x="1" y="7682"/>
                    <a:pt x="1" y="10454"/>
                  </a:cubicBezTo>
                  <a:cubicBezTo>
                    <a:pt x="1" y="13228"/>
                    <a:pt x="1102" y="15886"/>
                    <a:pt x="3062" y="17847"/>
                  </a:cubicBezTo>
                  <a:cubicBezTo>
                    <a:pt x="5023" y="19808"/>
                    <a:pt x="7682" y="20909"/>
                    <a:pt x="10455" y="20909"/>
                  </a:cubicBezTo>
                  <a:cubicBezTo>
                    <a:pt x="13227" y="20909"/>
                    <a:pt x="15886" y="19808"/>
                    <a:pt x="17847" y="17847"/>
                  </a:cubicBezTo>
                  <a:cubicBezTo>
                    <a:pt x="19808" y="15886"/>
                    <a:pt x="20909" y="13228"/>
                    <a:pt x="20909" y="10454"/>
                  </a:cubicBezTo>
                  <a:cubicBezTo>
                    <a:pt x="20909" y="7682"/>
                    <a:pt x="19808" y="5023"/>
                    <a:pt x="17847" y="3062"/>
                  </a:cubicBezTo>
                  <a:cubicBezTo>
                    <a:pt x="15886" y="1102"/>
                    <a:pt x="13227" y="0"/>
                    <a:pt x="10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97;p73">
              <a:extLst>
                <a:ext uri="{FF2B5EF4-FFF2-40B4-BE49-F238E27FC236}">
                  <a16:creationId xmlns:a16="http://schemas.microsoft.com/office/drawing/2014/main" id="{3B8A8EBE-983F-DDF0-C7CC-833590B23CDB}"/>
                </a:ext>
              </a:extLst>
            </p:cNvPr>
            <p:cNvSpPr/>
            <p:nvPr/>
          </p:nvSpPr>
          <p:spPr>
            <a:xfrm>
              <a:off x="7320507" y="3301715"/>
              <a:ext cx="325203" cy="325203"/>
            </a:xfrm>
            <a:custGeom>
              <a:avLst/>
              <a:gdLst/>
              <a:ahLst/>
              <a:cxnLst/>
              <a:rect l="l" t="t" r="r" b="b"/>
              <a:pathLst>
                <a:path w="20910" h="20910" extrusionOk="0">
                  <a:moveTo>
                    <a:pt x="10455" y="0"/>
                  </a:moveTo>
                  <a:cubicBezTo>
                    <a:pt x="4681" y="0"/>
                    <a:pt x="0" y="4681"/>
                    <a:pt x="0" y="10455"/>
                  </a:cubicBezTo>
                  <a:cubicBezTo>
                    <a:pt x="0" y="16228"/>
                    <a:pt x="4681" y="20909"/>
                    <a:pt x="10455" y="20909"/>
                  </a:cubicBezTo>
                  <a:cubicBezTo>
                    <a:pt x="16229" y="20909"/>
                    <a:pt x="20909" y="16229"/>
                    <a:pt x="20909" y="10455"/>
                  </a:cubicBezTo>
                  <a:cubicBezTo>
                    <a:pt x="20909" y="4680"/>
                    <a:pt x="16228" y="0"/>
                    <a:pt x="10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98;p73">
              <a:extLst>
                <a:ext uri="{FF2B5EF4-FFF2-40B4-BE49-F238E27FC236}">
                  <a16:creationId xmlns:a16="http://schemas.microsoft.com/office/drawing/2014/main" id="{90CC1836-68D1-8A6B-E9F5-B7B25665A7A1}"/>
                </a:ext>
              </a:extLst>
            </p:cNvPr>
            <p:cNvSpPr/>
            <p:nvPr/>
          </p:nvSpPr>
          <p:spPr>
            <a:xfrm>
              <a:off x="5112768" y="2648230"/>
              <a:ext cx="314456" cy="289961"/>
            </a:xfrm>
            <a:custGeom>
              <a:avLst/>
              <a:gdLst/>
              <a:ahLst/>
              <a:cxnLst/>
              <a:rect l="l" t="t" r="r" b="b"/>
              <a:pathLst>
                <a:path w="20219" h="18644" extrusionOk="0">
                  <a:moveTo>
                    <a:pt x="785" y="1"/>
                  </a:moveTo>
                  <a:lnTo>
                    <a:pt x="0" y="9850"/>
                  </a:lnTo>
                  <a:lnTo>
                    <a:pt x="3586" y="18644"/>
                  </a:lnTo>
                  <a:lnTo>
                    <a:pt x="20218" y="4671"/>
                  </a:lnTo>
                  <a:lnTo>
                    <a:pt x="785"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99;p73">
              <a:extLst>
                <a:ext uri="{FF2B5EF4-FFF2-40B4-BE49-F238E27FC236}">
                  <a16:creationId xmlns:a16="http://schemas.microsoft.com/office/drawing/2014/main" id="{D094B5C6-6749-AD90-CB42-D2E2CA03BF6F}"/>
                </a:ext>
              </a:extLst>
            </p:cNvPr>
            <p:cNvSpPr/>
            <p:nvPr/>
          </p:nvSpPr>
          <p:spPr>
            <a:xfrm>
              <a:off x="4979685" y="2567061"/>
              <a:ext cx="190456" cy="241421"/>
            </a:xfrm>
            <a:custGeom>
              <a:avLst/>
              <a:gdLst/>
              <a:ahLst/>
              <a:cxnLst/>
              <a:rect l="l" t="t" r="r" b="b"/>
              <a:pathLst>
                <a:path w="12246" h="15523" extrusionOk="0">
                  <a:moveTo>
                    <a:pt x="2119" y="0"/>
                  </a:moveTo>
                  <a:lnTo>
                    <a:pt x="0" y="6345"/>
                  </a:lnTo>
                  <a:cubicBezTo>
                    <a:pt x="150" y="8953"/>
                    <a:pt x="1584" y="11310"/>
                    <a:pt x="3817" y="12619"/>
                  </a:cubicBezTo>
                  <a:lnTo>
                    <a:pt x="8769" y="15523"/>
                  </a:lnTo>
                  <a:lnTo>
                    <a:pt x="12245" y="2180"/>
                  </a:lnTo>
                  <a:lnTo>
                    <a:pt x="21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00;p73">
              <a:extLst>
                <a:ext uri="{FF2B5EF4-FFF2-40B4-BE49-F238E27FC236}">
                  <a16:creationId xmlns:a16="http://schemas.microsoft.com/office/drawing/2014/main" id="{1238A8A8-8D90-7CEA-F3C5-E947FDD28600}"/>
                </a:ext>
              </a:extLst>
            </p:cNvPr>
            <p:cNvSpPr/>
            <p:nvPr/>
          </p:nvSpPr>
          <p:spPr>
            <a:xfrm>
              <a:off x="5278200" y="2302482"/>
              <a:ext cx="2225003" cy="1207652"/>
            </a:xfrm>
            <a:custGeom>
              <a:avLst/>
              <a:gdLst/>
              <a:ahLst/>
              <a:cxnLst/>
              <a:rect l="l" t="t" r="r" b="b"/>
              <a:pathLst>
                <a:path w="143064" h="77650" extrusionOk="0">
                  <a:moveTo>
                    <a:pt x="82157" y="0"/>
                  </a:moveTo>
                  <a:cubicBezTo>
                    <a:pt x="78500" y="0"/>
                    <a:pt x="74915" y="1555"/>
                    <a:pt x="72266" y="4459"/>
                  </a:cubicBezTo>
                  <a:lnTo>
                    <a:pt x="56891" y="24774"/>
                  </a:lnTo>
                  <a:lnTo>
                    <a:pt x="14021" y="14970"/>
                  </a:lnTo>
                  <a:lnTo>
                    <a:pt x="0" y="53868"/>
                  </a:lnTo>
                  <a:lnTo>
                    <a:pt x="48437" y="72649"/>
                  </a:lnTo>
                  <a:cubicBezTo>
                    <a:pt x="56983" y="75963"/>
                    <a:pt x="65990" y="77650"/>
                    <a:pt x="75052" y="77650"/>
                  </a:cubicBezTo>
                  <a:cubicBezTo>
                    <a:pt x="76848" y="77650"/>
                    <a:pt x="78646" y="77584"/>
                    <a:pt x="80443" y="77451"/>
                  </a:cubicBezTo>
                  <a:lnTo>
                    <a:pt x="109053" y="75331"/>
                  </a:lnTo>
                  <a:cubicBezTo>
                    <a:pt x="112026" y="75112"/>
                    <a:pt x="114773" y="73563"/>
                    <a:pt x="116628" y="71066"/>
                  </a:cubicBezTo>
                  <a:lnTo>
                    <a:pt x="143064" y="35450"/>
                  </a:lnTo>
                  <a:lnTo>
                    <a:pt x="124330" y="17345"/>
                  </a:lnTo>
                  <a:lnTo>
                    <a:pt x="86957" y="923"/>
                  </a:lnTo>
                  <a:cubicBezTo>
                    <a:pt x="85392" y="302"/>
                    <a:pt x="83767" y="0"/>
                    <a:pt x="82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01;p73">
              <a:extLst>
                <a:ext uri="{FF2B5EF4-FFF2-40B4-BE49-F238E27FC236}">
                  <a16:creationId xmlns:a16="http://schemas.microsoft.com/office/drawing/2014/main" id="{CF8919D1-D60D-F49A-6393-16C6EA600D0A}"/>
                </a:ext>
              </a:extLst>
            </p:cNvPr>
            <p:cNvSpPr/>
            <p:nvPr/>
          </p:nvSpPr>
          <p:spPr>
            <a:xfrm>
              <a:off x="5278200" y="2746428"/>
              <a:ext cx="2225003" cy="763706"/>
            </a:xfrm>
            <a:custGeom>
              <a:avLst/>
              <a:gdLst/>
              <a:ahLst/>
              <a:cxnLst/>
              <a:rect l="l" t="t" r="r" b="b"/>
              <a:pathLst>
                <a:path w="143064" h="49105" extrusionOk="0">
                  <a:moveTo>
                    <a:pt x="131829" y="1"/>
                  </a:moveTo>
                  <a:lnTo>
                    <a:pt x="108985" y="28483"/>
                  </a:lnTo>
                  <a:cubicBezTo>
                    <a:pt x="107132" y="30794"/>
                    <a:pt x="104383" y="32227"/>
                    <a:pt x="101412" y="32430"/>
                  </a:cubicBezTo>
                  <a:lnTo>
                    <a:pt x="72800" y="34391"/>
                  </a:lnTo>
                  <a:cubicBezTo>
                    <a:pt x="71002" y="34514"/>
                    <a:pt x="69203" y="34575"/>
                    <a:pt x="67406" y="34575"/>
                  </a:cubicBezTo>
                  <a:cubicBezTo>
                    <a:pt x="58349" y="34575"/>
                    <a:pt x="49345" y="33015"/>
                    <a:pt x="40794" y="29947"/>
                  </a:cubicBezTo>
                  <a:lnTo>
                    <a:pt x="1961" y="16012"/>
                  </a:lnTo>
                  <a:lnTo>
                    <a:pt x="0" y="27096"/>
                  </a:lnTo>
                  <a:lnTo>
                    <a:pt x="48437" y="44476"/>
                  </a:lnTo>
                  <a:cubicBezTo>
                    <a:pt x="56988" y="47544"/>
                    <a:pt x="65991" y="49105"/>
                    <a:pt x="75049" y="49105"/>
                  </a:cubicBezTo>
                  <a:cubicBezTo>
                    <a:pt x="76846" y="49105"/>
                    <a:pt x="78645" y="49044"/>
                    <a:pt x="80443" y="48920"/>
                  </a:cubicBezTo>
                  <a:lnTo>
                    <a:pt x="109053" y="46960"/>
                  </a:lnTo>
                  <a:cubicBezTo>
                    <a:pt x="112026" y="46757"/>
                    <a:pt x="114773" y="45324"/>
                    <a:pt x="116628" y="43013"/>
                  </a:cubicBezTo>
                  <a:lnTo>
                    <a:pt x="143064" y="10050"/>
                  </a:lnTo>
                  <a:lnTo>
                    <a:pt x="1318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02;p73">
              <a:extLst>
                <a:ext uri="{FF2B5EF4-FFF2-40B4-BE49-F238E27FC236}">
                  <a16:creationId xmlns:a16="http://schemas.microsoft.com/office/drawing/2014/main" id="{14E7A7B3-45DA-308C-B95F-EB2292759700}"/>
                </a:ext>
              </a:extLst>
            </p:cNvPr>
            <p:cNvSpPr/>
            <p:nvPr/>
          </p:nvSpPr>
          <p:spPr>
            <a:xfrm>
              <a:off x="5661024" y="3260905"/>
              <a:ext cx="885124" cy="273335"/>
            </a:xfrm>
            <a:custGeom>
              <a:avLst/>
              <a:gdLst/>
              <a:ahLst/>
              <a:cxnLst/>
              <a:rect l="l" t="t" r="r" b="b"/>
              <a:pathLst>
                <a:path w="56912" h="17575" extrusionOk="0">
                  <a:moveTo>
                    <a:pt x="9407" y="0"/>
                  </a:moveTo>
                  <a:lnTo>
                    <a:pt x="0" y="3520"/>
                  </a:lnTo>
                  <a:lnTo>
                    <a:pt x="14174" y="10764"/>
                  </a:lnTo>
                  <a:cubicBezTo>
                    <a:pt x="22916" y="15232"/>
                    <a:pt x="32730" y="17575"/>
                    <a:pt x="42706" y="17575"/>
                  </a:cubicBezTo>
                  <a:lnTo>
                    <a:pt x="51385" y="17575"/>
                  </a:lnTo>
                  <a:cubicBezTo>
                    <a:pt x="55088" y="17575"/>
                    <a:pt x="56911" y="13387"/>
                    <a:pt x="54250" y="10993"/>
                  </a:cubicBezTo>
                  <a:lnTo>
                    <a:pt x="52764" y="9654"/>
                  </a:lnTo>
                  <a:cubicBezTo>
                    <a:pt x="48537" y="5851"/>
                    <a:pt x="43070" y="3461"/>
                    <a:pt x="37223" y="2860"/>
                  </a:cubicBezTo>
                  <a:lnTo>
                    <a:pt x="94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03;p73">
              <a:extLst>
                <a:ext uri="{FF2B5EF4-FFF2-40B4-BE49-F238E27FC236}">
                  <a16:creationId xmlns:a16="http://schemas.microsoft.com/office/drawing/2014/main" id="{5353E004-0473-2242-4199-64E960621780}"/>
                </a:ext>
              </a:extLst>
            </p:cNvPr>
            <p:cNvSpPr/>
            <p:nvPr/>
          </p:nvSpPr>
          <p:spPr>
            <a:xfrm>
              <a:off x="5754682" y="2533032"/>
              <a:ext cx="739039" cy="403836"/>
            </a:xfrm>
            <a:custGeom>
              <a:avLst/>
              <a:gdLst/>
              <a:ahLst/>
              <a:cxnLst/>
              <a:rect l="l" t="t" r="r" b="b"/>
              <a:pathLst>
                <a:path w="47519" h="25966" extrusionOk="0">
                  <a:moveTo>
                    <a:pt x="33898" y="0"/>
                  </a:moveTo>
                  <a:lnTo>
                    <a:pt x="28119" y="5875"/>
                  </a:lnTo>
                  <a:cubicBezTo>
                    <a:pt x="27466" y="6402"/>
                    <a:pt x="26672" y="6684"/>
                    <a:pt x="25858" y="6684"/>
                  </a:cubicBezTo>
                  <a:cubicBezTo>
                    <a:pt x="25776" y="6684"/>
                    <a:pt x="25693" y="6682"/>
                    <a:pt x="25610" y="6676"/>
                  </a:cubicBezTo>
                  <a:lnTo>
                    <a:pt x="2800" y="4144"/>
                  </a:lnTo>
                  <a:cubicBezTo>
                    <a:pt x="2751" y="4141"/>
                    <a:pt x="2704" y="4139"/>
                    <a:pt x="2657" y="4139"/>
                  </a:cubicBezTo>
                  <a:cubicBezTo>
                    <a:pt x="927" y="4139"/>
                    <a:pt x="0" y="6386"/>
                    <a:pt x="1239" y="7746"/>
                  </a:cubicBezTo>
                  <a:lnTo>
                    <a:pt x="14178" y="21949"/>
                  </a:lnTo>
                  <a:cubicBezTo>
                    <a:pt x="16532" y="24533"/>
                    <a:pt x="19755" y="25966"/>
                    <a:pt x="23090" y="25966"/>
                  </a:cubicBezTo>
                  <a:cubicBezTo>
                    <a:pt x="23614" y="25966"/>
                    <a:pt x="24141" y="25930"/>
                    <a:pt x="24668" y="25858"/>
                  </a:cubicBezTo>
                  <a:lnTo>
                    <a:pt x="42867" y="23373"/>
                  </a:lnTo>
                  <a:cubicBezTo>
                    <a:pt x="45958" y="22950"/>
                    <a:pt x="47519" y="19174"/>
                    <a:pt x="45727" y="16457"/>
                  </a:cubicBezTo>
                  <a:lnTo>
                    <a:pt x="33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04;p73">
              <a:extLst>
                <a:ext uri="{FF2B5EF4-FFF2-40B4-BE49-F238E27FC236}">
                  <a16:creationId xmlns:a16="http://schemas.microsoft.com/office/drawing/2014/main" id="{E74625CF-B068-5CC3-9F5A-7AD7F8B76899}"/>
                </a:ext>
              </a:extLst>
            </p:cNvPr>
            <p:cNvSpPr/>
            <p:nvPr/>
          </p:nvSpPr>
          <p:spPr>
            <a:xfrm>
              <a:off x="6768005" y="2115448"/>
              <a:ext cx="190876" cy="84046"/>
            </a:xfrm>
            <a:custGeom>
              <a:avLst/>
              <a:gdLst/>
              <a:ahLst/>
              <a:cxnLst/>
              <a:rect l="l" t="t" r="r" b="b"/>
              <a:pathLst>
                <a:path w="12273" h="5404" extrusionOk="0">
                  <a:moveTo>
                    <a:pt x="16" y="1"/>
                  </a:moveTo>
                  <a:cubicBezTo>
                    <a:pt x="8" y="1"/>
                    <a:pt x="1" y="8"/>
                    <a:pt x="1" y="18"/>
                  </a:cubicBezTo>
                  <a:lnTo>
                    <a:pt x="1" y="5387"/>
                  </a:lnTo>
                  <a:cubicBezTo>
                    <a:pt x="1" y="5395"/>
                    <a:pt x="8" y="5404"/>
                    <a:pt x="16" y="5404"/>
                  </a:cubicBezTo>
                  <a:lnTo>
                    <a:pt x="12256" y="5404"/>
                  </a:lnTo>
                  <a:cubicBezTo>
                    <a:pt x="12265" y="5404"/>
                    <a:pt x="12272" y="5395"/>
                    <a:pt x="12272" y="5387"/>
                  </a:cubicBezTo>
                  <a:lnTo>
                    <a:pt x="12272" y="18"/>
                  </a:lnTo>
                  <a:cubicBezTo>
                    <a:pt x="12272" y="8"/>
                    <a:pt x="12265" y="1"/>
                    <a:pt x="122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05;p73">
              <a:extLst>
                <a:ext uri="{FF2B5EF4-FFF2-40B4-BE49-F238E27FC236}">
                  <a16:creationId xmlns:a16="http://schemas.microsoft.com/office/drawing/2014/main" id="{C7B48ED8-0507-E451-BE9D-6503543EA59C}"/>
                </a:ext>
              </a:extLst>
            </p:cNvPr>
            <p:cNvSpPr/>
            <p:nvPr/>
          </p:nvSpPr>
          <p:spPr>
            <a:xfrm>
              <a:off x="7093176" y="3066670"/>
              <a:ext cx="795308" cy="795293"/>
            </a:xfrm>
            <a:custGeom>
              <a:avLst/>
              <a:gdLst/>
              <a:ahLst/>
              <a:cxnLst/>
              <a:rect l="l" t="t" r="r" b="b"/>
              <a:pathLst>
                <a:path w="51137" h="51136" extrusionOk="0">
                  <a:moveTo>
                    <a:pt x="25568" y="7248"/>
                  </a:moveTo>
                  <a:cubicBezTo>
                    <a:pt x="35685" y="7248"/>
                    <a:pt x="43888" y="15450"/>
                    <a:pt x="43888" y="25567"/>
                  </a:cubicBezTo>
                  <a:cubicBezTo>
                    <a:pt x="43888" y="35685"/>
                    <a:pt x="35685" y="43887"/>
                    <a:pt x="25568" y="43887"/>
                  </a:cubicBezTo>
                  <a:cubicBezTo>
                    <a:pt x="15450" y="43887"/>
                    <a:pt x="7249" y="35685"/>
                    <a:pt x="7249" y="25568"/>
                  </a:cubicBezTo>
                  <a:cubicBezTo>
                    <a:pt x="7249" y="15450"/>
                    <a:pt x="15450" y="7248"/>
                    <a:pt x="25568" y="7248"/>
                  </a:cubicBezTo>
                  <a:close/>
                  <a:moveTo>
                    <a:pt x="25568" y="0"/>
                  </a:moveTo>
                  <a:cubicBezTo>
                    <a:pt x="11447" y="0"/>
                    <a:pt x="0" y="11447"/>
                    <a:pt x="0" y="25568"/>
                  </a:cubicBezTo>
                  <a:cubicBezTo>
                    <a:pt x="0" y="39688"/>
                    <a:pt x="11447" y="51135"/>
                    <a:pt x="25568" y="51135"/>
                  </a:cubicBezTo>
                  <a:cubicBezTo>
                    <a:pt x="39688" y="51135"/>
                    <a:pt x="51136" y="39688"/>
                    <a:pt x="51136" y="25568"/>
                  </a:cubicBezTo>
                  <a:cubicBezTo>
                    <a:pt x="51136" y="11447"/>
                    <a:pt x="39688" y="0"/>
                    <a:pt x="25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06;p73">
              <a:extLst>
                <a:ext uri="{FF2B5EF4-FFF2-40B4-BE49-F238E27FC236}">
                  <a16:creationId xmlns:a16="http://schemas.microsoft.com/office/drawing/2014/main" id="{D532A0E7-7DDA-6515-B01B-AD30EA49917C}"/>
                </a:ext>
              </a:extLst>
            </p:cNvPr>
            <p:cNvSpPr/>
            <p:nvPr/>
          </p:nvSpPr>
          <p:spPr>
            <a:xfrm>
              <a:off x="5063171" y="3066670"/>
              <a:ext cx="795293" cy="795293"/>
            </a:xfrm>
            <a:custGeom>
              <a:avLst/>
              <a:gdLst/>
              <a:ahLst/>
              <a:cxnLst/>
              <a:rect l="l" t="t" r="r" b="b"/>
              <a:pathLst>
                <a:path w="51136" h="51136" extrusionOk="0">
                  <a:moveTo>
                    <a:pt x="25569" y="7248"/>
                  </a:moveTo>
                  <a:cubicBezTo>
                    <a:pt x="35685" y="7248"/>
                    <a:pt x="43888" y="15450"/>
                    <a:pt x="43888" y="25567"/>
                  </a:cubicBezTo>
                  <a:cubicBezTo>
                    <a:pt x="43888" y="35685"/>
                    <a:pt x="35685" y="43887"/>
                    <a:pt x="25568" y="43887"/>
                  </a:cubicBezTo>
                  <a:cubicBezTo>
                    <a:pt x="15451" y="43887"/>
                    <a:pt x="7248" y="35685"/>
                    <a:pt x="7248" y="25568"/>
                  </a:cubicBezTo>
                  <a:lnTo>
                    <a:pt x="7249" y="25568"/>
                  </a:lnTo>
                  <a:cubicBezTo>
                    <a:pt x="7249" y="15450"/>
                    <a:pt x="15451" y="7248"/>
                    <a:pt x="25569" y="7248"/>
                  </a:cubicBezTo>
                  <a:close/>
                  <a:moveTo>
                    <a:pt x="25568" y="0"/>
                  </a:moveTo>
                  <a:cubicBezTo>
                    <a:pt x="11447" y="0"/>
                    <a:pt x="1" y="11447"/>
                    <a:pt x="1" y="25568"/>
                  </a:cubicBezTo>
                  <a:cubicBezTo>
                    <a:pt x="1" y="39688"/>
                    <a:pt x="11448" y="51135"/>
                    <a:pt x="25569" y="51135"/>
                  </a:cubicBezTo>
                  <a:cubicBezTo>
                    <a:pt x="39688" y="51135"/>
                    <a:pt x="51135" y="39688"/>
                    <a:pt x="51135" y="25568"/>
                  </a:cubicBezTo>
                  <a:cubicBezTo>
                    <a:pt x="51135" y="11447"/>
                    <a:pt x="39689" y="0"/>
                    <a:pt x="25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07;p73">
              <a:extLst>
                <a:ext uri="{FF2B5EF4-FFF2-40B4-BE49-F238E27FC236}">
                  <a16:creationId xmlns:a16="http://schemas.microsoft.com/office/drawing/2014/main" id="{BBDAC7B7-5834-D10E-871A-B8CA4545748E}"/>
                </a:ext>
              </a:extLst>
            </p:cNvPr>
            <p:cNvSpPr/>
            <p:nvPr/>
          </p:nvSpPr>
          <p:spPr>
            <a:xfrm>
              <a:off x="7265980" y="2997632"/>
              <a:ext cx="267674" cy="531258"/>
            </a:xfrm>
            <a:custGeom>
              <a:avLst/>
              <a:gdLst/>
              <a:ahLst/>
              <a:cxnLst/>
              <a:rect l="l" t="t" r="r" b="b"/>
              <a:pathLst>
                <a:path w="17211" h="34159" extrusionOk="0">
                  <a:moveTo>
                    <a:pt x="2826" y="0"/>
                  </a:moveTo>
                  <a:cubicBezTo>
                    <a:pt x="2521" y="0"/>
                    <a:pt x="2211" y="57"/>
                    <a:pt x="1912" y="175"/>
                  </a:cubicBezTo>
                  <a:cubicBezTo>
                    <a:pt x="633" y="682"/>
                    <a:pt x="1" y="2142"/>
                    <a:pt x="508" y="3420"/>
                  </a:cubicBezTo>
                  <a:lnTo>
                    <a:pt x="12055" y="32580"/>
                  </a:lnTo>
                  <a:cubicBezTo>
                    <a:pt x="12443" y="33559"/>
                    <a:pt x="13390" y="34159"/>
                    <a:pt x="14386" y="34159"/>
                  </a:cubicBezTo>
                  <a:cubicBezTo>
                    <a:pt x="14691" y="34159"/>
                    <a:pt x="15000" y="34103"/>
                    <a:pt x="15300" y="33984"/>
                  </a:cubicBezTo>
                  <a:cubicBezTo>
                    <a:pt x="16578" y="33478"/>
                    <a:pt x="17210" y="32017"/>
                    <a:pt x="16704" y="30739"/>
                  </a:cubicBezTo>
                  <a:lnTo>
                    <a:pt x="5157" y="1579"/>
                  </a:lnTo>
                  <a:cubicBezTo>
                    <a:pt x="4769" y="601"/>
                    <a:pt x="3822" y="0"/>
                    <a:pt x="2826" y="0"/>
                  </a:cubicBezTo>
                  <a:close/>
                </a:path>
              </a:pathLst>
            </a:custGeom>
            <a:solidFill>
              <a:srgbClr val="BAB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08;p73">
              <a:extLst>
                <a:ext uri="{FF2B5EF4-FFF2-40B4-BE49-F238E27FC236}">
                  <a16:creationId xmlns:a16="http://schemas.microsoft.com/office/drawing/2014/main" id="{8884D2B6-1460-3B5B-B9D6-695AFBF97445}"/>
                </a:ext>
              </a:extLst>
            </p:cNvPr>
            <p:cNvSpPr/>
            <p:nvPr/>
          </p:nvSpPr>
          <p:spPr>
            <a:xfrm>
              <a:off x="6882860" y="2047359"/>
              <a:ext cx="851624" cy="596423"/>
            </a:xfrm>
            <a:custGeom>
              <a:avLst/>
              <a:gdLst/>
              <a:ahLst/>
              <a:cxnLst/>
              <a:rect l="l" t="t" r="r" b="b"/>
              <a:pathLst>
                <a:path w="54758" h="38349" extrusionOk="0">
                  <a:moveTo>
                    <a:pt x="21525" y="0"/>
                  </a:moveTo>
                  <a:cubicBezTo>
                    <a:pt x="18466" y="0"/>
                    <a:pt x="15519" y="2379"/>
                    <a:pt x="12526" y="5674"/>
                  </a:cubicBezTo>
                  <a:lnTo>
                    <a:pt x="1607" y="14746"/>
                  </a:lnTo>
                  <a:cubicBezTo>
                    <a:pt x="1" y="16082"/>
                    <a:pt x="365" y="18803"/>
                    <a:pt x="2256" y="19592"/>
                  </a:cubicBezTo>
                  <a:lnTo>
                    <a:pt x="46321" y="37964"/>
                  </a:lnTo>
                  <a:cubicBezTo>
                    <a:pt x="46980" y="38227"/>
                    <a:pt x="47637" y="38348"/>
                    <a:pt x="48273" y="38348"/>
                  </a:cubicBezTo>
                  <a:cubicBezTo>
                    <a:pt x="51846" y="38348"/>
                    <a:pt x="54757" y="34524"/>
                    <a:pt x="53542" y="30470"/>
                  </a:cubicBezTo>
                  <a:lnTo>
                    <a:pt x="49208" y="16013"/>
                  </a:lnTo>
                  <a:lnTo>
                    <a:pt x="24965" y="1045"/>
                  </a:lnTo>
                  <a:cubicBezTo>
                    <a:pt x="23798" y="324"/>
                    <a:pt x="22654" y="0"/>
                    <a:pt x="215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09;p73">
              <a:extLst>
                <a:ext uri="{FF2B5EF4-FFF2-40B4-BE49-F238E27FC236}">
                  <a16:creationId xmlns:a16="http://schemas.microsoft.com/office/drawing/2014/main" id="{E6F347AC-8C8C-516F-C3BB-CDB806A6C619}"/>
                </a:ext>
              </a:extLst>
            </p:cNvPr>
            <p:cNvSpPr/>
            <p:nvPr/>
          </p:nvSpPr>
          <p:spPr>
            <a:xfrm>
              <a:off x="6884944" y="1644596"/>
              <a:ext cx="759926" cy="652738"/>
            </a:xfrm>
            <a:custGeom>
              <a:avLst/>
              <a:gdLst/>
              <a:ahLst/>
              <a:cxnLst/>
              <a:rect l="l" t="t" r="r" b="b"/>
              <a:pathLst>
                <a:path w="48862" h="41970" extrusionOk="0">
                  <a:moveTo>
                    <a:pt x="4126" y="1"/>
                  </a:moveTo>
                  <a:cubicBezTo>
                    <a:pt x="2615" y="1"/>
                    <a:pt x="1639" y="198"/>
                    <a:pt x="1327" y="377"/>
                  </a:cubicBezTo>
                  <a:cubicBezTo>
                    <a:pt x="1" y="1137"/>
                    <a:pt x="12984" y="28135"/>
                    <a:pt x="19796" y="33290"/>
                  </a:cubicBezTo>
                  <a:cubicBezTo>
                    <a:pt x="26607" y="38445"/>
                    <a:pt x="48861" y="41969"/>
                    <a:pt x="48861" y="41969"/>
                  </a:cubicBezTo>
                  <a:cubicBezTo>
                    <a:pt x="48861" y="41969"/>
                    <a:pt x="43447" y="25262"/>
                    <a:pt x="31405" y="13580"/>
                  </a:cubicBezTo>
                  <a:cubicBezTo>
                    <a:pt x="19547" y="2076"/>
                    <a:pt x="9023" y="1"/>
                    <a:pt x="4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10;p73">
              <a:extLst>
                <a:ext uri="{FF2B5EF4-FFF2-40B4-BE49-F238E27FC236}">
                  <a16:creationId xmlns:a16="http://schemas.microsoft.com/office/drawing/2014/main" id="{C6167819-3A89-A9BA-265F-1E71EE16B331}"/>
                </a:ext>
              </a:extLst>
            </p:cNvPr>
            <p:cNvSpPr/>
            <p:nvPr/>
          </p:nvSpPr>
          <p:spPr>
            <a:xfrm>
              <a:off x="7178015" y="2967025"/>
              <a:ext cx="729832" cy="312045"/>
            </a:xfrm>
            <a:custGeom>
              <a:avLst/>
              <a:gdLst/>
              <a:ahLst/>
              <a:cxnLst/>
              <a:rect l="l" t="t" r="r" b="b"/>
              <a:pathLst>
                <a:path w="46927" h="20064" extrusionOk="0">
                  <a:moveTo>
                    <a:pt x="22854" y="1"/>
                  </a:moveTo>
                  <a:lnTo>
                    <a:pt x="0" y="6774"/>
                  </a:lnTo>
                  <a:lnTo>
                    <a:pt x="1143" y="10041"/>
                  </a:lnTo>
                  <a:cubicBezTo>
                    <a:pt x="3249" y="16058"/>
                    <a:pt x="8927" y="20064"/>
                    <a:pt x="15267" y="20064"/>
                  </a:cubicBezTo>
                  <a:cubicBezTo>
                    <a:pt x="15429" y="20064"/>
                    <a:pt x="15591" y="20061"/>
                    <a:pt x="15754" y="20056"/>
                  </a:cubicBezTo>
                  <a:lnTo>
                    <a:pt x="46926" y="19047"/>
                  </a:lnTo>
                  <a:cubicBezTo>
                    <a:pt x="40079" y="875"/>
                    <a:pt x="22854" y="1"/>
                    <a:pt x="22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11;p73">
              <a:extLst>
                <a:ext uri="{FF2B5EF4-FFF2-40B4-BE49-F238E27FC236}">
                  <a16:creationId xmlns:a16="http://schemas.microsoft.com/office/drawing/2014/main" id="{0F1B198A-484D-1754-E4BF-C09EFCE6F33F}"/>
                </a:ext>
              </a:extLst>
            </p:cNvPr>
            <p:cNvSpPr/>
            <p:nvPr/>
          </p:nvSpPr>
          <p:spPr>
            <a:xfrm>
              <a:off x="6750104" y="2546625"/>
              <a:ext cx="934923" cy="607247"/>
            </a:xfrm>
            <a:custGeom>
              <a:avLst/>
              <a:gdLst/>
              <a:ahLst/>
              <a:cxnLst/>
              <a:rect l="l" t="t" r="r" b="b"/>
              <a:pathLst>
                <a:path w="60114" h="39045" extrusionOk="0">
                  <a:moveTo>
                    <a:pt x="17614" y="0"/>
                  </a:moveTo>
                  <a:cubicBezTo>
                    <a:pt x="13698" y="0"/>
                    <a:pt x="9821" y="1252"/>
                    <a:pt x="6592" y="3674"/>
                  </a:cubicBezTo>
                  <a:lnTo>
                    <a:pt x="1103" y="7791"/>
                  </a:lnTo>
                  <a:cubicBezTo>
                    <a:pt x="63" y="8570"/>
                    <a:pt x="0" y="10107"/>
                    <a:pt x="973" y="10969"/>
                  </a:cubicBezTo>
                  <a:lnTo>
                    <a:pt x="29300" y="36069"/>
                  </a:lnTo>
                  <a:cubicBezTo>
                    <a:pt x="31549" y="38062"/>
                    <a:pt x="34349" y="39045"/>
                    <a:pt x="37142" y="39045"/>
                  </a:cubicBezTo>
                  <a:cubicBezTo>
                    <a:pt x="40303" y="39045"/>
                    <a:pt x="43453" y="37784"/>
                    <a:pt x="45778" y="35301"/>
                  </a:cubicBezTo>
                  <a:lnTo>
                    <a:pt x="57242" y="23058"/>
                  </a:lnTo>
                  <a:cubicBezTo>
                    <a:pt x="60113" y="19992"/>
                    <a:pt x="58993" y="14998"/>
                    <a:pt x="55088" y="13451"/>
                  </a:cubicBezTo>
                  <a:lnTo>
                    <a:pt x="24373" y="1290"/>
                  </a:lnTo>
                  <a:cubicBezTo>
                    <a:pt x="22188" y="425"/>
                    <a:pt x="19894" y="0"/>
                    <a:pt x="176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12;p73">
              <a:extLst>
                <a:ext uri="{FF2B5EF4-FFF2-40B4-BE49-F238E27FC236}">
                  <a16:creationId xmlns:a16="http://schemas.microsoft.com/office/drawing/2014/main" id="{8C7BA868-62F4-E532-0EC9-087E4A38476F}"/>
                </a:ext>
              </a:extLst>
            </p:cNvPr>
            <p:cNvSpPr/>
            <p:nvPr/>
          </p:nvSpPr>
          <p:spPr>
            <a:xfrm>
              <a:off x="4997182" y="2558570"/>
              <a:ext cx="1018595" cy="747111"/>
            </a:xfrm>
            <a:custGeom>
              <a:avLst/>
              <a:gdLst/>
              <a:ahLst/>
              <a:cxnLst/>
              <a:rect l="l" t="t" r="r" b="b"/>
              <a:pathLst>
                <a:path w="65494" h="48038" extrusionOk="0">
                  <a:moveTo>
                    <a:pt x="15738" y="0"/>
                  </a:moveTo>
                  <a:cubicBezTo>
                    <a:pt x="11310" y="0"/>
                    <a:pt x="7379" y="2960"/>
                    <a:pt x="6310" y="7270"/>
                  </a:cubicBezTo>
                  <a:lnTo>
                    <a:pt x="1271" y="27597"/>
                  </a:lnTo>
                  <a:cubicBezTo>
                    <a:pt x="1" y="32721"/>
                    <a:pt x="3210" y="37896"/>
                    <a:pt x="8438" y="39159"/>
                  </a:cubicBezTo>
                  <a:lnTo>
                    <a:pt x="44082" y="47759"/>
                  </a:lnTo>
                  <a:cubicBezTo>
                    <a:pt x="44860" y="47947"/>
                    <a:pt x="45642" y="48038"/>
                    <a:pt x="46415" y="48038"/>
                  </a:cubicBezTo>
                  <a:cubicBezTo>
                    <a:pt x="49964" y="48038"/>
                    <a:pt x="53308" y="46128"/>
                    <a:pt x="55012" y="42942"/>
                  </a:cubicBezTo>
                  <a:lnTo>
                    <a:pt x="63292" y="27464"/>
                  </a:lnTo>
                  <a:cubicBezTo>
                    <a:pt x="65493" y="23347"/>
                    <a:pt x="64345" y="18264"/>
                    <a:pt x="60572" y="15428"/>
                  </a:cubicBezTo>
                  <a:lnTo>
                    <a:pt x="46538" y="4880"/>
                  </a:lnTo>
                  <a:cubicBezTo>
                    <a:pt x="45139" y="3829"/>
                    <a:pt x="43486" y="3170"/>
                    <a:pt x="41748" y="2968"/>
                  </a:cubicBezTo>
                  <a:lnTo>
                    <a:pt x="16899" y="68"/>
                  </a:lnTo>
                  <a:cubicBezTo>
                    <a:pt x="16509" y="22"/>
                    <a:pt x="16122" y="0"/>
                    <a:pt x="157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13;p73">
              <a:extLst>
                <a:ext uri="{FF2B5EF4-FFF2-40B4-BE49-F238E27FC236}">
                  <a16:creationId xmlns:a16="http://schemas.microsoft.com/office/drawing/2014/main" id="{D603D763-A069-0060-344F-7DCE1D2AA04A}"/>
                </a:ext>
              </a:extLst>
            </p:cNvPr>
            <p:cNvSpPr/>
            <p:nvPr/>
          </p:nvSpPr>
          <p:spPr>
            <a:xfrm>
              <a:off x="7085587" y="2122680"/>
              <a:ext cx="498675" cy="538816"/>
            </a:xfrm>
            <a:custGeom>
              <a:avLst/>
              <a:gdLst/>
              <a:ahLst/>
              <a:cxnLst/>
              <a:rect l="l" t="t" r="r" b="b"/>
              <a:pathLst>
                <a:path w="32064" h="34645" extrusionOk="0">
                  <a:moveTo>
                    <a:pt x="6926" y="0"/>
                  </a:moveTo>
                  <a:cubicBezTo>
                    <a:pt x="5590" y="0"/>
                    <a:pt x="4660" y="327"/>
                    <a:pt x="4597" y="1015"/>
                  </a:cubicBezTo>
                  <a:cubicBezTo>
                    <a:pt x="4370" y="3504"/>
                    <a:pt x="4263" y="8205"/>
                    <a:pt x="8461" y="10724"/>
                  </a:cubicBezTo>
                  <a:cubicBezTo>
                    <a:pt x="11983" y="12838"/>
                    <a:pt x="12306" y="13951"/>
                    <a:pt x="12306" y="13951"/>
                  </a:cubicBezTo>
                  <a:cubicBezTo>
                    <a:pt x="12306" y="13951"/>
                    <a:pt x="9483" y="20633"/>
                    <a:pt x="8347" y="21217"/>
                  </a:cubicBezTo>
                  <a:cubicBezTo>
                    <a:pt x="7968" y="21413"/>
                    <a:pt x="6914" y="21478"/>
                    <a:pt x="5678" y="21478"/>
                  </a:cubicBezTo>
                  <a:cubicBezTo>
                    <a:pt x="3205" y="21478"/>
                    <a:pt x="1" y="21217"/>
                    <a:pt x="1" y="21217"/>
                  </a:cubicBezTo>
                  <a:lnTo>
                    <a:pt x="1" y="21217"/>
                  </a:lnTo>
                  <a:lnTo>
                    <a:pt x="30119" y="33830"/>
                  </a:lnTo>
                  <a:lnTo>
                    <a:pt x="30119" y="33830"/>
                  </a:lnTo>
                  <a:cubicBezTo>
                    <a:pt x="25945" y="32017"/>
                    <a:pt x="16399" y="27496"/>
                    <a:pt x="15051" y="23545"/>
                  </a:cubicBezTo>
                  <a:cubicBezTo>
                    <a:pt x="13642" y="19413"/>
                    <a:pt x="18687" y="11471"/>
                    <a:pt x="17551" y="6118"/>
                  </a:cubicBezTo>
                  <a:cubicBezTo>
                    <a:pt x="16729" y="2244"/>
                    <a:pt x="10429" y="0"/>
                    <a:pt x="6926" y="0"/>
                  </a:cubicBezTo>
                  <a:close/>
                  <a:moveTo>
                    <a:pt x="30119" y="33830"/>
                  </a:moveTo>
                  <a:cubicBezTo>
                    <a:pt x="31310" y="34348"/>
                    <a:pt x="32063" y="34645"/>
                    <a:pt x="32063" y="34645"/>
                  </a:cubicBezTo>
                  <a:lnTo>
                    <a:pt x="30119" y="3383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14;p73">
              <a:extLst>
                <a:ext uri="{FF2B5EF4-FFF2-40B4-BE49-F238E27FC236}">
                  <a16:creationId xmlns:a16="http://schemas.microsoft.com/office/drawing/2014/main" id="{BE326A80-DB0D-645C-538D-68C949089791}"/>
                </a:ext>
              </a:extLst>
            </p:cNvPr>
            <p:cNvSpPr/>
            <p:nvPr/>
          </p:nvSpPr>
          <p:spPr>
            <a:xfrm>
              <a:off x="4967741" y="3142799"/>
              <a:ext cx="977863" cy="335530"/>
            </a:xfrm>
            <a:custGeom>
              <a:avLst/>
              <a:gdLst/>
              <a:ahLst/>
              <a:cxnLst/>
              <a:rect l="l" t="t" r="r" b="b"/>
              <a:pathLst>
                <a:path w="62875" h="21574" extrusionOk="0">
                  <a:moveTo>
                    <a:pt x="4759" y="1"/>
                  </a:moveTo>
                  <a:cubicBezTo>
                    <a:pt x="3841" y="1"/>
                    <a:pt x="3003" y="581"/>
                    <a:pt x="2774" y="1452"/>
                  </a:cubicBezTo>
                  <a:lnTo>
                    <a:pt x="265" y="11047"/>
                  </a:lnTo>
                  <a:cubicBezTo>
                    <a:pt x="1" y="12060"/>
                    <a:pt x="717" y="13070"/>
                    <a:pt x="1824" y="13239"/>
                  </a:cubicBezTo>
                  <a:lnTo>
                    <a:pt x="55439" y="21494"/>
                  </a:lnTo>
                  <a:cubicBezTo>
                    <a:pt x="55787" y="21547"/>
                    <a:pt x="56132" y="21573"/>
                    <a:pt x="56474" y="21573"/>
                  </a:cubicBezTo>
                  <a:cubicBezTo>
                    <a:pt x="59360" y="21573"/>
                    <a:pt x="61939" y="19720"/>
                    <a:pt x="62600" y="17023"/>
                  </a:cubicBezTo>
                  <a:cubicBezTo>
                    <a:pt x="62875" y="15897"/>
                    <a:pt x="62151" y="14768"/>
                    <a:pt x="60954" y="14459"/>
                  </a:cubicBezTo>
                  <a:lnTo>
                    <a:pt x="5309" y="71"/>
                  </a:lnTo>
                  <a:cubicBezTo>
                    <a:pt x="5125" y="24"/>
                    <a:pt x="4941" y="1"/>
                    <a:pt x="4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15;p73">
              <a:extLst>
                <a:ext uri="{FF2B5EF4-FFF2-40B4-BE49-F238E27FC236}">
                  <a16:creationId xmlns:a16="http://schemas.microsoft.com/office/drawing/2014/main" id="{35E82A43-56A2-E0B1-B0F5-12E9FF68F942}"/>
                </a:ext>
              </a:extLst>
            </p:cNvPr>
            <p:cNvSpPr/>
            <p:nvPr/>
          </p:nvSpPr>
          <p:spPr>
            <a:xfrm>
              <a:off x="5193050" y="2699771"/>
              <a:ext cx="132912" cy="139242"/>
            </a:xfrm>
            <a:custGeom>
              <a:avLst/>
              <a:gdLst/>
              <a:ahLst/>
              <a:cxnLst/>
              <a:rect l="l" t="t" r="r" b="b"/>
              <a:pathLst>
                <a:path w="8546" h="8953" extrusionOk="0">
                  <a:moveTo>
                    <a:pt x="3854" y="2047"/>
                  </a:moveTo>
                  <a:lnTo>
                    <a:pt x="4901" y="2341"/>
                  </a:lnTo>
                  <a:cubicBezTo>
                    <a:pt x="5907" y="2626"/>
                    <a:pt x="6358" y="3100"/>
                    <a:pt x="6112" y="3978"/>
                  </a:cubicBezTo>
                  <a:cubicBezTo>
                    <a:pt x="5925" y="4645"/>
                    <a:pt x="5514" y="4991"/>
                    <a:pt x="4870" y="4991"/>
                  </a:cubicBezTo>
                  <a:cubicBezTo>
                    <a:pt x="4665" y="4991"/>
                    <a:pt x="4436" y="4956"/>
                    <a:pt x="4184" y="4885"/>
                  </a:cubicBezTo>
                  <a:lnTo>
                    <a:pt x="3138" y="4590"/>
                  </a:lnTo>
                  <a:lnTo>
                    <a:pt x="3854" y="2047"/>
                  </a:lnTo>
                  <a:close/>
                  <a:moveTo>
                    <a:pt x="2370" y="0"/>
                  </a:moveTo>
                  <a:lnTo>
                    <a:pt x="1" y="8415"/>
                  </a:lnTo>
                  <a:lnTo>
                    <a:pt x="1910" y="8952"/>
                  </a:lnTo>
                  <a:lnTo>
                    <a:pt x="2713" y="6100"/>
                  </a:lnTo>
                  <a:lnTo>
                    <a:pt x="3878" y="6427"/>
                  </a:lnTo>
                  <a:cubicBezTo>
                    <a:pt x="4314" y="6550"/>
                    <a:pt x="4749" y="6616"/>
                    <a:pt x="5165" y="6616"/>
                  </a:cubicBezTo>
                  <a:cubicBezTo>
                    <a:pt x="6446" y="6616"/>
                    <a:pt x="7550" y="5994"/>
                    <a:pt x="7969" y="4502"/>
                  </a:cubicBezTo>
                  <a:cubicBezTo>
                    <a:pt x="8545" y="2463"/>
                    <a:pt x="7274" y="1380"/>
                    <a:pt x="5443" y="864"/>
                  </a:cubicBezTo>
                  <a:lnTo>
                    <a:pt x="23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16;p73">
              <a:extLst>
                <a:ext uri="{FF2B5EF4-FFF2-40B4-BE49-F238E27FC236}">
                  <a16:creationId xmlns:a16="http://schemas.microsoft.com/office/drawing/2014/main" id="{99CCEC45-14C9-AAE5-78F6-F3BA1A0D62B1}"/>
                </a:ext>
              </a:extLst>
            </p:cNvPr>
            <p:cNvSpPr/>
            <p:nvPr/>
          </p:nvSpPr>
          <p:spPr>
            <a:xfrm>
              <a:off x="5314935" y="2743878"/>
              <a:ext cx="142881" cy="140999"/>
            </a:xfrm>
            <a:custGeom>
              <a:avLst/>
              <a:gdLst/>
              <a:ahLst/>
              <a:cxnLst/>
              <a:rect l="l" t="t" r="r" b="b"/>
              <a:pathLst>
                <a:path w="9187" h="9066" extrusionOk="0">
                  <a:moveTo>
                    <a:pt x="4867" y="1743"/>
                  </a:moveTo>
                  <a:cubicBezTo>
                    <a:pt x="5025" y="1743"/>
                    <a:pt x="5187" y="1766"/>
                    <a:pt x="5352" y="1812"/>
                  </a:cubicBezTo>
                  <a:cubicBezTo>
                    <a:pt x="6500" y="2136"/>
                    <a:pt x="6940" y="3347"/>
                    <a:pt x="6469" y="5024"/>
                  </a:cubicBezTo>
                  <a:cubicBezTo>
                    <a:pt x="6058" y="6482"/>
                    <a:pt x="5241" y="7326"/>
                    <a:pt x="4288" y="7326"/>
                  </a:cubicBezTo>
                  <a:cubicBezTo>
                    <a:pt x="4135" y="7326"/>
                    <a:pt x="3978" y="7304"/>
                    <a:pt x="3819" y="7259"/>
                  </a:cubicBezTo>
                  <a:cubicBezTo>
                    <a:pt x="2683" y="6939"/>
                    <a:pt x="2249" y="5660"/>
                    <a:pt x="2726" y="3970"/>
                  </a:cubicBezTo>
                  <a:cubicBezTo>
                    <a:pt x="3129" y="2535"/>
                    <a:pt x="3933" y="1743"/>
                    <a:pt x="4867" y="1743"/>
                  </a:cubicBezTo>
                  <a:close/>
                  <a:moveTo>
                    <a:pt x="4618" y="1"/>
                  </a:moveTo>
                  <a:cubicBezTo>
                    <a:pt x="2870" y="1"/>
                    <a:pt x="1409" y="1169"/>
                    <a:pt x="776" y="3423"/>
                  </a:cubicBezTo>
                  <a:cubicBezTo>
                    <a:pt x="1" y="6171"/>
                    <a:pt x="1098" y="8263"/>
                    <a:pt x="3356" y="8898"/>
                  </a:cubicBezTo>
                  <a:cubicBezTo>
                    <a:pt x="3754" y="9011"/>
                    <a:pt x="4144" y="9066"/>
                    <a:pt x="4521" y="9066"/>
                  </a:cubicBezTo>
                  <a:cubicBezTo>
                    <a:pt x="6295" y="9066"/>
                    <a:pt x="7776" y="7841"/>
                    <a:pt x="8415" y="5573"/>
                  </a:cubicBezTo>
                  <a:cubicBezTo>
                    <a:pt x="9186" y="2836"/>
                    <a:pt x="8085" y="814"/>
                    <a:pt x="5813" y="173"/>
                  </a:cubicBezTo>
                  <a:cubicBezTo>
                    <a:pt x="5405" y="58"/>
                    <a:pt x="5004" y="1"/>
                    <a:pt x="46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17;p73">
              <a:extLst>
                <a:ext uri="{FF2B5EF4-FFF2-40B4-BE49-F238E27FC236}">
                  <a16:creationId xmlns:a16="http://schemas.microsoft.com/office/drawing/2014/main" id="{D1CBEADA-28B7-7AD5-6AB2-5A387222A44F}"/>
                </a:ext>
              </a:extLst>
            </p:cNvPr>
            <p:cNvSpPr/>
            <p:nvPr/>
          </p:nvSpPr>
          <p:spPr>
            <a:xfrm>
              <a:off x="5451797" y="2772634"/>
              <a:ext cx="88307" cy="153814"/>
            </a:xfrm>
            <a:custGeom>
              <a:avLst/>
              <a:gdLst/>
              <a:ahLst/>
              <a:cxnLst/>
              <a:rect l="l" t="t" r="r" b="b"/>
              <a:pathLst>
                <a:path w="5678" h="9890" extrusionOk="0">
                  <a:moveTo>
                    <a:pt x="2371" y="0"/>
                  </a:moveTo>
                  <a:lnTo>
                    <a:pt x="0" y="8416"/>
                  </a:lnTo>
                  <a:lnTo>
                    <a:pt x="5227" y="9890"/>
                  </a:lnTo>
                  <a:lnTo>
                    <a:pt x="5678" y="8288"/>
                  </a:lnTo>
                  <a:lnTo>
                    <a:pt x="2363" y="7352"/>
                  </a:lnTo>
                  <a:lnTo>
                    <a:pt x="4282" y="538"/>
                  </a:lnTo>
                  <a:lnTo>
                    <a:pt x="23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18;p73">
              <a:extLst>
                <a:ext uri="{FF2B5EF4-FFF2-40B4-BE49-F238E27FC236}">
                  <a16:creationId xmlns:a16="http://schemas.microsoft.com/office/drawing/2014/main" id="{45C76C4B-2AA7-5D35-E950-525DC6841830}"/>
                </a:ext>
              </a:extLst>
            </p:cNvPr>
            <p:cNvSpPr/>
            <p:nvPr/>
          </p:nvSpPr>
          <p:spPr>
            <a:xfrm>
              <a:off x="5555501" y="2801811"/>
              <a:ext cx="66596" cy="139273"/>
            </a:xfrm>
            <a:custGeom>
              <a:avLst/>
              <a:gdLst/>
              <a:ahLst/>
              <a:cxnLst/>
              <a:rect l="l" t="t" r="r" b="b"/>
              <a:pathLst>
                <a:path w="4282" h="8955" extrusionOk="0">
                  <a:moveTo>
                    <a:pt x="2370" y="1"/>
                  </a:moveTo>
                  <a:lnTo>
                    <a:pt x="1" y="8417"/>
                  </a:lnTo>
                  <a:lnTo>
                    <a:pt x="1912" y="8955"/>
                  </a:lnTo>
                  <a:lnTo>
                    <a:pt x="4281" y="540"/>
                  </a:lnTo>
                  <a:lnTo>
                    <a:pt x="23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19;p73">
              <a:extLst>
                <a:ext uri="{FF2B5EF4-FFF2-40B4-BE49-F238E27FC236}">
                  <a16:creationId xmlns:a16="http://schemas.microsoft.com/office/drawing/2014/main" id="{37987228-3AAE-A183-B2F5-A1EF18AB5954}"/>
                </a:ext>
              </a:extLst>
            </p:cNvPr>
            <p:cNvSpPr/>
            <p:nvPr/>
          </p:nvSpPr>
          <p:spPr>
            <a:xfrm>
              <a:off x="5615362" y="2829696"/>
              <a:ext cx="128106" cy="140237"/>
            </a:xfrm>
            <a:custGeom>
              <a:avLst/>
              <a:gdLst/>
              <a:ahLst/>
              <a:cxnLst/>
              <a:rect l="l" t="t" r="r" b="b"/>
              <a:pathLst>
                <a:path w="8237" h="9017" extrusionOk="0">
                  <a:moveTo>
                    <a:pt x="4892" y="0"/>
                  </a:moveTo>
                  <a:cubicBezTo>
                    <a:pt x="3113" y="0"/>
                    <a:pt x="1441" y="1155"/>
                    <a:pt x="795" y="3446"/>
                  </a:cubicBezTo>
                  <a:cubicBezTo>
                    <a:pt x="1" y="6275"/>
                    <a:pt x="1363" y="8259"/>
                    <a:pt x="3547" y="8875"/>
                  </a:cubicBezTo>
                  <a:cubicBezTo>
                    <a:pt x="3882" y="8969"/>
                    <a:pt x="4217" y="9016"/>
                    <a:pt x="4549" y="9016"/>
                  </a:cubicBezTo>
                  <a:cubicBezTo>
                    <a:pt x="5251" y="9016"/>
                    <a:pt x="5937" y="8806"/>
                    <a:pt x="6566" y="8387"/>
                  </a:cubicBezTo>
                  <a:lnTo>
                    <a:pt x="5842" y="6944"/>
                  </a:lnTo>
                  <a:cubicBezTo>
                    <a:pt x="5466" y="7179"/>
                    <a:pt x="5070" y="7328"/>
                    <a:pt x="4627" y="7328"/>
                  </a:cubicBezTo>
                  <a:cubicBezTo>
                    <a:pt x="4438" y="7328"/>
                    <a:pt x="4241" y="7301"/>
                    <a:pt x="4033" y="7242"/>
                  </a:cubicBezTo>
                  <a:cubicBezTo>
                    <a:pt x="2806" y="6897"/>
                    <a:pt x="2276" y="5661"/>
                    <a:pt x="2764" y="3932"/>
                  </a:cubicBezTo>
                  <a:cubicBezTo>
                    <a:pt x="3167" y="2498"/>
                    <a:pt x="4092" y="1734"/>
                    <a:pt x="5079" y="1734"/>
                  </a:cubicBezTo>
                  <a:cubicBezTo>
                    <a:pt x="5258" y="1734"/>
                    <a:pt x="5438" y="1759"/>
                    <a:pt x="5618" y="1809"/>
                  </a:cubicBezTo>
                  <a:cubicBezTo>
                    <a:pt x="6211" y="1976"/>
                    <a:pt x="6542" y="2333"/>
                    <a:pt x="6860" y="2841"/>
                  </a:cubicBezTo>
                  <a:lnTo>
                    <a:pt x="8236" y="1963"/>
                  </a:lnTo>
                  <a:cubicBezTo>
                    <a:pt x="7832" y="1222"/>
                    <a:pt x="7099" y="457"/>
                    <a:pt x="6053" y="163"/>
                  </a:cubicBezTo>
                  <a:cubicBezTo>
                    <a:pt x="5667" y="54"/>
                    <a:pt x="5277" y="0"/>
                    <a:pt x="48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20;p73">
              <a:extLst>
                <a:ext uri="{FF2B5EF4-FFF2-40B4-BE49-F238E27FC236}">
                  <a16:creationId xmlns:a16="http://schemas.microsoft.com/office/drawing/2014/main" id="{DB24665A-2180-AB89-860C-A1969AA6276F}"/>
                </a:ext>
              </a:extLst>
            </p:cNvPr>
            <p:cNvSpPr/>
            <p:nvPr/>
          </p:nvSpPr>
          <p:spPr>
            <a:xfrm>
              <a:off x="5732302" y="2851610"/>
              <a:ext cx="118946" cy="154592"/>
            </a:xfrm>
            <a:custGeom>
              <a:avLst/>
              <a:gdLst/>
              <a:ahLst/>
              <a:cxnLst/>
              <a:rect l="l" t="t" r="r" b="b"/>
              <a:pathLst>
                <a:path w="7648" h="9940" extrusionOk="0">
                  <a:moveTo>
                    <a:pt x="2370" y="1"/>
                  </a:moveTo>
                  <a:lnTo>
                    <a:pt x="1" y="8416"/>
                  </a:lnTo>
                  <a:lnTo>
                    <a:pt x="5409" y="9940"/>
                  </a:lnTo>
                  <a:lnTo>
                    <a:pt x="5858" y="8339"/>
                  </a:lnTo>
                  <a:lnTo>
                    <a:pt x="2359" y="7353"/>
                  </a:lnTo>
                  <a:lnTo>
                    <a:pt x="2905" y="5418"/>
                  </a:lnTo>
                  <a:lnTo>
                    <a:pt x="5773" y="6224"/>
                  </a:lnTo>
                  <a:lnTo>
                    <a:pt x="6219" y="4637"/>
                  </a:lnTo>
                  <a:lnTo>
                    <a:pt x="3350" y="3829"/>
                  </a:lnTo>
                  <a:lnTo>
                    <a:pt x="3829" y="2139"/>
                  </a:lnTo>
                  <a:lnTo>
                    <a:pt x="7197" y="3086"/>
                  </a:lnTo>
                  <a:lnTo>
                    <a:pt x="7648" y="1488"/>
                  </a:lnTo>
                  <a:lnTo>
                    <a:pt x="23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21;p73">
              <a:extLst>
                <a:ext uri="{FF2B5EF4-FFF2-40B4-BE49-F238E27FC236}">
                  <a16:creationId xmlns:a16="http://schemas.microsoft.com/office/drawing/2014/main" id="{83C949A1-C598-1189-5463-CB49C1537EF4}"/>
                </a:ext>
              </a:extLst>
            </p:cNvPr>
            <p:cNvSpPr/>
            <p:nvPr/>
          </p:nvSpPr>
          <p:spPr>
            <a:xfrm>
              <a:off x="6489475" y="3448624"/>
              <a:ext cx="181669" cy="162695"/>
            </a:xfrm>
            <a:custGeom>
              <a:avLst/>
              <a:gdLst/>
              <a:ahLst/>
              <a:cxnLst/>
              <a:rect l="l" t="t" r="r" b="b"/>
              <a:pathLst>
                <a:path w="11681" h="10461" extrusionOk="0">
                  <a:moveTo>
                    <a:pt x="9610" y="1"/>
                  </a:moveTo>
                  <a:cubicBezTo>
                    <a:pt x="9168" y="1"/>
                    <a:pt x="8724" y="156"/>
                    <a:pt x="8371" y="473"/>
                  </a:cubicBezTo>
                  <a:lnTo>
                    <a:pt x="829" y="7216"/>
                  </a:lnTo>
                  <a:cubicBezTo>
                    <a:pt x="66" y="7897"/>
                    <a:pt x="0" y="9079"/>
                    <a:pt x="682" y="9843"/>
                  </a:cubicBezTo>
                  <a:cubicBezTo>
                    <a:pt x="1049" y="10252"/>
                    <a:pt x="1559" y="10461"/>
                    <a:pt x="2071" y="10461"/>
                  </a:cubicBezTo>
                  <a:cubicBezTo>
                    <a:pt x="2513" y="10461"/>
                    <a:pt x="2956" y="10305"/>
                    <a:pt x="3309" y="9989"/>
                  </a:cubicBezTo>
                  <a:lnTo>
                    <a:pt x="10851" y="3246"/>
                  </a:lnTo>
                  <a:cubicBezTo>
                    <a:pt x="11614" y="2564"/>
                    <a:pt x="11680" y="1381"/>
                    <a:pt x="10998" y="619"/>
                  </a:cubicBezTo>
                  <a:cubicBezTo>
                    <a:pt x="10632" y="210"/>
                    <a:pt x="10122" y="1"/>
                    <a:pt x="9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22;p73">
              <a:extLst>
                <a:ext uri="{FF2B5EF4-FFF2-40B4-BE49-F238E27FC236}">
                  <a16:creationId xmlns:a16="http://schemas.microsoft.com/office/drawing/2014/main" id="{84416AE7-1388-723C-E82B-3238600FCF4C}"/>
                </a:ext>
              </a:extLst>
            </p:cNvPr>
            <p:cNvSpPr/>
            <p:nvPr/>
          </p:nvSpPr>
          <p:spPr>
            <a:xfrm>
              <a:off x="6233636" y="3421640"/>
              <a:ext cx="386277" cy="154016"/>
            </a:xfrm>
            <a:custGeom>
              <a:avLst/>
              <a:gdLst/>
              <a:ahLst/>
              <a:cxnLst/>
              <a:rect l="l" t="t" r="r" b="b"/>
              <a:pathLst>
                <a:path w="24837" h="9903" extrusionOk="0">
                  <a:moveTo>
                    <a:pt x="10941" y="1"/>
                  </a:moveTo>
                  <a:lnTo>
                    <a:pt x="1098" y="1152"/>
                  </a:lnTo>
                  <a:cubicBezTo>
                    <a:pt x="1098" y="1152"/>
                    <a:pt x="1" y="4958"/>
                    <a:pt x="383" y="6534"/>
                  </a:cubicBezTo>
                  <a:cubicBezTo>
                    <a:pt x="763" y="8114"/>
                    <a:pt x="1893" y="9902"/>
                    <a:pt x="1893" y="9902"/>
                  </a:cubicBezTo>
                  <a:lnTo>
                    <a:pt x="8164" y="9471"/>
                  </a:lnTo>
                  <a:lnTo>
                    <a:pt x="8365" y="8706"/>
                  </a:lnTo>
                  <a:cubicBezTo>
                    <a:pt x="8365" y="8706"/>
                    <a:pt x="10400" y="8817"/>
                    <a:pt x="12513" y="8817"/>
                  </a:cubicBezTo>
                  <a:cubicBezTo>
                    <a:pt x="14049" y="8817"/>
                    <a:pt x="15626" y="8758"/>
                    <a:pt x="16496" y="8558"/>
                  </a:cubicBezTo>
                  <a:cubicBezTo>
                    <a:pt x="18924" y="7987"/>
                    <a:pt x="24837" y="4075"/>
                    <a:pt x="24837" y="4075"/>
                  </a:cubicBezTo>
                  <a:cubicBezTo>
                    <a:pt x="24837" y="4075"/>
                    <a:pt x="23672" y="1772"/>
                    <a:pt x="23283" y="1546"/>
                  </a:cubicBezTo>
                  <a:cubicBezTo>
                    <a:pt x="22923" y="1339"/>
                    <a:pt x="22525" y="1255"/>
                    <a:pt x="22102" y="1255"/>
                  </a:cubicBezTo>
                  <a:cubicBezTo>
                    <a:pt x="20335" y="1255"/>
                    <a:pt x="18144" y="2716"/>
                    <a:pt x="16564" y="2716"/>
                  </a:cubicBezTo>
                  <a:cubicBezTo>
                    <a:pt x="16479" y="2716"/>
                    <a:pt x="16396" y="2711"/>
                    <a:pt x="16315" y="2703"/>
                  </a:cubicBezTo>
                  <a:cubicBezTo>
                    <a:pt x="14360" y="2482"/>
                    <a:pt x="10941" y="1"/>
                    <a:pt x="10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23;p73">
              <a:extLst>
                <a:ext uri="{FF2B5EF4-FFF2-40B4-BE49-F238E27FC236}">
                  <a16:creationId xmlns:a16="http://schemas.microsoft.com/office/drawing/2014/main" id="{517A3D75-92CB-968B-6AF4-0EA0051C1BFF}"/>
                </a:ext>
              </a:extLst>
            </p:cNvPr>
            <p:cNvSpPr/>
            <p:nvPr/>
          </p:nvSpPr>
          <p:spPr>
            <a:xfrm>
              <a:off x="6200696" y="1678874"/>
              <a:ext cx="191482" cy="196599"/>
            </a:xfrm>
            <a:custGeom>
              <a:avLst/>
              <a:gdLst/>
              <a:ahLst/>
              <a:cxnLst/>
              <a:rect l="l" t="t" r="r" b="b"/>
              <a:pathLst>
                <a:path w="12312" h="12641" extrusionOk="0">
                  <a:moveTo>
                    <a:pt x="5984" y="0"/>
                  </a:moveTo>
                  <a:cubicBezTo>
                    <a:pt x="5580" y="0"/>
                    <a:pt x="5241" y="115"/>
                    <a:pt x="5007" y="382"/>
                  </a:cubicBezTo>
                  <a:cubicBezTo>
                    <a:pt x="4103" y="1416"/>
                    <a:pt x="2154" y="4210"/>
                    <a:pt x="112" y="8061"/>
                  </a:cubicBezTo>
                  <a:cubicBezTo>
                    <a:pt x="0" y="8271"/>
                    <a:pt x="2690" y="10521"/>
                    <a:pt x="4242" y="11349"/>
                  </a:cubicBezTo>
                  <a:cubicBezTo>
                    <a:pt x="5794" y="12177"/>
                    <a:pt x="9027" y="12641"/>
                    <a:pt x="9027" y="12641"/>
                  </a:cubicBezTo>
                  <a:cubicBezTo>
                    <a:pt x="8858" y="10090"/>
                    <a:pt x="11994" y="4784"/>
                    <a:pt x="12163" y="4032"/>
                  </a:cubicBezTo>
                  <a:cubicBezTo>
                    <a:pt x="12311" y="3388"/>
                    <a:pt x="8180" y="0"/>
                    <a:pt x="5984" y="0"/>
                  </a:cubicBezTo>
                  <a:close/>
                </a:path>
              </a:pathLst>
            </a:custGeom>
            <a:solidFill>
              <a:srgbClr val="FFA4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24;p73">
              <a:extLst>
                <a:ext uri="{FF2B5EF4-FFF2-40B4-BE49-F238E27FC236}">
                  <a16:creationId xmlns:a16="http://schemas.microsoft.com/office/drawing/2014/main" id="{DB4BB5C7-AB27-1EC7-DD0D-E6B63EAFE418}"/>
                </a:ext>
              </a:extLst>
            </p:cNvPr>
            <p:cNvSpPr/>
            <p:nvPr/>
          </p:nvSpPr>
          <p:spPr>
            <a:xfrm>
              <a:off x="5899709" y="2419904"/>
              <a:ext cx="675336" cy="1036279"/>
            </a:xfrm>
            <a:custGeom>
              <a:avLst/>
              <a:gdLst/>
              <a:ahLst/>
              <a:cxnLst/>
              <a:rect l="l" t="t" r="r" b="b"/>
              <a:pathLst>
                <a:path w="43423" h="66631" extrusionOk="0">
                  <a:moveTo>
                    <a:pt x="3082" y="0"/>
                  </a:moveTo>
                  <a:cubicBezTo>
                    <a:pt x="3082" y="0"/>
                    <a:pt x="438" y="5067"/>
                    <a:pt x="220" y="9634"/>
                  </a:cubicBezTo>
                  <a:cubicBezTo>
                    <a:pt x="0" y="14200"/>
                    <a:pt x="176" y="19405"/>
                    <a:pt x="10399" y="22296"/>
                  </a:cubicBezTo>
                  <a:cubicBezTo>
                    <a:pt x="20622" y="25186"/>
                    <a:pt x="27001" y="26939"/>
                    <a:pt x="27321" y="27033"/>
                  </a:cubicBezTo>
                  <a:cubicBezTo>
                    <a:pt x="27640" y="27125"/>
                    <a:pt x="24875" y="35830"/>
                    <a:pt x="24148" y="42128"/>
                  </a:cubicBezTo>
                  <a:cubicBezTo>
                    <a:pt x="23421" y="48426"/>
                    <a:pt x="22470" y="65923"/>
                    <a:pt x="22470" y="65923"/>
                  </a:cubicBezTo>
                  <a:cubicBezTo>
                    <a:pt x="22470" y="65923"/>
                    <a:pt x="23776" y="66631"/>
                    <a:pt x="25712" y="66631"/>
                  </a:cubicBezTo>
                  <a:cubicBezTo>
                    <a:pt x="26318" y="66631"/>
                    <a:pt x="26986" y="66562"/>
                    <a:pt x="27695" y="66379"/>
                  </a:cubicBezTo>
                  <a:cubicBezTo>
                    <a:pt x="31761" y="65333"/>
                    <a:pt x="32453" y="64545"/>
                    <a:pt x="32453" y="64545"/>
                  </a:cubicBezTo>
                  <a:cubicBezTo>
                    <a:pt x="32453" y="64545"/>
                    <a:pt x="43423" y="26389"/>
                    <a:pt x="43025" y="22974"/>
                  </a:cubicBezTo>
                  <a:cubicBezTo>
                    <a:pt x="42354" y="17203"/>
                    <a:pt x="21876" y="9979"/>
                    <a:pt x="21399" y="8891"/>
                  </a:cubicBezTo>
                  <a:cubicBezTo>
                    <a:pt x="21003" y="7990"/>
                    <a:pt x="21820" y="4331"/>
                    <a:pt x="21820" y="4331"/>
                  </a:cubicBezTo>
                  <a:lnTo>
                    <a:pt x="30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25;p73">
              <a:extLst>
                <a:ext uri="{FF2B5EF4-FFF2-40B4-BE49-F238E27FC236}">
                  <a16:creationId xmlns:a16="http://schemas.microsoft.com/office/drawing/2014/main" id="{2A159A52-97DB-3E2D-3766-C942EBEFA951}"/>
                </a:ext>
              </a:extLst>
            </p:cNvPr>
            <p:cNvSpPr/>
            <p:nvPr/>
          </p:nvSpPr>
          <p:spPr>
            <a:xfrm>
              <a:off x="5870330" y="1797228"/>
              <a:ext cx="520729" cy="735493"/>
            </a:xfrm>
            <a:custGeom>
              <a:avLst/>
              <a:gdLst/>
              <a:ahLst/>
              <a:cxnLst/>
              <a:rect l="l" t="t" r="r" b="b"/>
              <a:pathLst>
                <a:path w="33482" h="47291" extrusionOk="0">
                  <a:moveTo>
                    <a:pt x="21192" y="0"/>
                  </a:moveTo>
                  <a:cubicBezTo>
                    <a:pt x="19543" y="0"/>
                    <a:pt x="14582" y="2372"/>
                    <a:pt x="13018" y="6590"/>
                  </a:cubicBezTo>
                  <a:cubicBezTo>
                    <a:pt x="11402" y="10945"/>
                    <a:pt x="3568" y="26536"/>
                    <a:pt x="869" y="36835"/>
                  </a:cubicBezTo>
                  <a:cubicBezTo>
                    <a:pt x="1" y="40147"/>
                    <a:pt x="2908" y="44481"/>
                    <a:pt x="2908" y="44481"/>
                  </a:cubicBezTo>
                  <a:cubicBezTo>
                    <a:pt x="2908" y="44481"/>
                    <a:pt x="4756" y="45607"/>
                    <a:pt x="9620" y="46776"/>
                  </a:cubicBezTo>
                  <a:cubicBezTo>
                    <a:pt x="11281" y="47175"/>
                    <a:pt x="13961" y="47290"/>
                    <a:pt x="16507" y="47290"/>
                  </a:cubicBezTo>
                  <a:cubicBezTo>
                    <a:pt x="20005" y="47290"/>
                    <a:pt x="23250" y="47072"/>
                    <a:pt x="23250" y="47072"/>
                  </a:cubicBezTo>
                  <a:cubicBezTo>
                    <a:pt x="23250" y="47072"/>
                    <a:pt x="25975" y="43076"/>
                    <a:pt x="29584" y="30549"/>
                  </a:cubicBezTo>
                  <a:cubicBezTo>
                    <a:pt x="31350" y="24421"/>
                    <a:pt x="32181" y="18642"/>
                    <a:pt x="32831" y="13611"/>
                  </a:cubicBezTo>
                  <a:cubicBezTo>
                    <a:pt x="33482" y="8574"/>
                    <a:pt x="30486" y="3772"/>
                    <a:pt x="30486" y="3772"/>
                  </a:cubicBezTo>
                  <a:cubicBezTo>
                    <a:pt x="30370" y="3794"/>
                    <a:pt x="30241" y="3804"/>
                    <a:pt x="30101" y="3804"/>
                  </a:cubicBezTo>
                  <a:cubicBezTo>
                    <a:pt x="27755" y="3804"/>
                    <a:pt x="22213" y="971"/>
                    <a:pt x="21693" y="169"/>
                  </a:cubicBezTo>
                  <a:cubicBezTo>
                    <a:pt x="21619" y="56"/>
                    <a:pt x="21445" y="0"/>
                    <a:pt x="21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26;p73">
              <a:extLst>
                <a:ext uri="{FF2B5EF4-FFF2-40B4-BE49-F238E27FC236}">
                  <a16:creationId xmlns:a16="http://schemas.microsoft.com/office/drawing/2014/main" id="{C2BACF92-F83C-CCF1-96DF-B0D55645F328}"/>
                </a:ext>
              </a:extLst>
            </p:cNvPr>
            <p:cNvSpPr/>
            <p:nvPr/>
          </p:nvSpPr>
          <p:spPr>
            <a:xfrm>
              <a:off x="6245923" y="1480128"/>
              <a:ext cx="241157" cy="283149"/>
            </a:xfrm>
            <a:custGeom>
              <a:avLst/>
              <a:gdLst/>
              <a:ahLst/>
              <a:cxnLst/>
              <a:rect l="l" t="t" r="r" b="b"/>
              <a:pathLst>
                <a:path w="15506" h="18206" extrusionOk="0">
                  <a:moveTo>
                    <a:pt x="7646" y="0"/>
                  </a:moveTo>
                  <a:cubicBezTo>
                    <a:pt x="5737" y="0"/>
                    <a:pt x="3737" y="652"/>
                    <a:pt x="2160" y="2293"/>
                  </a:cubicBezTo>
                  <a:cubicBezTo>
                    <a:pt x="1423" y="3052"/>
                    <a:pt x="0" y="5509"/>
                    <a:pt x="538" y="10136"/>
                  </a:cubicBezTo>
                  <a:cubicBezTo>
                    <a:pt x="856" y="12912"/>
                    <a:pt x="2051" y="15042"/>
                    <a:pt x="2947" y="16095"/>
                  </a:cubicBezTo>
                  <a:cubicBezTo>
                    <a:pt x="3545" y="16780"/>
                    <a:pt x="6210" y="18116"/>
                    <a:pt x="8272" y="18116"/>
                  </a:cubicBezTo>
                  <a:cubicBezTo>
                    <a:pt x="8338" y="18116"/>
                    <a:pt x="8404" y="18115"/>
                    <a:pt x="8469" y="18112"/>
                  </a:cubicBezTo>
                  <a:cubicBezTo>
                    <a:pt x="10698" y="18017"/>
                    <a:pt x="13122" y="18205"/>
                    <a:pt x="13221" y="17286"/>
                  </a:cubicBezTo>
                  <a:cubicBezTo>
                    <a:pt x="13420" y="15575"/>
                    <a:pt x="13696" y="13423"/>
                    <a:pt x="13696" y="13423"/>
                  </a:cubicBezTo>
                  <a:cubicBezTo>
                    <a:pt x="13696" y="13423"/>
                    <a:pt x="13989" y="13463"/>
                    <a:pt x="14291" y="13463"/>
                  </a:cubicBezTo>
                  <a:cubicBezTo>
                    <a:pt x="14580" y="13463"/>
                    <a:pt x="14877" y="13427"/>
                    <a:pt x="14935" y="13286"/>
                  </a:cubicBezTo>
                  <a:cubicBezTo>
                    <a:pt x="15258" y="12510"/>
                    <a:pt x="14636" y="11297"/>
                    <a:pt x="14417" y="8281"/>
                  </a:cubicBezTo>
                  <a:cubicBezTo>
                    <a:pt x="14357" y="7471"/>
                    <a:pt x="15505" y="6767"/>
                    <a:pt x="13830" y="3127"/>
                  </a:cubicBezTo>
                  <a:cubicBezTo>
                    <a:pt x="13036" y="1395"/>
                    <a:pt x="10438" y="0"/>
                    <a:pt x="7646" y="0"/>
                  </a:cubicBezTo>
                  <a:close/>
                </a:path>
              </a:pathLst>
            </a:custGeom>
            <a:solidFill>
              <a:srgbClr val="FFB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27;p73">
              <a:extLst>
                <a:ext uri="{FF2B5EF4-FFF2-40B4-BE49-F238E27FC236}">
                  <a16:creationId xmlns:a16="http://schemas.microsoft.com/office/drawing/2014/main" id="{1DE959C1-BFBD-D108-DECA-31AB7D0B2DF6}"/>
                </a:ext>
              </a:extLst>
            </p:cNvPr>
            <p:cNvSpPr/>
            <p:nvPr/>
          </p:nvSpPr>
          <p:spPr>
            <a:xfrm>
              <a:off x="6148486" y="1881958"/>
              <a:ext cx="322528" cy="425874"/>
            </a:xfrm>
            <a:custGeom>
              <a:avLst/>
              <a:gdLst/>
              <a:ahLst/>
              <a:cxnLst/>
              <a:rect l="l" t="t" r="r" b="b"/>
              <a:pathLst>
                <a:path w="20738" h="27383" extrusionOk="0">
                  <a:moveTo>
                    <a:pt x="5669" y="1"/>
                  </a:moveTo>
                  <a:cubicBezTo>
                    <a:pt x="4718" y="1"/>
                    <a:pt x="1003" y="323"/>
                    <a:pt x="485" y="5306"/>
                  </a:cubicBezTo>
                  <a:cubicBezTo>
                    <a:pt x="0" y="9969"/>
                    <a:pt x="12917" y="26121"/>
                    <a:pt x="14861" y="27129"/>
                  </a:cubicBezTo>
                  <a:cubicBezTo>
                    <a:pt x="15198" y="27303"/>
                    <a:pt x="15601" y="27383"/>
                    <a:pt x="16030" y="27383"/>
                  </a:cubicBezTo>
                  <a:cubicBezTo>
                    <a:pt x="18080" y="27383"/>
                    <a:pt x="20737" y="25554"/>
                    <a:pt x="19813" y="23334"/>
                  </a:cubicBezTo>
                  <a:cubicBezTo>
                    <a:pt x="16792" y="16064"/>
                    <a:pt x="11493" y="8"/>
                    <a:pt x="5944" y="8"/>
                  </a:cubicBezTo>
                  <a:cubicBezTo>
                    <a:pt x="5927" y="8"/>
                    <a:pt x="5909" y="8"/>
                    <a:pt x="5891" y="8"/>
                  </a:cubicBezTo>
                  <a:cubicBezTo>
                    <a:pt x="5891" y="8"/>
                    <a:pt x="5811" y="1"/>
                    <a:pt x="5669" y="1"/>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28;p73">
              <a:extLst>
                <a:ext uri="{FF2B5EF4-FFF2-40B4-BE49-F238E27FC236}">
                  <a16:creationId xmlns:a16="http://schemas.microsoft.com/office/drawing/2014/main" id="{E94B8E0C-B72D-45E1-190B-E84A275FC282}"/>
                </a:ext>
              </a:extLst>
            </p:cNvPr>
            <p:cNvSpPr/>
            <p:nvPr/>
          </p:nvSpPr>
          <p:spPr>
            <a:xfrm>
              <a:off x="6364246" y="2149523"/>
              <a:ext cx="451271" cy="161870"/>
            </a:xfrm>
            <a:custGeom>
              <a:avLst/>
              <a:gdLst/>
              <a:ahLst/>
              <a:cxnLst/>
              <a:rect l="l" t="t" r="r" b="b"/>
              <a:pathLst>
                <a:path w="29016" h="10408" extrusionOk="0">
                  <a:moveTo>
                    <a:pt x="21134" y="0"/>
                  </a:moveTo>
                  <a:cubicBezTo>
                    <a:pt x="14357" y="0"/>
                    <a:pt x="3207" y="1406"/>
                    <a:pt x="1165" y="4158"/>
                  </a:cubicBezTo>
                  <a:cubicBezTo>
                    <a:pt x="1165" y="4158"/>
                    <a:pt x="1" y="8991"/>
                    <a:pt x="1612" y="10055"/>
                  </a:cubicBezTo>
                  <a:cubicBezTo>
                    <a:pt x="1982" y="10299"/>
                    <a:pt x="2618" y="10407"/>
                    <a:pt x="3450" y="10407"/>
                  </a:cubicBezTo>
                  <a:cubicBezTo>
                    <a:pt x="9426" y="10407"/>
                    <a:pt x="25575" y="4820"/>
                    <a:pt x="27182" y="3637"/>
                  </a:cubicBezTo>
                  <a:cubicBezTo>
                    <a:pt x="29015" y="2296"/>
                    <a:pt x="28255" y="1007"/>
                    <a:pt x="25518" y="336"/>
                  </a:cubicBezTo>
                  <a:cubicBezTo>
                    <a:pt x="24604" y="112"/>
                    <a:pt x="23042" y="0"/>
                    <a:pt x="21134" y="0"/>
                  </a:cubicBez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29;p73">
              <a:extLst>
                <a:ext uri="{FF2B5EF4-FFF2-40B4-BE49-F238E27FC236}">
                  <a16:creationId xmlns:a16="http://schemas.microsoft.com/office/drawing/2014/main" id="{CC0C8530-5877-9CFE-5E1F-68EC0991A638}"/>
                </a:ext>
              </a:extLst>
            </p:cNvPr>
            <p:cNvSpPr/>
            <p:nvPr/>
          </p:nvSpPr>
          <p:spPr>
            <a:xfrm>
              <a:off x="6153837" y="1453300"/>
              <a:ext cx="374800" cy="340724"/>
            </a:xfrm>
            <a:custGeom>
              <a:avLst/>
              <a:gdLst/>
              <a:ahLst/>
              <a:cxnLst/>
              <a:rect l="l" t="t" r="r" b="b"/>
              <a:pathLst>
                <a:path w="24099" h="21908" extrusionOk="0">
                  <a:moveTo>
                    <a:pt x="12734" y="1"/>
                  </a:moveTo>
                  <a:cubicBezTo>
                    <a:pt x="10533" y="1"/>
                    <a:pt x="8189" y="600"/>
                    <a:pt x="6003" y="2282"/>
                  </a:cubicBezTo>
                  <a:cubicBezTo>
                    <a:pt x="1" y="6900"/>
                    <a:pt x="4814" y="17065"/>
                    <a:pt x="4814" y="17065"/>
                  </a:cubicBezTo>
                  <a:cubicBezTo>
                    <a:pt x="4814" y="17065"/>
                    <a:pt x="14414" y="21907"/>
                    <a:pt x="16708" y="21907"/>
                  </a:cubicBezTo>
                  <a:cubicBezTo>
                    <a:pt x="19002" y="21907"/>
                    <a:pt x="22570" y="17830"/>
                    <a:pt x="23139" y="15458"/>
                  </a:cubicBezTo>
                  <a:cubicBezTo>
                    <a:pt x="23378" y="14460"/>
                    <a:pt x="14075" y="13157"/>
                    <a:pt x="15349" y="9164"/>
                  </a:cubicBezTo>
                  <a:cubicBezTo>
                    <a:pt x="15678" y="8131"/>
                    <a:pt x="18458" y="7977"/>
                    <a:pt x="20704" y="7977"/>
                  </a:cubicBezTo>
                  <a:cubicBezTo>
                    <a:pt x="21662" y="7977"/>
                    <a:pt x="22523" y="8005"/>
                    <a:pt x="23056" y="8005"/>
                  </a:cubicBezTo>
                  <a:cubicBezTo>
                    <a:pt x="23332" y="8005"/>
                    <a:pt x="23521" y="7998"/>
                    <a:pt x="23589" y="7975"/>
                  </a:cubicBezTo>
                  <a:cubicBezTo>
                    <a:pt x="24099" y="7804"/>
                    <a:pt x="23080" y="4747"/>
                    <a:pt x="21890" y="3387"/>
                  </a:cubicBezTo>
                  <a:cubicBezTo>
                    <a:pt x="21093" y="2476"/>
                    <a:pt x="17206" y="1"/>
                    <a:pt x="12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830;p73">
              <a:extLst>
                <a:ext uri="{FF2B5EF4-FFF2-40B4-BE49-F238E27FC236}">
                  <a16:creationId xmlns:a16="http://schemas.microsoft.com/office/drawing/2014/main" id="{9C975F66-9DA4-9472-77D1-5FB038AD556A}"/>
                </a:ext>
              </a:extLst>
            </p:cNvPr>
            <p:cNvSpPr/>
            <p:nvPr/>
          </p:nvSpPr>
          <p:spPr>
            <a:xfrm>
              <a:off x="6187072" y="1727615"/>
              <a:ext cx="208124" cy="207128"/>
            </a:xfrm>
            <a:custGeom>
              <a:avLst/>
              <a:gdLst/>
              <a:ahLst/>
              <a:cxnLst/>
              <a:rect l="l" t="t" r="r" b="b"/>
              <a:pathLst>
                <a:path w="13382" h="13318" extrusionOk="0">
                  <a:moveTo>
                    <a:pt x="2741" y="0"/>
                  </a:moveTo>
                  <a:lnTo>
                    <a:pt x="1" y="4780"/>
                  </a:lnTo>
                  <a:lnTo>
                    <a:pt x="12120" y="13317"/>
                  </a:lnTo>
                  <a:lnTo>
                    <a:pt x="13381" y="11470"/>
                  </a:lnTo>
                  <a:lnTo>
                    <a:pt x="12120" y="5799"/>
                  </a:lnTo>
                  <a:lnTo>
                    <a:pt x="27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831;p73">
              <a:extLst>
                <a:ext uri="{FF2B5EF4-FFF2-40B4-BE49-F238E27FC236}">
                  <a16:creationId xmlns:a16="http://schemas.microsoft.com/office/drawing/2014/main" id="{56F556B0-5184-A96D-45CA-52FBD5654975}"/>
                </a:ext>
              </a:extLst>
            </p:cNvPr>
            <p:cNvSpPr/>
            <p:nvPr/>
          </p:nvSpPr>
          <p:spPr>
            <a:xfrm>
              <a:off x="6244057" y="3232646"/>
              <a:ext cx="211934" cy="234065"/>
            </a:xfrm>
            <a:custGeom>
              <a:avLst/>
              <a:gdLst/>
              <a:ahLst/>
              <a:cxnLst/>
              <a:rect l="l" t="t" r="r" b="b"/>
              <a:pathLst>
                <a:path w="13627" h="15050" extrusionOk="0">
                  <a:moveTo>
                    <a:pt x="881" y="1"/>
                  </a:moveTo>
                  <a:lnTo>
                    <a:pt x="1" y="15049"/>
                  </a:lnTo>
                  <a:lnTo>
                    <a:pt x="10908" y="13186"/>
                  </a:lnTo>
                  <a:lnTo>
                    <a:pt x="13626" y="1037"/>
                  </a:lnTo>
                  <a:lnTo>
                    <a:pt x="13626" y="1037"/>
                  </a:lnTo>
                  <a:cubicBezTo>
                    <a:pt x="13626" y="1037"/>
                    <a:pt x="11504" y="1628"/>
                    <a:pt x="9322" y="1628"/>
                  </a:cubicBezTo>
                  <a:cubicBezTo>
                    <a:pt x="8884" y="1628"/>
                    <a:pt x="8445" y="1604"/>
                    <a:pt x="8019" y="1547"/>
                  </a:cubicBezTo>
                  <a:cubicBezTo>
                    <a:pt x="5470" y="1207"/>
                    <a:pt x="881"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832;p73">
              <a:extLst>
                <a:ext uri="{FF2B5EF4-FFF2-40B4-BE49-F238E27FC236}">
                  <a16:creationId xmlns:a16="http://schemas.microsoft.com/office/drawing/2014/main" id="{9970A4DC-0E66-EF07-90CC-11378A1FEEDE}"/>
                </a:ext>
              </a:extLst>
            </p:cNvPr>
            <p:cNvSpPr/>
            <p:nvPr/>
          </p:nvSpPr>
          <p:spPr>
            <a:xfrm>
              <a:off x="6220510" y="1929222"/>
              <a:ext cx="107048" cy="136551"/>
            </a:xfrm>
            <a:custGeom>
              <a:avLst/>
              <a:gdLst/>
              <a:ahLst/>
              <a:cxnLst/>
              <a:rect l="l" t="t" r="r" b="b"/>
              <a:pathLst>
                <a:path w="6883" h="8780" extrusionOk="0">
                  <a:moveTo>
                    <a:pt x="2153" y="0"/>
                  </a:moveTo>
                  <a:cubicBezTo>
                    <a:pt x="1927" y="0"/>
                    <a:pt x="1710" y="44"/>
                    <a:pt x="1508" y="136"/>
                  </a:cubicBezTo>
                  <a:cubicBezTo>
                    <a:pt x="197" y="732"/>
                    <a:pt x="0" y="3119"/>
                    <a:pt x="1068" y="5469"/>
                  </a:cubicBezTo>
                  <a:cubicBezTo>
                    <a:pt x="1971" y="7456"/>
                    <a:pt x="3490" y="8780"/>
                    <a:pt x="4730" y="8780"/>
                  </a:cubicBezTo>
                  <a:cubicBezTo>
                    <a:pt x="4956" y="8780"/>
                    <a:pt x="5173" y="8736"/>
                    <a:pt x="5375" y="8644"/>
                  </a:cubicBezTo>
                  <a:cubicBezTo>
                    <a:pt x="6686" y="8048"/>
                    <a:pt x="6883" y="5661"/>
                    <a:pt x="5816" y="3312"/>
                  </a:cubicBezTo>
                  <a:cubicBezTo>
                    <a:pt x="4912" y="1324"/>
                    <a:pt x="3394" y="0"/>
                    <a:pt x="2153"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833;p73">
              <a:extLst>
                <a:ext uri="{FF2B5EF4-FFF2-40B4-BE49-F238E27FC236}">
                  <a16:creationId xmlns:a16="http://schemas.microsoft.com/office/drawing/2014/main" id="{EC22C7CF-8777-7085-4B56-15910E55DD16}"/>
                </a:ext>
              </a:extLst>
            </p:cNvPr>
            <p:cNvSpPr/>
            <p:nvPr/>
          </p:nvSpPr>
          <p:spPr>
            <a:xfrm>
              <a:off x="6667676" y="2086333"/>
              <a:ext cx="252744" cy="166521"/>
            </a:xfrm>
            <a:custGeom>
              <a:avLst/>
              <a:gdLst/>
              <a:ahLst/>
              <a:cxnLst/>
              <a:rect l="l" t="t" r="r" b="b"/>
              <a:pathLst>
                <a:path w="16251" h="10707" extrusionOk="0">
                  <a:moveTo>
                    <a:pt x="10197" y="1"/>
                  </a:moveTo>
                  <a:lnTo>
                    <a:pt x="5864" y="3182"/>
                  </a:lnTo>
                  <a:lnTo>
                    <a:pt x="1" y="4088"/>
                  </a:lnTo>
                  <a:lnTo>
                    <a:pt x="576" y="10707"/>
                  </a:lnTo>
                  <a:lnTo>
                    <a:pt x="6948" y="8539"/>
                  </a:lnTo>
                  <a:cubicBezTo>
                    <a:pt x="6948" y="8539"/>
                    <a:pt x="7840" y="8985"/>
                    <a:pt x="10006" y="9049"/>
                  </a:cubicBezTo>
                  <a:cubicBezTo>
                    <a:pt x="10120" y="9052"/>
                    <a:pt x="10233" y="9054"/>
                    <a:pt x="10346" y="9054"/>
                  </a:cubicBezTo>
                  <a:cubicBezTo>
                    <a:pt x="12378" y="9054"/>
                    <a:pt x="14183" y="8539"/>
                    <a:pt x="14183" y="8539"/>
                  </a:cubicBezTo>
                  <a:cubicBezTo>
                    <a:pt x="14183" y="8539"/>
                    <a:pt x="14629" y="8029"/>
                    <a:pt x="13571" y="7456"/>
                  </a:cubicBezTo>
                  <a:cubicBezTo>
                    <a:pt x="13126" y="7214"/>
                    <a:pt x="12567" y="7145"/>
                    <a:pt x="12033" y="7145"/>
                  </a:cubicBezTo>
                  <a:cubicBezTo>
                    <a:pt x="11303" y="7145"/>
                    <a:pt x="10619" y="7275"/>
                    <a:pt x="10330" y="7275"/>
                  </a:cubicBezTo>
                  <a:cubicBezTo>
                    <a:pt x="10328" y="7275"/>
                    <a:pt x="10326" y="7275"/>
                    <a:pt x="10325" y="7275"/>
                  </a:cubicBezTo>
                  <a:cubicBezTo>
                    <a:pt x="8924" y="7264"/>
                    <a:pt x="7967" y="2932"/>
                    <a:pt x="10834" y="2932"/>
                  </a:cubicBezTo>
                  <a:cubicBezTo>
                    <a:pt x="11645" y="2932"/>
                    <a:pt x="13829" y="2804"/>
                    <a:pt x="13829" y="2804"/>
                  </a:cubicBezTo>
                  <a:cubicBezTo>
                    <a:pt x="13829" y="2804"/>
                    <a:pt x="15107" y="5884"/>
                    <a:pt x="15666" y="5884"/>
                  </a:cubicBezTo>
                  <a:cubicBezTo>
                    <a:pt x="15693" y="5884"/>
                    <a:pt x="15718" y="5877"/>
                    <a:pt x="15741" y="5862"/>
                  </a:cubicBezTo>
                  <a:cubicBezTo>
                    <a:pt x="16250" y="5544"/>
                    <a:pt x="15202" y="1275"/>
                    <a:pt x="15202" y="1275"/>
                  </a:cubicBezTo>
                  <a:lnTo>
                    <a:pt x="101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834;p73">
              <a:extLst>
                <a:ext uri="{FF2B5EF4-FFF2-40B4-BE49-F238E27FC236}">
                  <a16:creationId xmlns:a16="http://schemas.microsoft.com/office/drawing/2014/main" id="{9186B4F9-8249-13E5-45AA-F0D12C5AAD73}"/>
                </a:ext>
              </a:extLst>
            </p:cNvPr>
            <p:cNvSpPr/>
            <p:nvPr/>
          </p:nvSpPr>
          <p:spPr>
            <a:xfrm>
              <a:off x="4936000" y="3714500"/>
              <a:ext cx="3007200" cy="219000"/>
            </a:xfrm>
            <a:prstGeom prst="ellipse">
              <a:avLst/>
            </a:prstGeom>
            <a:solidFill>
              <a:srgbClr val="183147">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85" name="Google Shape;485;p41"/>
          <p:cNvSpPr txBox="1">
            <a:spLocks noGrp="1"/>
          </p:cNvSpPr>
          <p:nvPr>
            <p:ph type="title" idx="15"/>
          </p:nvPr>
        </p:nvSpPr>
        <p:spPr>
          <a:xfrm>
            <a:off x="-2210940" y="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TYPES OF CRIME:</a:t>
            </a:r>
            <a:endParaRPr dirty="0"/>
          </a:p>
        </p:txBody>
      </p:sp>
      <p:pic>
        <p:nvPicPr>
          <p:cNvPr id="3" name="Picture 2">
            <a:extLst>
              <a:ext uri="{FF2B5EF4-FFF2-40B4-BE49-F238E27FC236}">
                <a16:creationId xmlns:a16="http://schemas.microsoft.com/office/drawing/2014/main" id="{6BDAC190-CF2A-D08C-90BF-70E6F08CF434}"/>
              </a:ext>
            </a:extLst>
          </p:cNvPr>
          <p:cNvPicPr>
            <a:picLocks noChangeAspect="1"/>
          </p:cNvPicPr>
          <p:nvPr/>
        </p:nvPicPr>
        <p:blipFill>
          <a:blip r:embed="rId3"/>
          <a:stretch>
            <a:fillRect/>
          </a:stretch>
        </p:blipFill>
        <p:spPr>
          <a:xfrm>
            <a:off x="2449834" y="742539"/>
            <a:ext cx="6118567" cy="4217012"/>
          </a:xfrm>
          <a:prstGeom prst="rect">
            <a:avLst/>
          </a:prstGeom>
        </p:spPr>
      </p:pic>
      <p:grpSp>
        <p:nvGrpSpPr>
          <p:cNvPr id="2" name="Google Shape;769;p47">
            <a:extLst>
              <a:ext uri="{FF2B5EF4-FFF2-40B4-BE49-F238E27FC236}">
                <a16:creationId xmlns:a16="http://schemas.microsoft.com/office/drawing/2014/main" id="{DEE61EE5-80FD-7381-8AFB-7663F5E6EC63}"/>
              </a:ext>
            </a:extLst>
          </p:cNvPr>
          <p:cNvGrpSpPr/>
          <p:nvPr/>
        </p:nvGrpSpPr>
        <p:grpSpPr>
          <a:xfrm>
            <a:off x="125202" y="3031958"/>
            <a:ext cx="1780602" cy="1927593"/>
            <a:chOff x="5230317" y="1052399"/>
            <a:chExt cx="3278400" cy="3421326"/>
          </a:xfrm>
        </p:grpSpPr>
        <p:sp>
          <p:nvSpPr>
            <p:cNvPr id="4" name="Google Shape;770;p47">
              <a:extLst>
                <a:ext uri="{FF2B5EF4-FFF2-40B4-BE49-F238E27FC236}">
                  <a16:creationId xmlns:a16="http://schemas.microsoft.com/office/drawing/2014/main" id="{D96D3933-A2BB-5879-EA6E-31AE99D1B17D}"/>
                </a:ext>
              </a:extLst>
            </p:cNvPr>
            <p:cNvSpPr/>
            <p:nvPr/>
          </p:nvSpPr>
          <p:spPr>
            <a:xfrm>
              <a:off x="5230317" y="4298225"/>
              <a:ext cx="3278400" cy="175500"/>
            </a:xfrm>
            <a:prstGeom prst="ellipse">
              <a:avLst/>
            </a:prstGeom>
            <a:solidFill>
              <a:srgbClr val="183147">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1;p47">
              <a:extLst>
                <a:ext uri="{FF2B5EF4-FFF2-40B4-BE49-F238E27FC236}">
                  <a16:creationId xmlns:a16="http://schemas.microsoft.com/office/drawing/2014/main" id="{3A9FAC2B-0CFF-58E7-D494-A27624C9B471}"/>
                </a:ext>
              </a:extLst>
            </p:cNvPr>
            <p:cNvSpPr/>
            <p:nvPr/>
          </p:nvSpPr>
          <p:spPr>
            <a:xfrm>
              <a:off x="7980730" y="1558453"/>
              <a:ext cx="106440" cy="140445"/>
            </a:xfrm>
            <a:custGeom>
              <a:avLst/>
              <a:gdLst/>
              <a:ahLst/>
              <a:cxnLst/>
              <a:rect l="l" t="t" r="r" b="b"/>
              <a:pathLst>
                <a:path w="2069" h="2730" extrusionOk="0">
                  <a:moveTo>
                    <a:pt x="390" y="1"/>
                  </a:moveTo>
                  <a:lnTo>
                    <a:pt x="42" y="85"/>
                  </a:lnTo>
                  <a:cubicBezTo>
                    <a:pt x="42" y="85"/>
                    <a:pt x="1" y="1094"/>
                    <a:pt x="83" y="1236"/>
                  </a:cubicBezTo>
                  <a:cubicBezTo>
                    <a:pt x="166" y="1378"/>
                    <a:pt x="827" y="2730"/>
                    <a:pt x="827" y="2730"/>
                  </a:cubicBezTo>
                  <a:cubicBezTo>
                    <a:pt x="827" y="2730"/>
                    <a:pt x="1483" y="2610"/>
                    <a:pt x="1753" y="2468"/>
                  </a:cubicBezTo>
                  <a:cubicBezTo>
                    <a:pt x="2024" y="2326"/>
                    <a:pt x="2068" y="1233"/>
                    <a:pt x="390" y="1"/>
                  </a:cubicBez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2;p47">
              <a:extLst>
                <a:ext uri="{FF2B5EF4-FFF2-40B4-BE49-F238E27FC236}">
                  <a16:creationId xmlns:a16="http://schemas.microsoft.com/office/drawing/2014/main" id="{39EC95AA-D931-3722-BE38-3982A964AB58}"/>
                </a:ext>
              </a:extLst>
            </p:cNvPr>
            <p:cNvSpPr/>
            <p:nvPr/>
          </p:nvSpPr>
          <p:spPr>
            <a:xfrm>
              <a:off x="7895796" y="1258484"/>
              <a:ext cx="282896" cy="463674"/>
            </a:xfrm>
            <a:custGeom>
              <a:avLst/>
              <a:gdLst/>
              <a:ahLst/>
              <a:cxnLst/>
              <a:rect l="l" t="t" r="r" b="b"/>
              <a:pathLst>
                <a:path w="5499" h="9013" extrusionOk="0">
                  <a:moveTo>
                    <a:pt x="3041" y="0"/>
                  </a:moveTo>
                  <a:cubicBezTo>
                    <a:pt x="3013" y="0"/>
                    <a:pt x="2989" y="9"/>
                    <a:pt x="2972" y="28"/>
                  </a:cubicBezTo>
                  <a:cubicBezTo>
                    <a:pt x="2767" y="251"/>
                    <a:pt x="212" y="5515"/>
                    <a:pt x="107" y="5740"/>
                  </a:cubicBezTo>
                  <a:cubicBezTo>
                    <a:pt x="1" y="5965"/>
                    <a:pt x="470" y="6407"/>
                    <a:pt x="1103" y="6688"/>
                  </a:cubicBezTo>
                  <a:cubicBezTo>
                    <a:pt x="1269" y="6762"/>
                    <a:pt x="1399" y="6787"/>
                    <a:pt x="1507" y="6787"/>
                  </a:cubicBezTo>
                  <a:cubicBezTo>
                    <a:pt x="1733" y="6787"/>
                    <a:pt x="1861" y="6676"/>
                    <a:pt x="2023" y="6676"/>
                  </a:cubicBezTo>
                  <a:cubicBezTo>
                    <a:pt x="2076" y="6676"/>
                    <a:pt x="2133" y="6689"/>
                    <a:pt x="2199" y="6721"/>
                  </a:cubicBezTo>
                  <a:cubicBezTo>
                    <a:pt x="2554" y="6896"/>
                    <a:pt x="4074" y="9012"/>
                    <a:pt x="4314" y="9012"/>
                  </a:cubicBezTo>
                  <a:cubicBezTo>
                    <a:pt x="4315" y="9012"/>
                    <a:pt x="4316" y="9012"/>
                    <a:pt x="4317" y="9012"/>
                  </a:cubicBezTo>
                  <a:cubicBezTo>
                    <a:pt x="4546" y="8993"/>
                    <a:pt x="5228" y="7957"/>
                    <a:pt x="5363" y="7715"/>
                  </a:cubicBezTo>
                  <a:cubicBezTo>
                    <a:pt x="5499" y="7472"/>
                    <a:pt x="3728" y="6008"/>
                    <a:pt x="2774" y="5095"/>
                  </a:cubicBezTo>
                  <a:cubicBezTo>
                    <a:pt x="2774" y="5095"/>
                    <a:pt x="3844" y="2700"/>
                    <a:pt x="4101" y="1860"/>
                  </a:cubicBezTo>
                  <a:cubicBezTo>
                    <a:pt x="4336" y="1090"/>
                    <a:pt x="3362" y="0"/>
                    <a:pt x="30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73;p47">
              <a:extLst>
                <a:ext uri="{FF2B5EF4-FFF2-40B4-BE49-F238E27FC236}">
                  <a16:creationId xmlns:a16="http://schemas.microsoft.com/office/drawing/2014/main" id="{227784C6-6E38-6200-A979-5916EDEAEAE4}"/>
                </a:ext>
              </a:extLst>
            </p:cNvPr>
            <p:cNvSpPr/>
            <p:nvPr/>
          </p:nvSpPr>
          <p:spPr>
            <a:xfrm>
              <a:off x="8034695" y="1449495"/>
              <a:ext cx="55612" cy="105771"/>
            </a:xfrm>
            <a:custGeom>
              <a:avLst/>
              <a:gdLst/>
              <a:ahLst/>
              <a:cxnLst/>
              <a:rect l="l" t="t" r="r" b="b"/>
              <a:pathLst>
                <a:path w="1081" h="2056" extrusionOk="0">
                  <a:moveTo>
                    <a:pt x="163" y="1"/>
                  </a:moveTo>
                  <a:lnTo>
                    <a:pt x="0" y="258"/>
                  </a:lnTo>
                  <a:cubicBezTo>
                    <a:pt x="406" y="514"/>
                    <a:pt x="685" y="733"/>
                    <a:pt x="725" y="969"/>
                  </a:cubicBezTo>
                  <a:cubicBezTo>
                    <a:pt x="762" y="1175"/>
                    <a:pt x="633" y="1452"/>
                    <a:pt x="311" y="1869"/>
                  </a:cubicBezTo>
                  <a:lnTo>
                    <a:pt x="550" y="2055"/>
                  </a:lnTo>
                  <a:cubicBezTo>
                    <a:pt x="942" y="1552"/>
                    <a:pt x="1080" y="1222"/>
                    <a:pt x="1025" y="918"/>
                  </a:cubicBezTo>
                  <a:cubicBezTo>
                    <a:pt x="965" y="570"/>
                    <a:pt x="651" y="308"/>
                    <a:pt x="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74;p47">
              <a:extLst>
                <a:ext uri="{FF2B5EF4-FFF2-40B4-BE49-F238E27FC236}">
                  <a16:creationId xmlns:a16="http://schemas.microsoft.com/office/drawing/2014/main" id="{9A68DDB9-6D94-C797-E2C6-D6338505D141}"/>
                </a:ext>
              </a:extLst>
            </p:cNvPr>
            <p:cNvSpPr/>
            <p:nvPr/>
          </p:nvSpPr>
          <p:spPr>
            <a:xfrm>
              <a:off x="8030734" y="1533812"/>
              <a:ext cx="146927" cy="97694"/>
            </a:xfrm>
            <a:custGeom>
              <a:avLst/>
              <a:gdLst/>
              <a:ahLst/>
              <a:cxnLst/>
              <a:rect l="l" t="t" r="r" b="b"/>
              <a:pathLst>
                <a:path w="2856" h="1899" extrusionOk="0">
                  <a:moveTo>
                    <a:pt x="1010" y="1"/>
                  </a:moveTo>
                  <a:cubicBezTo>
                    <a:pt x="885" y="1"/>
                    <a:pt x="779" y="67"/>
                    <a:pt x="648" y="166"/>
                  </a:cubicBezTo>
                  <a:cubicBezTo>
                    <a:pt x="343" y="397"/>
                    <a:pt x="0" y="659"/>
                    <a:pt x="659" y="1348"/>
                  </a:cubicBezTo>
                  <a:cubicBezTo>
                    <a:pt x="1054" y="1761"/>
                    <a:pt x="1390" y="1898"/>
                    <a:pt x="1705" y="1898"/>
                  </a:cubicBezTo>
                  <a:cubicBezTo>
                    <a:pt x="1915" y="1898"/>
                    <a:pt x="2115" y="1837"/>
                    <a:pt x="2318" y="1756"/>
                  </a:cubicBezTo>
                  <a:cubicBezTo>
                    <a:pt x="2855" y="1620"/>
                    <a:pt x="2303" y="977"/>
                    <a:pt x="1712" y="429"/>
                  </a:cubicBezTo>
                  <a:cubicBezTo>
                    <a:pt x="1374" y="117"/>
                    <a:pt x="1175" y="1"/>
                    <a:pt x="1010" y="1"/>
                  </a:cubicBez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75;p47">
              <a:extLst>
                <a:ext uri="{FF2B5EF4-FFF2-40B4-BE49-F238E27FC236}">
                  <a16:creationId xmlns:a16="http://schemas.microsoft.com/office/drawing/2014/main" id="{9507AD4C-D49F-D3E4-E9AF-141DF34AB94A}"/>
                </a:ext>
              </a:extLst>
            </p:cNvPr>
            <p:cNvSpPr/>
            <p:nvPr/>
          </p:nvSpPr>
          <p:spPr>
            <a:xfrm>
              <a:off x="7916117" y="1516115"/>
              <a:ext cx="179029" cy="316181"/>
            </a:xfrm>
            <a:custGeom>
              <a:avLst/>
              <a:gdLst/>
              <a:ahLst/>
              <a:cxnLst/>
              <a:rect l="l" t="t" r="r" b="b"/>
              <a:pathLst>
                <a:path w="3480" h="6146" extrusionOk="0">
                  <a:moveTo>
                    <a:pt x="1315" y="1"/>
                  </a:moveTo>
                  <a:cubicBezTo>
                    <a:pt x="1173" y="1"/>
                    <a:pt x="967" y="1024"/>
                    <a:pt x="838" y="1350"/>
                  </a:cubicBezTo>
                  <a:cubicBezTo>
                    <a:pt x="706" y="1682"/>
                    <a:pt x="810" y="2865"/>
                    <a:pt x="760" y="3378"/>
                  </a:cubicBezTo>
                  <a:cubicBezTo>
                    <a:pt x="708" y="3893"/>
                    <a:pt x="1" y="5214"/>
                    <a:pt x="1" y="5214"/>
                  </a:cubicBezTo>
                  <a:lnTo>
                    <a:pt x="1444" y="6146"/>
                  </a:lnTo>
                  <a:cubicBezTo>
                    <a:pt x="1444" y="6146"/>
                    <a:pt x="2060" y="5042"/>
                    <a:pt x="2521" y="4726"/>
                  </a:cubicBezTo>
                  <a:cubicBezTo>
                    <a:pt x="3029" y="4377"/>
                    <a:pt x="3480" y="3608"/>
                    <a:pt x="3480" y="3608"/>
                  </a:cubicBezTo>
                  <a:lnTo>
                    <a:pt x="2755" y="2744"/>
                  </a:lnTo>
                  <a:lnTo>
                    <a:pt x="2246" y="3164"/>
                  </a:lnTo>
                  <a:cubicBezTo>
                    <a:pt x="2446" y="2862"/>
                    <a:pt x="1975" y="2433"/>
                    <a:pt x="1890" y="2074"/>
                  </a:cubicBezTo>
                  <a:cubicBezTo>
                    <a:pt x="1802" y="1714"/>
                    <a:pt x="1543" y="1543"/>
                    <a:pt x="1646" y="825"/>
                  </a:cubicBezTo>
                  <a:cubicBezTo>
                    <a:pt x="1748" y="106"/>
                    <a:pt x="1464" y="37"/>
                    <a:pt x="1322" y="1"/>
                  </a:cubicBezTo>
                  <a:cubicBezTo>
                    <a:pt x="1319" y="1"/>
                    <a:pt x="1317" y="1"/>
                    <a:pt x="1315" y="1"/>
                  </a:cubicBez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76;p47">
              <a:extLst>
                <a:ext uri="{FF2B5EF4-FFF2-40B4-BE49-F238E27FC236}">
                  <a16:creationId xmlns:a16="http://schemas.microsoft.com/office/drawing/2014/main" id="{59E11330-3CC0-A909-22C7-D5A1B20529C6}"/>
                </a:ext>
              </a:extLst>
            </p:cNvPr>
            <p:cNvSpPr/>
            <p:nvPr/>
          </p:nvSpPr>
          <p:spPr>
            <a:xfrm>
              <a:off x="8024097" y="1505723"/>
              <a:ext cx="43420" cy="38532"/>
            </a:xfrm>
            <a:custGeom>
              <a:avLst/>
              <a:gdLst/>
              <a:ahLst/>
              <a:cxnLst/>
              <a:rect l="l" t="t" r="r" b="b"/>
              <a:pathLst>
                <a:path w="844" h="749" extrusionOk="0">
                  <a:moveTo>
                    <a:pt x="403" y="1"/>
                  </a:moveTo>
                  <a:cubicBezTo>
                    <a:pt x="286" y="1"/>
                    <a:pt x="1" y="382"/>
                    <a:pt x="7" y="597"/>
                  </a:cubicBezTo>
                  <a:cubicBezTo>
                    <a:pt x="10" y="703"/>
                    <a:pt x="90" y="749"/>
                    <a:pt x="206" y="749"/>
                  </a:cubicBezTo>
                  <a:cubicBezTo>
                    <a:pt x="325" y="749"/>
                    <a:pt x="483" y="700"/>
                    <a:pt x="634" y="619"/>
                  </a:cubicBezTo>
                  <a:cubicBezTo>
                    <a:pt x="634" y="619"/>
                    <a:pt x="844" y="353"/>
                    <a:pt x="839" y="289"/>
                  </a:cubicBezTo>
                  <a:cubicBezTo>
                    <a:pt x="835" y="226"/>
                    <a:pt x="520" y="10"/>
                    <a:pt x="407" y="1"/>
                  </a:cubicBezTo>
                  <a:cubicBezTo>
                    <a:pt x="406" y="1"/>
                    <a:pt x="404" y="1"/>
                    <a:pt x="403" y="1"/>
                  </a:cubicBez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7;p47">
              <a:extLst>
                <a:ext uri="{FF2B5EF4-FFF2-40B4-BE49-F238E27FC236}">
                  <a16:creationId xmlns:a16="http://schemas.microsoft.com/office/drawing/2014/main" id="{37C3A5DC-4EB5-6665-4F08-018FA08FA208}"/>
                </a:ext>
              </a:extLst>
            </p:cNvPr>
            <p:cNvSpPr/>
            <p:nvPr/>
          </p:nvSpPr>
          <p:spPr>
            <a:xfrm>
              <a:off x="5823480" y="2151602"/>
              <a:ext cx="322406" cy="336142"/>
            </a:xfrm>
            <a:custGeom>
              <a:avLst/>
              <a:gdLst/>
              <a:ahLst/>
              <a:cxnLst/>
              <a:rect l="l" t="t" r="r" b="b"/>
              <a:pathLst>
                <a:path w="6267" h="6534" extrusionOk="0">
                  <a:moveTo>
                    <a:pt x="4573" y="1"/>
                  </a:moveTo>
                  <a:cubicBezTo>
                    <a:pt x="2978" y="1745"/>
                    <a:pt x="1608" y="2381"/>
                    <a:pt x="1018" y="2978"/>
                  </a:cubicBezTo>
                  <a:cubicBezTo>
                    <a:pt x="428" y="3574"/>
                    <a:pt x="1" y="5818"/>
                    <a:pt x="233" y="6431"/>
                  </a:cubicBezTo>
                  <a:cubicBezTo>
                    <a:pt x="259" y="6501"/>
                    <a:pt x="310" y="6533"/>
                    <a:pt x="381" y="6533"/>
                  </a:cubicBezTo>
                  <a:cubicBezTo>
                    <a:pt x="920" y="6533"/>
                    <a:pt x="2592" y="4672"/>
                    <a:pt x="3126" y="4210"/>
                  </a:cubicBezTo>
                  <a:cubicBezTo>
                    <a:pt x="3311" y="4050"/>
                    <a:pt x="3444" y="3976"/>
                    <a:pt x="3525" y="3976"/>
                  </a:cubicBezTo>
                  <a:cubicBezTo>
                    <a:pt x="3708" y="3976"/>
                    <a:pt x="3625" y="4357"/>
                    <a:pt x="3287" y="4982"/>
                  </a:cubicBezTo>
                  <a:cubicBezTo>
                    <a:pt x="2801" y="5885"/>
                    <a:pt x="2903" y="6383"/>
                    <a:pt x="3042" y="6426"/>
                  </a:cubicBezTo>
                  <a:cubicBezTo>
                    <a:pt x="3044" y="6427"/>
                    <a:pt x="3046" y="6427"/>
                    <a:pt x="3049" y="6427"/>
                  </a:cubicBezTo>
                  <a:cubicBezTo>
                    <a:pt x="3200" y="6427"/>
                    <a:pt x="3756" y="5159"/>
                    <a:pt x="4266" y="4730"/>
                  </a:cubicBezTo>
                  <a:cubicBezTo>
                    <a:pt x="4787" y="4292"/>
                    <a:pt x="5047" y="3795"/>
                    <a:pt x="5189" y="3111"/>
                  </a:cubicBezTo>
                  <a:cubicBezTo>
                    <a:pt x="5331" y="2428"/>
                    <a:pt x="5410" y="1495"/>
                    <a:pt x="5839" y="1020"/>
                  </a:cubicBezTo>
                  <a:cubicBezTo>
                    <a:pt x="6266" y="547"/>
                    <a:pt x="4573" y="1"/>
                    <a:pt x="4573" y="1"/>
                  </a:cubicBez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8;p47">
              <a:extLst>
                <a:ext uri="{FF2B5EF4-FFF2-40B4-BE49-F238E27FC236}">
                  <a16:creationId xmlns:a16="http://schemas.microsoft.com/office/drawing/2014/main" id="{91576C66-FC55-A99D-4760-20E7345A4EF1}"/>
                </a:ext>
              </a:extLst>
            </p:cNvPr>
            <p:cNvSpPr/>
            <p:nvPr/>
          </p:nvSpPr>
          <p:spPr>
            <a:xfrm>
              <a:off x="7074288" y="1602438"/>
              <a:ext cx="205883" cy="216686"/>
            </a:xfrm>
            <a:custGeom>
              <a:avLst/>
              <a:gdLst/>
              <a:ahLst/>
              <a:cxnLst/>
              <a:rect l="l" t="t" r="r" b="b"/>
              <a:pathLst>
                <a:path w="4002" h="4212" extrusionOk="0">
                  <a:moveTo>
                    <a:pt x="4002" y="1"/>
                  </a:moveTo>
                  <a:lnTo>
                    <a:pt x="1" y="447"/>
                  </a:lnTo>
                  <a:lnTo>
                    <a:pt x="1610" y="4212"/>
                  </a:lnTo>
                  <a:lnTo>
                    <a:pt x="4002" y="1"/>
                  </a:ln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9;p47">
              <a:extLst>
                <a:ext uri="{FF2B5EF4-FFF2-40B4-BE49-F238E27FC236}">
                  <a16:creationId xmlns:a16="http://schemas.microsoft.com/office/drawing/2014/main" id="{CC9EA423-FA1D-3C1B-F015-9D5AE739F331}"/>
                </a:ext>
              </a:extLst>
            </p:cNvPr>
            <p:cNvSpPr/>
            <p:nvPr/>
          </p:nvSpPr>
          <p:spPr>
            <a:xfrm>
              <a:off x="6006775" y="1494200"/>
              <a:ext cx="2031100" cy="1149950"/>
            </a:xfrm>
            <a:custGeom>
              <a:avLst/>
              <a:gdLst/>
              <a:ahLst/>
              <a:cxnLst/>
              <a:rect l="l" t="t" r="r" b="b"/>
              <a:pathLst>
                <a:path w="39481" h="22353" extrusionOk="0">
                  <a:moveTo>
                    <a:pt x="16330" y="0"/>
                  </a:moveTo>
                  <a:cubicBezTo>
                    <a:pt x="15898" y="0"/>
                    <a:pt x="15481" y="66"/>
                    <a:pt x="15155" y="198"/>
                  </a:cubicBezTo>
                  <a:cubicBezTo>
                    <a:pt x="14202" y="584"/>
                    <a:pt x="7536" y="3863"/>
                    <a:pt x="6667" y="4504"/>
                  </a:cubicBezTo>
                  <a:cubicBezTo>
                    <a:pt x="4418" y="6164"/>
                    <a:pt x="1" y="13136"/>
                    <a:pt x="1" y="13136"/>
                  </a:cubicBezTo>
                  <a:cubicBezTo>
                    <a:pt x="323" y="14416"/>
                    <a:pt x="2425" y="15101"/>
                    <a:pt x="2425" y="15101"/>
                  </a:cubicBezTo>
                  <a:lnTo>
                    <a:pt x="8034" y="8563"/>
                  </a:lnTo>
                  <a:lnTo>
                    <a:pt x="14307" y="6570"/>
                  </a:lnTo>
                  <a:cubicBezTo>
                    <a:pt x="14307" y="6570"/>
                    <a:pt x="14587" y="9051"/>
                    <a:pt x="15823" y="13127"/>
                  </a:cubicBezTo>
                  <a:cubicBezTo>
                    <a:pt x="16214" y="14414"/>
                    <a:pt x="15630" y="16710"/>
                    <a:pt x="15078" y="17994"/>
                  </a:cubicBezTo>
                  <a:lnTo>
                    <a:pt x="14911" y="19047"/>
                  </a:lnTo>
                  <a:lnTo>
                    <a:pt x="22525" y="22353"/>
                  </a:lnTo>
                  <a:cubicBezTo>
                    <a:pt x="22525" y="22353"/>
                    <a:pt x="24160" y="15430"/>
                    <a:pt x="25277" y="13917"/>
                  </a:cubicBezTo>
                  <a:cubicBezTo>
                    <a:pt x="26603" y="12120"/>
                    <a:pt x="26790" y="9703"/>
                    <a:pt x="26790" y="9703"/>
                  </a:cubicBezTo>
                  <a:cubicBezTo>
                    <a:pt x="26790" y="9703"/>
                    <a:pt x="31668" y="15263"/>
                    <a:pt x="32603" y="15361"/>
                  </a:cubicBezTo>
                  <a:cubicBezTo>
                    <a:pt x="32621" y="15363"/>
                    <a:pt x="32640" y="15364"/>
                    <a:pt x="32659" y="15364"/>
                  </a:cubicBezTo>
                  <a:cubicBezTo>
                    <a:pt x="34543" y="15364"/>
                    <a:pt x="39481" y="6076"/>
                    <a:pt x="39481" y="6076"/>
                  </a:cubicBezTo>
                  <a:cubicBezTo>
                    <a:pt x="39481" y="6076"/>
                    <a:pt x="38296" y="4888"/>
                    <a:pt x="37059" y="4888"/>
                  </a:cubicBezTo>
                  <a:cubicBezTo>
                    <a:pt x="37000" y="4888"/>
                    <a:pt x="36942" y="4890"/>
                    <a:pt x="36884" y="4896"/>
                  </a:cubicBezTo>
                  <a:cubicBezTo>
                    <a:pt x="36884" y="4896"/>
                    <a:pt x="36045" y="6671"/>
                    <a:pt x="35462" y="7393"/>
                  </a:cubicBezTo>
                  <a:cubicBezTo>
                    <a:pt x="33579" y="9719"/>
                    <a:pt x="32902" y="10807"/>
                    <a:pt x="32902" y="10807"/>
                  </a:cubicBezTo>
                  <a:cubicBezTo>
                    <a:pt x="32902" y="10807"/>
                    <a:pt x="29479" y="6545"/>
                    <a:pt x="28787" y="5291"/>
                  </a:cubicBezTo>
                  <a:cubicBezTo>
                    <a:pt x="28094" y="4036"/>
                    <a:pt x="26915" y="3294"/>
                    <a:pt x="26137" y="3090"/>
                  </a:cubicBezTo>
                  <a:cubicBezTo>
                    <a:pt x="25359" y="2886"/>
                    <a:pt x="24308" y="2800"/>
                    <a:pt x="24308" y="2800"/>
                  </a:cubicBezTo>
                  <a:lnTo>
                    <a:pt x="22428" y="3985"/>
                  </a:lnTo>
                  <a:lnTo>
                    <a:pt x="19996" y="1340"/>
                  </a:lnTo>
                  <a:cubicBezTo>
                    <a:pt x="19958" y="1345"/>
                    <a:pt x="19919" y="1348"/>
                    <a:pt x="19880" y="1348"/>
                  </a:cubicBezTo>
                  <a:cubicBezTo>
                    <a:pt x="19411" y="1348"/>
                    <a:pt x="18859" y="988"/>
                    <a:pt x="18184" y="494"/>
                  </a:cubicBezTo>
                  <a:cubicBezTo>
                    <a:pt x="17736" y="166"/>
                    <a:pt x="17015" y="0"/>
                    <a:pt x="163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80;p47">
              <a:extLst>
                <a:ext uri="{FF2B5EF4-FFF2-40B4-BE49-F238E27FC236}">
                  <a16:creationId xmlns:a16="http://schemas.microsoft.com/office/drawing/2014/main" id="{72FB08B7-3292-7102-F28D-9DE049B02D2A}"/>
                </a:ext>
              </a:extLst>
            </p:cNvPr>
            <p:cNvSpPr/>
            <p:nvPr/>
          </p:nvSpPr>
          <p:spPr>
            <a:xfrm>
              <a:off x="7160508" y="1638191"/>
              <a:ext cx="157679" cy="144869"/>
            </a:xfrm>
            <a:custGeom>
              <a:avLst/>
              <a:gdLst/>
              <a:ahLst/>
              <a:cxnLst/>
              <a:rect l="l" t="t" r="r" b="b"/>
              <a:pathLst>
                <a:path w="3065" h="2816" extrusionOk="0">
                  <a:moveTo>
                    <a:pt x="1881" y="1"/>
                  </a:moveTo>
                  <a:lnTo>
                    <a:pt x="1" y="1186"/>
                  </a:lnTo>
                  <a:lnTo>
                    <a:pt x="1418" y="2816"/>
                  </a:lnTo>
                  <a:lnTo>
                    <a:pt x="3064" y="153"/>
                  </a:lnTo>
                  <a:lnTo>
                    <a:pt x="18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81;p47">
              <a:extLst>
                <a:ext uri="{FF2B5EF4-FFF2-40B4-BE49-F238E27FC236}">
                  <a16:creationId xmlns:a16="http://schemas.microsoft.com/office/drawing/2014/main" id="{6327369D-BAC3-6299-CE21-82AA45EB627E}"/>
                </a:ext>
              </a:extLst>
            </p:cNvPr>
            <p:cNvSpPr/>
            <p:nvPr/>
          </p:nvSpPr>
          <p:spPr>
            <a:xfrm>
              <a:off x="7035448" y="1207606"/>
              <a:ext cx="535182" cy="487390"/>
            </a:xfrm>
            <a:custGeom>
              <a:avLst/>
              <a:gdLst/>
              <a:ahLst/>
              <a:cxnLst/>
              <a:rect l="l" t="t" r="r" b="b"/>
              <a:pathLst>
                <a:path w="10403" h="9474" extrusionOk="0">
                  <a:moveTo>
                    <a:pt x="5606" y="0"/>
                  </a:moveTo>
                  <a:cubicBezTo>
                    <a:pt x="5606" y="0"/>
                    <a:pt x="1879" y="4149"/>
                    <a:pt x="1802" y="4163"/>
                  </a:cubicBezTo>
                  <a:cubicBezTo>
                    <a:pt x="1760" y="4173"/>
                    <a:pt x="1759" y="5059"/>
                    <a:pt x="1274" y="5725"/>
                  </a:cubicBezTo>
                  <a:cubicBezTo>
                    <a:pt x="893" y="6250"/>
                    <a:pt x="0" y="6912"/>
                    <a:pt x="0" y="6912"/>
                  </a:cubicBezTo>
                  <a:cubicBezTo>
                    <a:pt x="580" y="7868"/>
                    <a:pt x="1565" y="9338"/>
                    <a:pt x="1565" y="9338"/>
                  </a:cubicBezTo>
                  <a:cubicBezTo>
                    <a:pt x="1918" y="9001"/>
                    <a:pt x="2281" y="8223"/>
                    <a:pt x="3331" y="8085"/>
                  </a:cubicBezTo>
                  <a:cubicBezTo>
                    <a:pt x="3392" y="8078"/>
                    <a:pt x="3452" y="8074"/>
                    <a:pt x="3509" y="8074"/>
                  </a:cubicBezTo>
                  <a:cubicBezTo>
                    <a:pt x="4012" y="8074"/>
                    <a:pt x="4377" y="8355"/>
                    <a:pt x="4653" y="8569"/>
                  </a:cubicBezTo>
                  <a:cubicBezTo>
                    <a:pt x="5012" y="8843"/>
                    <a:pt x="5613" y="9473"/>
                    <a:pt x="6036" y="9473"/>
                  </a:cubicBezTo>
                  <a:cubicBezTo>
                    <a:pt x="6042" y="9473"/>
                    <a:pt x="6049" y="9473"/>
                    <a:pt x="6056" y="9473"/>
                  </a:cubicBezTo>
                  <a:cubicBezTo>
                    <a:pt x="6471" y="9454"/>
                    <a:pt x="6712" y="8760"/>
                    <a:pt x="6825" y="8621"/>
                  </a:cubicBezTo>
                  <a:cubicBezTo>
                    <a:pt x="6865" y="8570"/>
                    <a:pt x="6913" y="8555"/>
                    <a:pt x="6970" y="8555"/>
                  </a:cubicBezTo>
                  <a:cubicBezTo>
                    <a:pt x="7051" y="8555"/>
                    <a:pt x="7150" y="8585"/>
                    <a:pt x="7273" y="8585"/>
                  </a:cubicBezTo>
                  <a:cubicBezTo>
                    <a:pt x="7307" y="8585"/>
                    <a:pt x="7344" y="8583"/>
                    <a:pt x="7382" y="8577"/>
                  </a:cubicBezTo>
                  <a:cubicBezTo>
                    <a:pt x="7656" y="8532"/>
                    <a:pt x="7567" y="8127"/>
                    <a:pt x="7567" y="8127"/>
                  </a:cubicBezTo>
                  <a:cubicBezTo>
                    <a:pt x="7681" y="8105"/>
                    <a:pt x="8053" y="8032"/>
                    <a:pt x="8007" y="7841"/>
                  </a:cubicBezTo>
                  <a:cubicBezTo>
                    <a:pt x="7950" y="7616"/>
                    <a:pt x="7865" y="7331"/>
                    <a:pt x="8346" y="7331"/>
                  </a:cubicBezTo>
                  <a:cubicBezTo>
                    <a:pt x="8406" y="7331"/>
                    <a:pt x="8474" y="7335"/>
                    <a:pt x="8552" y="7344"/>
                  </a:cubicBezTo>
                  <a:cubicBezTo>
                    <a:pt x="8600" y="7350"/>
                    <a:pt x="8642" y="7353"/>
                    <a:pt x="8680" y="7353"/>
                  </a:cubicBezTo>
                  <a:cubicBezTo>
                    <a:pt x="9156" y="7353"/>
                    <a:pt x="8994" y="6925"/>
                    <a:pt x="8949" y="6386"/>
                  </a:cubicBezTo>
                  <a:cubicBezTo>
                    <a:pt x="8913" y="6015"/>
                    <a:pt x="8866" y="5334"/>
                    <a:pt x="9320" y="5069"/>
                  </a:cubicBezTo>
                  <a:cubicBezTo>
                    <a:pt x="9592" y="4914"/>
                    <a:pt x="9594" y="5015"/>
                    <a:pt x="9884" y="4201"/>
                  </a:cubicBezTo>
                  <a:cubicBezTo>
                    <a:pt x="10403" y="2731"/>
                    <a:pt x="9505" y="1465"/>
                    <a:pt x="9452" y="1092"/>
                  </a:cubicBezTo>
                  <a:lnTo>
                    <a:pt x="5606" y="0"/>
                  </a:ln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82;p47">
              <a:extLst>
                <a:ext uri="{FF2B5EF4-FFF2-40B4-BE49-F238E27FC236}">
                  <a16:creationId xmlns:a16="http://schemas.microsoft.com/office/drawing/2014/main" id="{3570158F-CDFB-1625-C23F-A7A68DF9F458}"/>
                </a:ext>
              </a:extLst>
            </p:cNvPr>
            <p:cNvSpPr/>
            <p:nvPr/>
          </p:nvSpPr>
          <p:spPr>
            <a:xfrm>
              <a:off x="7080873" y="1102197"/>
              <a:ext cx="487184" cy="428537"/>
            </a:xfrm>
            <a:custGeom>
              <a:avLst/>
              <a:gdLst/>
              <a:ahLst/>
              <a:cxnLst/>
              <a:rect l="l" t="t" r="r" b="b"/>
              <a:pathLst>
                <a:path w="9470" h="8330" extrusionOk="0">
                  <a:moveTo>
                    <a:pt x="4987" y="1"/>
                  </a:moveTo>
                  <a:cubicBezTo>
                    <a:pt x="2639" y="1"/>
                    <a:pt x="709" y="1610"/>
                    <a:pt x="391" y="4330"/>
                  </a:cubicBezTo>
                  <a:cubicBezTo>
                    <a:pt x="151" y="6382"/>
                    <a:pt x="351" y="7246"/>
                    <a:pt x="138" y="7898"/>
                  </a:cubicBezTo>
                  <a:cubicBezTo>
                    <a:pt x="62" y="8130"/>
                    <a:pt x="0" y="8329"/>
                    <a:pt x="117" y="8329"/>
                  </a:cubicBezTo>
                  <a:cubicBezTo>
                    <a:pt x="197" y="8329"/>
                    <a:pt x="361" y="8235"/>
                    <a:pt x="663" y="7993"/>
                  </a:cubicBezTo>
                  <a:cubicBezTo>
                    <a:pt x="1183" y="7573"/>
                    <a:pt x="1672" y="7090"/>
                    <a:pt x="1833" y="6658"/>
                  </a:cubicBezTo>
                  <a:cubicBezTo>
                    <a:pt x="1833" y="6658"/>
                    <a:pt x="1890" y="5539"/>
                    <a:pt x="2460" y="5068"/>
                  </a:cubicBezTo>
                  <a:cubicBezTo>
                    <a:pt x="2460" y="5068"/>
                    <a:pt x="3099" y="5843"/>
                    <a:pt x="3763" y="5909"/>
                  </a:cubicBezTo>
                  <a:cubicBezTo>
                    <a:pt x="3778" y="5910"/>
                    <a:pt x="3793" y="5911"/>
                    <a:pt x="3808" y="5911"/>
                  </a:cubicBezTo>
                  <a:cubicBezTo>
                    <a:pt x="4488" y="5911"/>
                    <a:pt x="5823" y="4531"/>
                    <a:pt x="6711" y="4388"/>
                  </a:cubicBezTo>
                  <a:cubicBezTo>
                    <a:pt x="6952" y="4349"/>
                    <a:pt x="7203" y="4331"/>
                    <a:pt x="7451" y="4331"/>
                  </a:cubicBezTo>
                  <a:cubicBezTo>
                    <a:pt x="7892" y="4331"/>
                    <a:pt x="8323" y="4389"/>
                    <a:pt x="8672" y="4493"/>
                  </a:cubicBezTo>
                  <a:lnTo>
                    <a:pt x="9163" y="4704"/>
                  </a:lnTo>
                  <a:cubicBezTo>
                    <a:pt x="9163" y="4704"/>
                    <a:pt x="9470" y="1044"/>
                    <a:pt x="6489" y="212"/>
                  </a:cubicBezTo>
                  <a:cubicBezTo>
                    <a:pt x="5978" y="70"/>
                    <a:pt x="5473" y="1"/>
                    <a:pt x="4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83;p47">
              <a:extLst>
                <a:ext uri="{FF2B5EF4-FFF2-40B4-BE49-F238E27FC236}">
                  <a16:creationId xmlns:a16="http://schemas.microsoft.com/office/drawing/2014/main" id="{E7C45156-9665-C4DA-1D50-FCCA5F280A57}"/>
                </a:ext>
              </a:extLst>
            </p:cNvPr>
            <p:cNvSpPr/>
            <p:nvPr/>
          </p:nvSpPr>
          <p:spPr>
            <a:xfrm>
              <a:off x="5361925" y="3506840"/>
              <a:ext cx="352295" cy="563426"/>
            </a:xfrm>
            <a:custGeom>
              <a:avLst/>
              <a:gdLst/>
              <a:ahLst/>
              <a:cxnLst/>
              <a:rect l="l" t="t" r="r" b="b"/>
              <a:pathLst>
                <a:path w="6848" h="10952" extrusionOk="0">
                  <a:moveTo>
                    <a:pt x="3069" y="1"/>
                  </a:moveTo>
                  <a:cubicBezTo>
                    <a:pt x="3048" y="1"/>
                    <a:pt x="3027" y="1"/>
                    <a:pt x="3006" y="2"/>
                  </a:cubicBezTo>
                  <a:cubicBezTo>
                    <a:pt x="1910" y="36"/>
                    <a:pt x="1731" y="1059"/>
                    <a:pt x="1503" y="2562"/>
                  </a:cubicBezTo>
                  <a:cubicBezTo>
                    <a:pt x="1275" y="4065"/>
                    <a:pt x="3" y="4796"/>
                    <a:pt x="2" y="6872"/>
                  </a:cubicBezTo>
                  <a:cubicBezTo>
                    <a:pt x="0" y="8943"/>
                    <a:pt x="24" y="10952"/>
                    <a:pt x="846" y="10952"/>
                  </a:cubicBezTo>
                  <a:cubicBezTo>
                    <a:pt x="849" y="10952"/>
                    <a:pt x="851" y="10952"/>
                    <a:pt x="853" y="10952"/>
                  </a:cubicBezTo>
                  <a:cubicBezTo>
                    <a:pt x="1683" y="10940"/>
                    <a:pt x="2444" y="10816"/>
                    <a:pt x="2569" y="9501"/>
                  </a:cubicBezTo>
                  <a:cubicBezTo>
                    <a:pt x="2694" y="8186"/>
                    <a:pt x="2952" y="7392"/>
                    <a:pt x="3918" y="6538"/>
                  </a:cubicBezTo>
                  <a:cubicBezTo>
                    <a:pt x="4884" y="5685"/>
                    <a:pt x="6847" y="4361"/>
                    <a:pt x="6847" y="4361"/>
                  </a:cubicBezTo>
                  <a:lnTo>
                    <a:pt x="5681" y="783"/>
                  </a:lnTo>
                  <a:cubicBezTo>
                    <a:pt x="5678" y="783"/>
                    <a:pt x="5676" y="783"/>
                    <a:pt x="5673" y="783"/>
                  </a:cubicBezTo>
                  <a:cubicBezTo>
                    <a:pt x="5204" y="783"/>
                    <a:pt x="4136" y="1"/>
                    <a:pt x="30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84;p47">
              <a:extLst>
                <a:ext uri="{FF2B5EF4-FFF2-40B4-BE49-F238E27FC236}">
                  <a16:creationId xmlns:a16="http://schemas.microsoft.com/office/drawing/2014/main" id="{EF589BF2-B86E-C717-FA01-AB59F8406079}"/>
                </a:ext>
              </a:extLst>
            </p:cNvPr>
            <p:cNvSpPr/>
            <p:nvPr/>
          </p:nvSpPr>
          <p:spPr>
            <a:xfrm>
              <a:off x="5626244" y="2673294"/>
              <a:ext cx="1440820" cy="1103958"/>
            </a:xfrm>
            <a:custGeom>
              <a:avLst/>
              <a:gdLst/>
              <a:ahLst/>
              <a:cxnLst/>
              <a:rect l="l" t="t" r="r" b="b"/>
              <a:pathLst>
                <a:path w="28007" h="21459" extrusionOk="0">
                  <a:moveTo>
                    <a:pt x="20761" y="1"/>
                  </a:moveTo>
                  <a:cubicBezTo>
                    <a:pt x="19204" y="5716"/>
                    <a:pt x="15308" y="13276"/>
                    <a:pt x="15308" y="13276"/>
                  </a:cubicBezTo>
                  <a:cubicBezTo>
                    <a:pt x="15031" y="13254"/>
                    <a:pt x="14747" y="13243"/>
                    <a:pt x="14456" y="13243"/>
                  </a:cubicBezTo>
                  <a:cubicBezTo>
                    <a:pt x="11416" y="13243"/>
                    <a:pt x="7738" y="14407"/>
                    <a:pt x="5370" y="15218"/>
                  </a:cubicBezTo>
                  <a:cubicBezTo>
                    <a:pt x="2775" y="16107"/>
                    <a:pt x="345" y="16314"/>
                    <a:pt x="345" y="16314"/>
                  </a:cubicBezTo>
                  <a:cubicBezTo>
                    <a:pt x="1" y="18792"/>
                    <a:pt x="1341" y="21459"/>
                    <a:pt x="1341" y="21459"/>
                  </a:cubicBezTo>
                  <a:cubicBezTo>
                    <a:pt x="8782" y="18710"/>
                    <a:pt x="18135" y="18802"/>
                    <a:pt x="18852" y="18074"/>
                  </a:cubicBezTo>
                  <a:cubicBezTo>
                    <a:pt x="19570" y="17347"/>
                    <a:pt x="26043" y="8451"/>
                    <a:pt x="28007" y="5391"/>
                  </a:cubicBezTo>
                  <a:lnTo>
                    <a:pt x="207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85;p47">
              <a:extLst>
                <a:ext uri="{FF2B5EF4-FFF2-40B4-BE49-F238E27FC236}">
                  <a16:creationId xmlns:a16="http://schemas.microsoft.com/office/drawing/2014/main" id="{756D9AE9-2F6A-34AB-F768-663A5CC442D3}"/>
                </a:ext>
              </a:extLst>
            </p:cNvPr>
            <p:cNvSpPr/>
            <p:nvPr/>
          </p:nvSpPr>
          <p:spPr>
            <a:xfrm>
              <a:off x="7768267" y="4090677"/>
              <a:ext cx="588428" cy="326727"/>
            </a:xfrm>
            <a:custGeom>
              <a:avLst/>
              <a:gdLst/>
              <a:ahLst/>
              <a:cxnLst/>
              <a:rect l="l" t="t" r="r" b="b"/>
              <a:pathLst>
                <a:path w="11438" h="6351" extrusionOk="0">
                  <a:moveTo>
                    <a:pt x="3847" y="1"/>
                  </a:moveTo>
                  <a:lnTo>
                    <a:pt x="536" y="1733"/>
                  </a:lnTo>
                  <a:cubicBezTo>
                    <a:pt x="625" y="2196"/>
                    <a:pt x="1" y="3416"/>
                    <a:pt x="215" y="4483"/>
                  </a:cubicBezTo>
                  <a:cubicBezTo>
                    <a:pt x="401" y="5408"/>
                    <a:pt x="1202" y="5535"/>
                    <a:pt x="2396" y="5535"/>
                  </a:cubicBezTo>
                  <a:cubicBezTo>
                    <a:pt x="2578" y="5535"/>
                    <a:pt x="2770" y="5532"/>
                    <a:pt x="2969" y="5528"/>
                  </a:cubicBezTo>
                  <a:cubicBezTo>
                    <a:pt x="2986" y="5528"/>
                    <a:pt x="3003" y="5528"/>
                    <a:pt x="3019" y="5528"/>
                  </a:cubicBezTo>
                  <a:cubicBezTo>
                    <a:pt x="4302" y="5528"/>
                    <a:pt x="5168" y="6351"/>
                    <a:pt x="6683" y="6351"/>
                  </a:cubicBezTo>
                  <a:cubicBezTo>
                    <a:pt x="6917" y="6351"/>
                    <a:pt x="7167" y="6331"/>
                    <a:pt x="7436" y="6286"/>
                  </a:cubicBezTo>
                  <a:cubicBezTo>
                    <a:pt x="9469" y="5944"/>
                    <a:pt x="11438" y="5588"/>
                    <a:pt x="11290" y="4777"/>
                  </a:cubicBezTo>
                  <a:cubicBezTo>
                    <a:pt x="11150" y="4016"/>
                    <a:pt x="10922" y="3329"/>
                    <a:pt x="9807" y="3329"/>
                  </a:cubicBezTo>
                  <a:cubicBezTo>
                    <a:pt x="9737" y="3329"/>
                    <a:pt x="9663" y="3332"/>
                    <a:pt x="9586" y="3338"/>
                  </a:cubicBezTo>
                  <a:cubicBezTo>
                    <a:pt x="9345" y="3355"/>
                    <a:pt x="9121" y="3366"/>
                    <a:pt x="8909" y="3366"/>
                  </a:cubicBezTo>
                  <a:cubicBezTo>
                    <a:pt x="7970" y="3366"/>
                    <a:pt x="7274" y="3163"/>
                    <a:pt x="6463" y="2508"/>
                  </a:cubicBezTo>
                  <a:cubicBezTo>
                    <a:pt x="5468" y="1703"/>
                    <a:pt x="3847" y="1"/>
                    <a:pt x="38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86;p47">
              <a:extLst>
                <a:ext uri="{FF2B5EF4-FFF2-40B4-BE49-F238E27FC236}">
                  <a16:creationId xmlns:a16="http://schemas.microsoft.com/office/drawing/2014/main" id="{96B1595D-7B09-0814-FD7E-1075B7FDA5AF}"/>
                </a:ext>
              </a:extLst>
            </p:cNvPr>
            <p:cNvSpPr/>
            <p:nvPr/>
          </p:nvSpPr>
          <p:spPr>
            <a:xfrm>
              <a:off x="6576053" y="2419830"/>
              <a:ext cx="1431766" cy="1779071"/>
            </a:xfrm>
            <a:custGeom>
              <a:avLst/>
              <a:gdLst/>
              <a:ahLst/>
              <a:cxnLst/>
              <a:rect l="l" t="t" r="r" b="b"/>
              <a:pathLst>
                <a:path w="27831" h="34582" extrusionOk="0">
                  <a:moveTo>
                    <a:pt x="4012" y="1"/>
                  </a:moveTo>
                  <a:cubicBezTo>
                    <a:pt x="4012" y="1"/>
                    <a:pt x="1255" y="1952"/>
                    <a:pt x="756" y="4360"/>
                  </a:cubicBezTo>
                  <a:cubicBezTo>
                    <a:pt x="0" y="8012"/>
                    <a:pt x="1889" y="9775"/>
                    <a:pt x="4785" y="12167"/>
                  </a:cubicBezTo>
                  <a:cubicBezTo>
                    <a:pt x="7682" y="14560"/>
                    <a:pt x="17543" y="18817"/>
                    <a:pt x="17543" y="18817"/>
                  </a:cubicBezTo>
                  <a:cubicBezTo>
                    <a:pt x="17166" y="21209"/>
                    <a:pt x="18061" y="24626"/>
                    <a:pt x="20401" y="28538"/>
                  </a:cubicBezTo>
                  <a:cubicBezTo>
                    <a:pt x="21636" y="30603"/>
                    <a:pt x="23171" y="34582"/>
                    <a:pt x="23171" y="34582"/>
                  </a:cubicBezTo>
                  <a:cubicBezTo>
                    <a:pt x="25312" y="34205"/>
                    <a:pt x="27831" y="32819"/>
                    <a:pt x="27831" y="32819"/>
                  </a:cubicBezTo>
                  <a:cubicBezTo>
                    <a:pt x="27831" y="32819"/>
                    <a:pt x="24306" y="23879"/>
                    <a:pt x="23676" y="20857"/>
                  </a:cubicBezTo>
                  <a:cubicBezTo>
                    <a:pt x="23046" y="17835"/>
                    <a:pt x="23044" y="16072"/>
                    <a:pt x="21660" y="14811"/>
                  </a:cubicBezTo>
                  <a:cubicBezTo>
                    <a:pt x="20275" y="13553"/>
                    <a:pt x="11459" y="6626"/>
                    <a:pt x="11459" y="6123"/>
                  </a:cubicBezTo>
                  <a:lnTo>
                    <a:pt x="11459" y="4360"/>
                  </a:lnTo>
                  <a:lnTo>
                    <a:pt x="40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87;p47">
              <a:extLst>
                <a:ext uri="{FF2B5EF4-FFF2-40B4-BE49-F238E27FC236}">
                  <a16:creationId xmlns:a16="http://schemas.microsoft.com/office/drawing/2014/main" id="{1005A17A-942F-2AD5-F945-6092E34F8838}"/>
                </a:ext>
              </a:extLst>
            </p:cNvPr>
            <p:cNvSpPr/>
            <p:nvPr/>
          </p:nvSpPr>
          <p:spPr>
            <a:xfrm>
              <a:off x="6985290" y="1533349"/>
              <a:ext cx="175273" cy="223631"/>
            </a:xfrm>
            <a:custGeom>
              <a:avLst/>
              <a:gdLst/>
              <a:ahLst/>
              <a:cxnLst/>
              <a:rect l="l" t="t" r="r" b="b"/>
              <a:pathLst>
                <a:path w="3407" h="4347" extrusionOk="0">
                  <a:moveTo>
                    <a:pt x="1678" y="1"/>
                  </a:moveTo>
                  <a:lnTo>
                    <a:pt x="0" y="296"/>
                  </a:lnTo>
                  <a:lnTo>
                    <a:pt x="1837" y="4346"/>
                  </a:lnTo>
                  <a:lnTo>
                    <a:pt x="3407" y="3224"/>
                  </a:lnTo>
                  <a:lnTo>
                    <a:pt x="16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88;p47">
              <a:extLst>
                <a:ext uri="{FF2B5EF4-FFF2-40B4-BE49-F238E27FC236}">
                  <a16:creationId xmlns:a16="http://schemas.microsoft.com/office/drawing/2014/main" id="{BB2B4E63-93F6-93C1-5782-6B4784CFA4C6}"/>
                </a:ext>
              </a:extLst>
            </p:cNvPr>
            <p:cNvSpPr/>
            <p:nvPr/>
          </p:nvSpPr>
          <p:spPr>
            <a:xfrm>
              <a:off x="6836051" y="1152664"/>
              <a:ext cx="444691" cy="434350"/>
            </a:xfrm>
            <a:custGeom>
              <a:avLst/>
              <a:gdLst/>
              <a:ahLst/>
              <a:cxnLst/>
              <a:rect l="l" t="t" r="r" b="b"/>
              <a:pathLst>
                <a:path w="8644" h="8443" extrusionOk="0">
                  <a:moveTo>
                    <a:pt x="7166" y="0"/>
                  </a:moveTo>
                  <a:cubicBezTo>
                    <a:pt x="6120" y="276"/>
                    <a:pt x="5592" y="1397"/>
                    <a:pt x="4926" y="2250"/>
                  </a:cubicBezTo>
                  <a:cubicBezTo>
                    <a:pt x="3928" y="3528"/>
                    <a:pt x="2366" y="4346"/>
                    <a:pt x="748" y="4436"/>
                  </a:cubicBezTo>
                  <a:cubicBezTo>
                    <a:pt x="498" y="4450"/>
                    <a:pt x="242" y="4448"/>
                    <a:pt x="1" y="4518"/>
                  </a:cubicBezTo>
                  <a:cubicBezTo>
                    <a:pt x="1" y="6157"/>
                    <a:pt x="801" y="7217"/>
                    <a:pt x="2684" y="8423"/>
                  </a:cubicBezTo>
                  <a:cubicBezTo>
                    <a:pt x="2787" y="8436"/>
                    <a:pt x="2891" y="8443"/>
                    <a:pt x="2996" y="8443"/>
                  </a:cubicBezTo>
                  <a:cubicBezTo>
                    <a:pt x="4432" y="8443"/>
                    <a:pt x="6037" y="7242"/>
                    <a:pt x="6644" y="5961"/>
                  </a:cubicBezTo>
                  <a:cubicBezTo>
                    <a:pt x="7315" y="4541"/>
                    <a:pt x="8603" y="3324"/>
                    <a:pt x="8633" y="1786"/>
                  </a:cubicBezTo>
                  <a:cubicBezTo>
                    <a:pt x="8643" y="1261"/>
                    <a:pt x="7500" y="406"/>
                    <a:pt x="7166" y="0"/>
                  </a:cubicBezTo>
                  <a:close/>
                </a:path>
              </a:pathLst>
            </a:custGeom>
            <a:solidFill>
              <a:srgbClr val="582D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89;p47">
              <a:extLst>
                <a:ext uri="{FF2B5EF4-FFF2-40B4-BE49-F238E27FC236}">
                  <a16:creationId xmlns:a16="http://schemas.microsoft.com/office/drawing/2014/main" id="{59432406-467B-020F-AC7A-BCC2C66D5528}"/>
                </a:ext>
              </a:extLst>
            </p:cNvPr>
            <p:cNvSpPr/>
            <p:nvPr/>
          </p:nvSpPr>
          <p:spPr>
            <a:xfrm>
              <a:off x="6614173" y="1612212"/>
              <a:ext cx="86016" cy="146207"/>
            </a:xfrm>
            <a:custGeom>
              <a:avLst/>
              <a:gdLst/>
              <a:ahLst/>
              <a:cxnLst/>
              <a:rect l="l" t="t" r="r" b="b"/>
              <a:pathLst>
                <a:path w="1672" h="2842" extrusionOk="0">
                  <a:moveTo>
                    <a:pt x="552" y="0"/>
                  </a:moveTo>
                  <a:cubicBezTo>
                    <a:pt x="369" y="75"/>
                    <a:pt x="184" y="148"/>
                    <a:pt x="0" y="222"/>
                  </a:cubicBezTo>
                  <a:cubicBezTo>
                    <a:pt x="484" y="1035"/>
                    <a:pt x="838" y="1920"/>
                    <a:pt x="1048" y="2841"/>
                  </a:cubicBezTo>
                  <a:cubicBezTo>
                    <a:pt x="1233" y="2768"/>
                    <a:pt x="1416" y="2694"/>
                    <a:pt x="1601" y="2620"/>
                  </a:cubicBezTo>
                  <a:lnTo>
                    <a:pt x="1601" y="2620"/>
                  </a:lnTo>
                  <a:cubicBezTo>
                    <a:pt x="1601" y="2620"/>
                    <a:pt x="1601" y="2620"/>
                    <a:pt x="1601" y="2620"/>
                  </a:cubicBezTo>
                  <a:cubicBezTo>
                    <a:pt x="1597" y="2620"/>
                    <a:pt x="1672" y="1984"/>
                    <a:pt x="1369" y="1217"/>
                  </a:cubicBezTo>
                  <a:cubicBezTo>
                    <a:pt x="1185" y="759"/>
                    <a:pt x="907" y="345"/>
                    <a:pt x="5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90;p47">
              <a:extLst>
                <a:ext uri="{FF2B5EF4-FFF2-40B4-BE49-F238E27FC236}">
                  <a16:creationId xmlns:a16="http://schemas.microsoft.com/office/drawing/2014/main" id="{EBB1643F-388F-95CE-7BF5-5C98058D5FC8}"/>
                </a:ext>
              </a:extLst>
            </p:cNvPr>
            <p:cNvSpPr/>
            <p:nvPr/>
          </p:nvSpPr>
          <p:spPr>
            <a:xfrm>
              <a:off x="6497807" y="1623993"/>
              <a:ext cx="169460" cy="159016"/>
            </a:xfrm>
            <a:custGeom>
              <a:avLst/>
              <a:gdLst/>
              <a:ahLst/>
              <a:cxnLst/>
              <a:rect l="l" t="t" r="r" b="b"/>
              <a:pathLst>
                <a:path w="3294" h="3091" extrusionOk="0">
                  <a:moveTo>
                    <a:pt x="2246" y="0"/>
                  </a:moveTo>
                  <a:cubicBezTo>
                    <a:pt x="1910" y="135"/>
                    <a:pt x="1575" y="270"/>
                    <a:pt x="1239" y="404"/>
                  </a:cubicBezTo>
                  <a:cubicBezTo>
                    <a:pt x="590" y="661"/>
                    <a:pt x="1" y="2018"/>
                    <a:pt x="118" y="2371"/>
                  </a:cubicBezTo>
                  <a:cubicBezTo>
                    <a:pt x="259" y="2679"/>
                    <a:pt x="1177" y="3091"/>
                    <a:pt x="1864" y="3091"/>
                  </a:cubicBezTo>
                  <a:cubicBezTo>
                    <a:pt x="2021" y="3091"/>
                    <a:pt x="2165" y="3070"/>
                    <a:pt x="2286" y="3021"/>
                  </a:cubicBezTo>
                  <a:cubicBezTo>
                    <a:pt x="2622" y="2888"/>
                    <a:pt x="2958" y="2753"/>
                    <a:pt x="3293" y="2618"/>
                  </a:cubicBezTo>
                  <a:cubicBezTo>
                    <a:pt x="3083" y="1697"/>
                    <a:pt x="2730" y="812"/>
                    <a:pt x="22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91;p47">
              <a:extLst>
                <a:ext uri="{FF2B5EF4-FFF2-40B4-BE49-F238E27FC236}">
                  <a16:creationId xmlns:a16="http://schemas.microsoft.com/office/drawing/2014/main" id="{607C38DB-BB58-7296-1208-41B9081A1156}"/>
                </a:ext>
              </a:extLst>
            </p:cNvPr>
            <p:cNvSpPr/>
            <p:nvPr/>
          </p:nvSpPr>
          <p:spPr>
            <a:xfrm>
              <a:off x="6907250" y="1241301"/>
              <a:ext cx="645069" cy="344013"/>
            </a:xfrm>
            <a:custGeom>
              <a:avLst/>
              <a:gdLst/>
              <a:ahLst/>
              <a:cxnLst/>
              <a:rect l="l" t="t" r="r" b="b"/>
              <a:pathLst>
                <a:path w="12539" h="6687" extrusionOk="0">
                  <a:moveTo>
                    <a:pt x="8354" y="0"/>
                  </a:moveTo>
                  <a:cubicBezTo>
                    <a:pt x="8351" y="0"/>
                    <a:pt x="8348" y="0"/>
                    <a:pt x="8345" y="1"/>
                  </a:cubicBezTo>
                  <a:cubicBezTo>
                    <a:pt x="7956" y="30"/>
                    <a:pt x="4808" y="959"/>
                    <a:pt x="4363" y="1085"/>
                  </a:cubicBezTo>
                  <a:cubicBezTo>
                    <a:pt x="3916" y="1211"/>
                    <a:pt x="2492" y="3636"/>
                    <a:pt x="2492" y="3636"/>
                  </a:cubicBezTo>
                  <a:cubicBezTo>
                    <a:pt x="2492" y="3636"/>
                    <a:pt x="0" y="6686"/>
                    <a:pt x="2000" y="6686"/>
                  </a:cubicBezTo>
                  <a:cubicBezTo>
                    <a:pt x="2004" y="6686"/>
                    <a:pt x="2008" y="6686"/>
                    <a:pt x="2013" y="6686"/>
                  </a:cubicBezTo>
                  <a:cubicBezTo>
                    <a:pt x="4035" y="6675"/>
                    <a:pt x="6342" y="3349"/>
                    <a:pt x="7515" y="3126"/>
                  </a:cubicBezTo>
                  <a:cubicBezTo>
                    <a:pt x="8688" y="2904"/>
                    <a:pt x="12180" y="2551"/>
                    <a:pt x="12538" y="2000"/>
                  </a:cubicBezTo>
                  <a:cubicBezTo>
                    <a:pt x="12538" y="2000"/>
                    <a:pt x="8792" y="0"/>
                    <a:pt x="8354" y="0"/>
                  </a:cubicBezTo>
                  <a:close/>
                </a:path>
              </a:pathLst>
            </a:custGeom>
            <a:solidFill>
              <a:srgbClr val="582D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92;p47">
              <a:extLst>
                <a:ext uri="{FF2B5EF4-FFF2-40B4-BE49-F238E27FC236}">
                  <a16:creationId xmlns:a16="http://schemas.microsoft.com/office/drawing/2014/main" id="{BDE25C17-4825-A865-6900-92B58575F646}"/>
                </a:ext>
              </a:extLst>
            </p:cNvPr>
            <p:cNvSpPr/>
            <p:nvPr/>
          </p:nvSpPr>
          <p:spPr>
            <a:xfrm>
              <a:off x="6836051" y="1235591"/>
              <a:ext cx="312786" cy="130619"/>
            </a:xfrm>
            <a:custGeom>
              <a:avLst/>
              <a:gdLst/>
              <a:ahLst/>
              <a:cxnLst/>
              <a:rect l="l" t="t" r="r" b="b"/>
              <a:pathLst>
                <a:path w="6080" h="2539" extrusionOk="0">
                  <a:moveTo>
                    <a:pt x="5510" y="1"/>
                  </a:moveTo>
                  <a:cubicBezTo>
                    <a:pt x="4111" y="1818"/>
                    <a:pt x="350" y="1841"/>
                    <a:pt x="165" y="1841"/>
                  </a:cubicBezTo>
                  <a:cubicBezTo>
                    <a:pt x="160" y="1841"/>
                    <a:pt x="157" y="1841"/>
                    <a:pt x="157" y="1841"/>
                  </a:cubicBezTo>
                  <a:lnTo>
                    <a:pt x="1" y="2518"/>
                  </a:lnTo>
                  <a:cubicBezTo>
                    <a:pt x="1" y="2518"/>
                    <a:pt x="248" y="2539"/>
                    <a:pt x="638" y="2539"/>
                  </a:cubicBezTo>
                  <a:cubicBezTo>
                    <a:pt x="1630" y="2539"/>
                    <a:pt x="3543" y="2406"/>
                    <a:pt x="4604" y="1468"/>
                  </a:cubicBezTo>
                  <a:cubicBezTo>
                    <a:pt x="6080" y="162"/>
                    <a:pt x="5511" y="1"/>
                    <a:pt x="5510" y="1"/>
                  </a:cubicBezTo>
                  <a:close/>
                </a:path>
              </a:pathLst>
            </a:custGeom>
            <a:solidFill>
              <a:srgbClr val="582D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3;p47">
              <a:extLst>
                <a:ext uri="{FF2B5EF4-FFF2-40B4-BE49-F238E27FC236}">
                  <a16:creationId xmlns:a16="http://schemas.microsoft.com/office/drawing/2014/main" id="{C537F1B9-F7A2-40C5-E7E3-1E487ED419B0}"/>
                </a:ext>
              </a:extLst>
            </p:cNvPr>
            <p:cNvSpPr/>
            <p:nvPr/>
          </p:nvSpPr>
          <p:spPr>
            <a:xfrm>
              <a:off x="7305992" y="1334775"/>
              <a:ext cx="247245" cy="104999"/>
            </a:xfrm>
            <a:custGeom>
              <a:avLst/>
              <a:gdLst/>
              <a:ahLst/>
              <a:cxnLst/>
              <a:rect l="l" t="t" r="r" b="b"/>
              <a:pathLst>
                <a:path w="4806" h="2041" extrusionOk="0">
                  <a:moveTo>
                    <a:pt x="4261" y="0"/>
                  </a:moveTo>
                  <a:cubicBezTo>
                    <a:pt x="4261" y="0"/>
                    <a:pt x="4245" y="86"/>
                    <a:pt x="4214" y="215"/>
                  </a:cubicBezTo>
                  <a:cubicBezTo>
                    <a:pt x="4178" y="284"/>
                    <a:pt x="4123" y="439"/>
                    <a:pt x="3966" y="598"/>
                  </a:cubicBezTo>
                  <a:cubicBezTo>
                    <a:pt x="3681" y="925"/>
                    <a:pt x="3120" y="1254"/>
                    <a:pt x="2524" y="1478"/>
                  </a:cubicBezTo>
                  <a:cubicBezTo>
                    <a:pt x="1323" y="1954"/>
                    <a:pt x="1" y="2035"/>
                    <a:pt x="1" y="2035"/>
                  </a:cubicBezTo>
                  <a:cubicBezTo>
                    <a:pt x="1" y="2035"/>
                    <a:pt x="96" y="2040"/>
                    <a:pt x="259" y="2040"/>
                  </a:cubicBezTo>
                  <a:cubicBezTo>
                    <a:pt x="706" y="2040"/>
                    <a:pt x="1664" y="2005"/>
                    <a:pt x="2610" y="1745"/>
                  </a:cubicBezTo>
                  <a:cubicBezTo>
                    <a:pt x="3254" y="1578"/>
                    <a:pt x="3888" y="1306"/>
                    <a:pt x="4299" y="936"/>
                  </a:cubicBezTo>
                  <a:cubicBezTo>
                    <a:pt x="4509" y="765"/>
                    <a:pt x="4644" y="550"/>
                    <a:pt x="4731" y="364"/>
                  </a:cubicBezTo>
                  <a:cubicBezTo>
                    <a:pt x="4779" y="225"/>
                    <a:pt x="4805" y="147"/>
                    <a:pt x="4805" y="147"/>
                  </a:cubicBezTo>
                  <a:lnTo>
                    <a:pt x="4261" y="0"/>
                  </a:lnTo>
                  <a:close/>
                </a:path>
              </a:pathLst>
            </a:custGeom>
            <a:solidFill>
              <a:srgbClr val="582D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94;p47">
              <a:extLst>
                <a:ext uri="{FF2B5EF4-FFF2-40B4-BE49-F238E27FC236}">
                  <a16:creationId xmlns:a16="http://schemas.microsoft.com/office/drawing/2014/main" id="{BC660D57-F0CB-D94A-6E87-9BC535C556E4}"/>
                </a:ext>
              </a:extLst>
            </p:cNvPr>
            <p:cNvSpPr/>
            <p:nvPr/>
          </p:nvSpPr>
          <p:spPr>
            <a:xfrm>
              <a:off x="7261184" y="1329579"/>
              <a:ext cx="272041" cy="81437"/>
            </a:xfrm>
            <a:custGeom>
              <a:avLst/>
              <a:gdLst/>
              <a:ahLst/>
              <a:cxnLst/>
              <a:rect l="l" t="t" r="r" b="b"/>
              <a:pathLst>
                <a:path w="5288" h="1583" extrusionOk="0">
                  <a:moveTo>
                    <a:pt x="5046" y="0"/>
                  </a:moveTo>
                  <a:cubicBezTo>
                    <a:pt x="5046" y="0"/>
                    <a:pt x="5002" y="79"/>
                    <a:pt x="4926" y="215"/>
                  </a:cubicBezTo>
                  <a:cubicBezTo>
                    <a:pt x="4818" y="385"/>
                    <a:pt x="4688" y="540"/>
                    <a:pt x="4539" y="678"/>
                  </a:cubicBezTo>
                  <a:cubicBezTo>
                    <a:pt x="4169" y="1029"/>
                    <a:pt x="3517" y="1330"/>
                    <a:pt x="2817" y="1416"/>
                  </a:cubicBezTo>
                  <a:cubicBezTo>
                    <a:pt x="2542" y="1458"/>
                    <a:pt x="2266" y="1474"/>
                    <a:pt x="1998" y="1474"/>
                  </a:cubicBezTo>
                  <a:cubicBezTo>
                    <a:pt x="1586" y="1474"/>
                    <a:pt x="1198" y="1435"/>
                    <a:pt x="876" y="1389"/>
                  </a:cubicBezTo>
                  <a:cubicBezTo>
                    <a:pt x="348" y="1314"/>
                    <a:pt x="1" y="1227"/>
                    <a:pt x="1" y="1227"/>
                  </a:cubicBezTo>
                  <a:lnTo>
                    <a:pt x="1" y="1227"/>
                  </a:lnTo>
                  <a:cubicBezTo>
                    <a:pt x="1" y="1227"/>
                    <a:pt x="344" y="1332"/>
                    <a:pt x="869" y="1432"/>
                  </a:cubicBezTo>
                  <a:cubicBezTo>
                    <a:pt x="1265" y="1508"/>
                    <a:pt x="1772" y="1583"/>
                    <a:pt x="2307" y="1583"/>
                  </a:cubicBezTo>
                  <a:cubicBezTo>
                    <a:pt x="2480" y="1583"/>
                    <a:pt x="2657" y="1575"/>
                    <a:pt x="2833" y="1557"/>
                  </a:cubicBezTo>
                  <a:cubicBezTo>
                    <a:pt x="3555" y="1502"/>
                    <a:pt x="4267" y="1224"/>
                    <a:pt x="4695" y="857"/>
                  </a:cubicBezTo>
                  <a:cubicBezTo>
                    <a:pt x="5121" y="502"/>
                    <a:pt x="5272" y="151"/>
                    <a:pt x="5286" y="143"/>
                  </a:cubicBezTo>
                  <a:lnTo>
                    <a:pt x="5286" y="143"/>
                  </a:lnTo>
                  <a:lnTo>
                    <a:pt x="5287" y="144"/>
                  </a:lnTo>
                  <a:cubicBezTo>
                    <a:pt x="5287" y="143"/>
                    <a:pt x="5287" y="143"/>
                    <a:pt x="5287" y="143"/>
                  </a:cubicBezTo>
                  <a:cubicBezTo>
                    <a:pt x="5286" y="143"/>
                    <a:pt x="5286" y="143"/>
                    <a:pt x="5286" y="143"/>
                  </a:cubicBezTo>
                  <a:lnTo>
                    <a:pt x="5286" y="143"/>
                  </a:lnTo>
                  <a:lnTo>
                    <a:pt x="5046" y="0"/>
                  </a:lnTo>
                  <a:close/>
                </a:path>
              </a:pathLst>
            </a:custGeom>
            <a:solidFill>
              <a:srgbClr val="582D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95;p47">
              <a:extLst>
                <a:ext uri="{FF2B5EF4-FFF2-40B4-BE49-F238E27FC236}">
                  <a16:creationId xmlns:a16="http://schemas.microsoft.com/office/drawing/2014/main" id="{1138C57D-B147-49DC-A8A8-7E68E152D19A}"/>
                </a:ext>
              </a:extLst>
            </p:cNvPr>
            <p:cNvSpPr/>
            <p:nvPr/>
          </p:nvSpPr>
          <p:spPr>
            <a:xfrm>
              <a:off x="6742783" y="2391999"/>
              <a:ext cx="440163" cy="281353"/>
            </a:xfrm>
            <a:custGeom>
              <a:avLst/>
              <a:gdLst/>
              <a:ahLst/>
              <a:cxnLst/>
              <a:rect l="l" t="t" r="r" b="b"/>
              <a:pathLst>
                <a:path w="8556" h="5469" extrusionOk="0">
                  <a:moveTo>
                    <a:pt x="968" y="0"/>
                  </a:moveTo>
                  <a:cubicBezTo>
                    <a:pt x="968" y="0"/>
                    <a:pt x="244" y="382"/>
                    <a:pt x="0" y="1173"/>
                  </a:cubicBezTo>
                  <a:cubicBezTo>
                    <a:pt x="0" y="1173"/>
                    <a:pt x="4941" y="5469"/>
                    <a:pt x="8213" y="5469"/>
                  </a:cubicBezTo>
                  <a:cubicBezTo>
                    <a:pt x="8215" y="5469"/>
                    <a:pt x="8217" y="5469"/>
                    <a:pt x="8218" y="5469"/>
                  </a:cubicBezTo>
                  <a:cubicBezTo>
                    <a:pt x="8218" y="5469"/>
                    <a:pt x="8556" y="5040"/>
                    <a:pt x="8434" y="4021"/>
                  </a:cubicBezTo>
                  <a:cubicBezTo>
                    <a:pt x="8434" y="4021"/>
                    <a:pt x="5974" y="3614"/>
                    <a:pt x="9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96;p47">
              <a:extLst>
                <a:ext uri="{FF2B5EF4-FFF2-40B4-BE49-F238E27FC236}">
                  <a16:creationId xmlns:a16="http://schemas.microsoft.com/office/drawing/2014/main" id="{C8673197-3F39-A776-C6B5-2C8CD84F1BFE}"/>
                </a:ext>
              </a:extLst>
            </p:cNvPr>
            <p:cNvSpPr/>
            <p:nvPr/>
          </p:nvSpPr>
          <p:spPr>
            <a:xfrm>
              <a:off x="7099393" y="1136665"/>
              <a:ext cx="460999" cy="196314"/>
            </a:xfrm>
            <a:custGeom>
              <a:avLst/>
              <a:gdLst/>
              <a:ahLst/>
              <a:cxnLst/>
              <a:rect l="l" t="t" r="r" b="b"/>
              <a:pathLst>
                <a:path w="8961" h="3816" extrusionOk="0">
                  <a:moveTo>
                    <a:pt x="5703" y="1"/>
                  </a:moveTo>
                  <a:lnTo>
                    <a:pt x="436" y="1067"/>
                  </a:lnTo>
                  <a:lnTo>
                    <a:pt x="1" y="2267"/>
                  </a:lnTo>
                  <a:cubicBezTo>
                    <a:pt x="909" y="1930"/>
                    <a:pt x="1973" y="1845"/>
                    <a:pt x="2816" y="1845"/>
                  </a:cubicBezTo>
                  <a:cubicBezTo>
                    <a:pt x="3674" y="1845"/>
                    <a:pt x="4302" y="1933"/>
                    <a:pt x="4302" y="1933"/>
                  </a:cubicBezTo>
                  <a:lnTo>
                    <a:pt x="8530" y="3816"/>
                  </a:lnTo>
                  <a:lnTo>
                    <a:pt x="8960" y="2845"/>
                  </a:lnTo>
                  <a:lnTo>
                    <a:pt x="57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97;p47">
              <a:extLst>
                <a:ext uri="{FF2B5EF4-FFF2-40B4-BE49-F238E27FC236}">
                  <a16:creationId xmlns:a16="http://schemas.microsoft.com/office/drawing/2014/main" id="{89DC91E5-A2A6-876A-CE23-41CE8FFDAD62}"/>
                </a:ext>
              </a:extLst>
            </p:cNvPr>
            <p:cNvSpPr/>
            <p:nvPr/>
          </p:nvSpPr>
          <p:spPr>
            <a:xfrm>
              <a:off x="7320704" y="1235746"/>
              <a:ext cx="343138" cy="194308"/>
            </a:xfrm>
            <a:custGeom>
              <a:avLst/>
              <a:gdLst/>
              <a:ahLst/>
              <a:cxnLst/>
              <a:rect l="l" t="t" r="r" b="b"/>
              <a:pathLst>
                <a:path w="6670" h="3777" extrusionOk="0">
                  <a:moveTo>
                    <a:pt x="178" y="1"/>
                  </a:moveTo>
                  <a:cubicBezTo>
                    <a:pt x="109" y="1"/>
                    <a:pt x="49" y="3"/>
                    <a:pt x="0" y="7"/>
                  </a:cubicBezTo>
                  <a:cubicBezTo>
                    <a:pt x="0" y="7"/>
                    <a:pt x="3892" y="3776"/>
                    <a:pt x="5640" y="3776"/>
                  </a:cubicBezTo>
                  <a:cubicBezTo>
                    <a:pt x="5830" y="3776"/>
                    <a:pt x="5994" y="3732"/>
                    <a:pt x="6126" y="3633"/>
                  </a:cubicBezTo>
                  <a:cubicBezTo>
                    <a:pt x="6670" y="3225"/>
                    <a:pt x="4490" y="1322"/>
                    <a:pt x="4490" y="1322"/>
                  </a:cubicBezTo>
                  <a:cubicBezTo>
                    <a:pt x="2467" y="213"/>
                    <a:pt x="854" y="1"/>
                    <a:pt x="1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98;p47">
              <a:extLst>
                <a:ext uri="{FF2B5EF4-FFF2-40B4-BE49-F238E27FC236}">
                  <a16:creationId xmlns:a16="http://schemas.microsoft.com/office/drawing/2014/main" id="{1C86CD2D-23B0-08A2-90FC-5BB0B9264D39}"/>
                </a:ext>
              </a:extLst>
            </p:cNvPr>
            <p:cNvSpPr/>
            <p:nvPr/>
          </p:nvSpPr>
          <p:spPr>
            <a:xfrm>
              <a:off x="7007411" y="1052399"/>
              <a:ext cx="689157" cy="230679"/>
            </a:xfrm>
            <a:custGeom>
              <a:avLst/>
              <a:gdLst/>
              <a:ahLst/>
              <a:cxnLst/>
              <a:rect l="l" t="t" r="r" b="b"/>
              <a:pathLst>
                <a:path w="13396" h="4484" extrusionOk="0">
                  <a:moveTo>
                    <a:pt x="8166" y="0"/>
                  </a:moveTo>
                  <a:cubicBezTo>
                    <a:pt x="7524" y="0"/>
                    <a:pt x="6772" y="39"/>
                    <a:pt x="5883" y="129"/>
                  </a:cubicBezTo>
                  <a:cubicBezTo>
                    <a:pt x="1332" y="586"/>
                    <a:pt x="1" y="2480"/>
                    <a:pt x="353" y="2939"/>
                  </a:cubicBezTo>
                  <a:cubicBezTo>
                    <a:pt x="703" y="3396"/>
                    <a:pt x="1184" y="3656"/>
                    <a:pt x="1789" y="3905"/>
                  </a:cubicBezTo>
                  <a:cubicBezTo>
                    <a:pt x="1789" y="3905"/>
                    <a:pt x="3470" y="3008"/>
                    <a:pt x="5736" y="3008"/>
                  </a:cubicBezTo>
                  <a:cubicBezTo>
                    <a:pt x="5903" y="3008"/>
                    <a:pt x="6073" y="3013"/>
                    <a:pt x="6246" y="3023"/>
                  </a:cubicBezTo>
                  <a:cubicBezTo>
                    <a:pt x="8725" y="3173"/>
                    <a:pt x="10748" y="4483"/>
                    <a:pt x="10748" y="4483"/>
                  </a:cubicBezTo>
                  <a:cubicBezTo>
                    <a:pt x="11504" y="3624"/>
                    <a:pt x="13396" y="1697"/>
                    <a:pt x="12378" y="1100"/>
                  </a:cubicBezTo>
                  <a:cubicBezTo>
                    <a:pt x="11564" y="623"/>
                    <a:pt x="10743" y="0"/>
                    <a:pt x="8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99;p47">
              <a:extLst>
                <a:ext uri="{FF2B5EF4-FFF2-40B4-BE49-F238E27FC236}">
                  <a16:creationId xmlns:a16="http://schemas.microsoft.com/office/drawing/2014/main" id="{2FBA1D41-6CAC-6EAA-715C-03EFFE0EE19E}"/>
                </a:ext>
              </a:extLst>
            </p:cNvPr>
            <p:cNvSpPr/>
            <p:nvPr/>
          </p:nvSpPr>
          <p:spPr>
            <a:xfrm>
              <a:off x="7516654" y="1140780"/>
              <a:ext cx="137667" cy="121513"/>
            </a:xfrm>
            <a:custGeom>
              <a:avLst/>
              <a:gdLst/>
              <a:ahLst/>
              <a:cxnLst/>
              <a:rect l="l" t="t" r="r" b="b"/>
              <a:pathLst>
                <a:path w="2676" h="2362" extrusionOk="0">
                  <a:moveTo>
                    <a:pt x="1077" y="1"/>
                  </a:moveTo>
                  <a:cubicBezTo>
                    <a:pt x="1077" y="1"/>
                    <a:pt x="0" y="1560"/>
                    <a:pt x="1210" y="2361"/>
                  </a:cubicBezTo>
                  <a:cubicBezTo>
                    <a:pt x="1749" y="1759"/>
                    <a:pt x="2442" y="946"/>
                    <a:pt x="2676" y="289"/>
                  </a:cubicBezTo>
                  <a:lnTo>
                    <a:pt x="2676" y="289"/>
                  </a:lnTo>
                  <a:cubicBezTo>
                    <a:pt x="2598" y="333"/>
                    <a:pt x="2456" y="352"/>
                    <a:pt x="2288" y="352"/>
                  </a:cubicBezTo>
                  <a:cubicBezTo>
                    <a:pt x="1817" y="352"/>
                    <a:pt x="1137" y="199"/>
                    <a:pt x="10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00;p47">
              <a:extLst>
                <a:ext uri="{FF2B5EF4-FFF2-40B4-BE49-F238E27FC236}">
                  <a16:creationId xmlns:a16="http://schemas.microsoft.com/office/drawing/2014/main" id="{A2CE2DB4-4D1B-716D-1B91-C5DC329BD4A3}"/>
                </a:ext>
              </a:extLst>
            </p:cNvPr>
            <p:cNvSpPr/>
            <p:nvPr/>
          </p:nvSpPr>
          <p:spPr>
            <a:xfrm>
              <a:off x="6687893" y="2305110"/>
              <a:ext cx="163492" cy="275128"/>
            </a:xfrm>
            <a:custGeom>
              <a:avLst/>
              <a:gdLst/>
              <a:ahLst/>
              <a:cxnLst/>
              <a:rect l="l" t="t" r="r" b="b"/>
              <a:pathLst>
                <a:path w="3178" h="5348" extrusionOk="0">
                  <a:moveTo>
                    <a:pt x="1543" y="1"/>
                  </a:moveTo>
                  <a:cubicBezTo>
                    <a:pt x="1445" y="1"/>
                    <a:pt x="1353" y="63"/>
                    <a:pt x="1323" y="164"/>
                  </a:cubicBezTo>
                  <a:lnTo>
                    <a:pt x="32" y="4414"/>
                  </a:lnTo>
                  <a:cubicBezTo>
                    <a:pt x="1" y="4520"/>
                    <a:pt x="50" y="4634"/>
                    <a:pt x="147" y="4686"/>
                  </a:cubicBezTo>
                  <a:lnTo>
                    <a:pt x="1458" y="5313"/>
                  </a:lnTo>
                  <a:cubicBezTo>
                    <a:pt x="1503" y="5336"/>
                    <a:pt x="1551" y="5347"/>
                    <a:pt x="1598" y="5347"/>
                  </a:cubicBezTo>
                  <a:cubicBezTo>
                    <a:pt x="1728" y="5347"/>
                    <a:pt x="1851" y="5264"/>
                    <a:pt x="1891" y="5130"/>
                  </a:cubicBezTo>
                  <a:lnTo>
                    <a:pt x="3135" y="1028"/>
                  </a:lnTo>
                  <a:cubicBezTo>
                    <a:pt x="3178" y="886"/>
                    <a:pt x="3114" y="735"/>
                    <a:pt x="2983" y="667"/>
                  </a:cubicBezTo>
                  <a:lnTo>
                    <a:pt x="1649" y="27"/>
                  </a:lnTo>
                  <a:cubicBezTo>
                    <a:pt x="1614" y="9"/>
                    <a:pt x="1578" y="1"/>
                    <a:pt x="1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85524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85" name="Google Shape;485;p41"/>
          <p:cNvSpPr txBox="1">
            <a:spLocks noGrp="1"/>
          </p:cNvSpPr>
          <p:nvPr>
            <p:ph type="title" idx="15"/>
          </p:nvPr>
        </p:nvSpPr>
        <p:spPr>
          <a:xfrm>
            <a:off x="-17388" y="65649"/>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DISTRIBUTION OF CRIMES PER DAY</a:t>
            </a:r>
            <a:endParaRPr dirty="0"/>
          </a:p>
        </p:txBody>
      </p:sp>
      <p:pic>
        <p:nvPicPr>
          <p:cNvPr id="27" name="Picture 26">
            <a:extLst>
              <a:ext uri="{FF2B5EF4-FFF2-40B4-BE49-F238E27FC236}">
                <a16:creationId xmlns:a16="http://schemas.microsoft.com/office/drawing/2014/main" id="{0EA77243-25CF-7062-CBED-EE0726A66ED1}"/>
              </a:ext>
            </a:extLst>
          </p:cNvPr>
          <p:cNvPicPr>
            <a:picLocks noChangeAspect="1"/>
          </p:cNvPicPr>
          <p:nvPr/>
        </p:nvPicPr>
        <p:blipFill>
          <a:blip r:embed="rId3"/>
          <a:stretch>
            <a:fillRect/>
          </a:stretch>
        </p:blipFill>
        <p:spPr>
          <a:xfrm>
            <a:off x="3536629" y="763477"/>
            <a:ext cx="4827909" cy="4173082"/>
          </a:xfrm>
          <a:prstGeom prst="rect">
            <a:avLst/>
          </a:prstGeom>
        </p:spPr>
      </p:pic>
      <p:sp>
        <p:nvSpPr>
          <p:cNvPr id="39" name="TextBox 38">
            <a:extLst>
              <a:ext uri="{FF2B5EF4-FFF2-40B4-BE49-F238E27FC236}">
                <a16:creationId xmlns:a16="http://schemas.microsoft.com/office/drawing/2014/main" id="{9BF7619A-4E0A-2CC2-67E7-A732222E3ABA}"/>
              </a:ext>
            </a:extLst>
          </p:cNvPr>
          <p:cNvSpPr txBox="1"/>
          <p:nvPr/>
        </p:nvSpPr>
        <p:spPr>
          <a:xfrm>
            <a:off x="17940" y="1255461"/>
            <a:ext cx="3225774" cy="1900520"/>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en-US" sz="2000" b="1" dirty="0">
                <a:solidFill>
                  <a:srgbClr val="292929"/>
                </a:solidFill>
                <a:latin typeface="Times New Roman" panose="02020603050405020304" pitchFamily="18" charset="0"/>
                <a:cs typeface="Times New Roman" panose="02020603050405020304" pitchFamily="18" charset="0"/>
              </a:rPr>
              <a:t>Increased crime on Fridays and Saturdays compared to other days.</a:t>
            </a:r>
          </a:p>
          <a:p>
            <a:pPr>
              <a:lnSpc>
                <a:spcPct val="150000"/>
              </a:lnSpc>
            </a:pPr>
            <a:endParaRPr lang="en-IN" sz="2000" dirty="0">
              <a:solidFill>
                <a:schemeClr val="accent5">
                  <a:lumMod val="75000"/>
                </a:schemeClr>
              </a:solidFill>
              <a:latin typeface="Fugaz One" panose="020B0604020202020204" charset="0"/>
            </a:endParaRPr>
          </a:p>
        </p:txBody>
      </p:sp>
    </p:spTree>
    <p:extLst>
      <p:ext uri="{BB962C8B-B14F-4D97-AF65-F5344CB8AC3E}">
        <p14:creationId xmlns:p14="http://schemas.microsoft.com/office/powerpoint/2010/main" val="2284157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85" name="Google Shape;485;p41"/>
          <p:cNvSpPr txBox="1">
            <a:spLocks noGrp="1"/>
          </p:cNvSpPr>
          <p:nvPr>
            <p:ph type="title" idx="15"/>
          </p:nvPr>
        </p:nvSpPr>
        <p:spPr>
          <a:xfrm>
            <a:off x="-1200567" y="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 CRIME PER DAY OF THE WEEK</a:t>
            </a:r>
            <a:endParaRPr dirty="0"/>
          </a:p>
        </p:txBody>
      </p:sp>
      <p:pic>
        <p:nvPicPr>
          <p:cNvPr id="29" name="Picture 28">
            <a:extLst>
              <a:ext uri="{FF2B5EF4-FFF2-40B4-BE49-F238E27FC236}">
                <a16:creationId xmlns:a16="http://schemas.microsoft.com/office/drawing/2014/main" id="{424B5412-8C7F-6129-A5F3-28D8222042A8}"/>
              </a:ext>
            </a:extLst>
          </p:cNvPr>
          <p:cNvPicPr>
            <a:picLocks noChangeAspect="1"/>
          </p:cNvPicPr>
          <p:nvPr/>
        </p:nvPicPr>
        <p:blipFill>
          <a:blip r:embed="rId3"/>
          <a:stretch>
            <a:fillRect/>
          </a:stretch>
        </p:blipFill>
        <p:spPr>
          <a:xfrm>
            <a:off x="485361" y="585250"/>
            <a:ext cx="5617268" cy="4268109"/>
          </a:xfrm>
          <a:prstGeom prst="rect">
            <a:avLst/>
          </a:prstGeom>
        </p:spPr>
      </p:pic>
      <p:grpSp>
        <p:nvGrpSpPr>
          <p:cNvPr id="30" name="Google Shape;1616;p67">
            <a:extLst>
              <a:ext uri="{FF2B5EF4-FFF2-40B4-BE49-F238E27FC236}">
                <a16:creationId xmlns:a16="http://schemas.microsoft.com/office/drawing/2014/main" id="{79A39652-316A-6E21-50D3-A6CC4551FF32}"/>
              </a:ext>
            </a:extLst>
          </p:cNvPr>
          <p:cNvGrpSpPr/>
          <p:nvPr/>
        </p:nvGrpSpPr>
        <p:grpSpPr>
          <a:xfrm>
            <a:off x="7874115" y="2464066"/>
            <a:ext cx="1183257" cy="2570509"/>
            <a:chOff x="6543745" y="889241"/>
            <a:chExt cx="1571673" cy="3455584"/>
          </a:xfrm>
        </p:grpSpPr>
        <p:sp>
          <p:nvSpPr>
            <p:cNvPr id="31" name="Google Shape;1617;p67">
              <a:extLst>
                <a:ext uri="{FF2B5EF4-FFF2-40B4-BE49-F238E27FC236}">
                  <a16:creationId xmlns:a16="http://schemas.microsoft.com/office/drawing/2014/main" id="{6CD28B38-F9AE-222D-F9A4-9614811B2BD9}"/>
                </a:ext>
              </a:extLst>
            </p:cNvPr>
            <p:cNvSpPr/>
            <p:nvPr/>
          </p:nvSpPr>
          <p:spPr>
            <a:xfrm>
              <a:off x="6654421" y="4169325"/>
              <a:ext cx="1350300" cy="175500"/>
            </a:xfrm>
            <a:prstGeom prst="ellipse">
              <a:avLst/>
            </a:prstGeom>
            <a:solidFill>
              <a:srgbClr val="183147">
                <a:alpha val="290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18;p67">
              <a:extLst>
                <a:ext uri="{FF2B5EF4-FFF2-40B4-BE49-F238E27FC236}">
                  <a16:creationId xmlns:a16="http://schemas.microsoft.com/office/drawing/2014/main" id="{9AF7E5DE-A686-E4EE-7ECA-65C72C2AFE88}"/>
                </a:ext>
              </a:extLst>
            </p:cNvPr>
            <p:cNvSpPr/>
            <p:nvPr/>
          </p:nvSpPr>
          <p:spPr>
            <a:xfrm>
              <a:off x="6991698" y="2207156"/>
              <a:ext cx="315685" cy="986581"/>
            </a:xfrm>
            <a:custGeom>
              <a:avLst/>
              <a:gdLst/>
              <a:ahLst/>
              <a:cxnLst/>
              <a:rect l="l" t="t" r="r" b="b"/>
              <a:pathLst>
                <a:path w="8554" h="26733" extrusionOk="0">
                  <a:moveTo>
                    <a:pt x="7359" y="1"/>
                  </a:moveTo>
                  <a:cubicBezTo>
                    <a:pt x="6848" y="1"/>
                    <a:pt x="6472" y="332"/>
                    <a:pt x="6336" y="896"/>
                  </a:cubicBezTo>
                  <a:lnTo>
                    <a:pt x="178" y="25364"/>
                  </a:lnTo>
                  <a:cubicBezTo>
                    <a:pt x="0" y="25870"/>
                    <a:pt x="343" y="26555"/>
                    <a:pt x="1027" y="26555"/>
                  </a:cubicBezTo>
                  <a:cubicBezTo>
                    <a:pt x="1027" y="26732"/>
                    <a:pt x="1205" y="26732"/>
                    <a:pt x="1205" y="26732"/>
                  </a:cubicBezTo>
                  <a:cubicBezTo>
                    <a:pt x="1711" y="26732"/>
                    <a:pt x="2231" y="26390"/>
                    <a:pt x="2231" y="25870"/>
                  </a:cubicBezTo>
                  <a:lnTo>
                    <a:pt x="8389" y="1416"/>
                  </a:lnTo>
                  <a:cubicBezTo>
                    <a:pt x="8553" y="732"/>
                    <a:pt x="8211" y="212"/>
                    <a:pt x="7705" y="47"/>
                  </a:cubicBezTo>
                  <a:cubicBezTo>
                    <a:pt x="7584" y="16"/>
                    <a:pt x="7469" y="1"/>
                    <a:pt x="7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19;p67">
              <a:extLst>
                <a:ext uri="{FF2B5EF4-FFF2-40B4-BE49-F238E27FC236}">
                  <a16:creationId xmlns:a16="http://schemas.microsoft.com/office/drawing/2014/main" id="{5BD8E301-EE36-A332-D4A4-787D977E3115}"/>
                </a:ext>
              </a:extLst>
            </p:cNvPr>
            <p:cNvSpPr/>
            <p:nvPr/>
          </p:nvSpPr>
          <p:spPr>
            <a:xfrm>
              <a:off x="7193716" y="2303330"/>
              <a:ext cx="107615" cy="50523"/>
            </a:xfrm>
            <a:custGeom>
              <a:avLst/>
              <a:gdLst/>
              <a:ahLst/>
              <a:cxnLst/>
              <a:rect l="l" t="t" r="r" b="b"/>
              <a:pathLst>
                <a:path w="2916" h="1369" extrusionOk="0">
                  <a:moveTo>
                    <a:pt x="685" y="0"/>
                  </a:moveTo>
                  <a:lnTo>
                    <a:pt x="0" y="520"/>
                  </a:lnTo>
                  <a:cubicBezTo>
                    <a:pt x="0" y="520"/>
                    <a:pt x="520" y="1369"/>
                    <a:pt x="1889" y="1369"/>
                  </a:cubicBezTo>
                  <a:lnTo>
                    <a:pt x="2573" y="1369"/>
                  </a:lnTo>
                  <a:cubicBezTo>
                    <a:pt x="2737" y="1369"/>
                    <a:pt x="2915" y="1027"/>
                    <a:pt x="2915" y="862"/>
                  </a:cubicBezTo>
                  <a:cubicBezTo>
                    <a:pt x="2915" y="685"/>
                    <a:pt x="2573" y="520"/>
                    <a:pt x="2395" y="520"/>
                  </a:cubicBezTo>
                  <a:cubicBezTo>
                    <a:pt x="2209" y="543"/>
                    <a:pt x="2041" y="553"/>
                    <a:pt x="1891" y="553"/>
                  </a:cubicBezTo>
                  <a:cubicBezTo>
                    <a:pt x="940" y="553"/>
                    <a:pt x="685" y="154"/>
                    <a:pt x="685" y="0"/>
                  </a:cubicBezTo>
                  <a:close/>
                </a:path>
              </a:pathLst>
            </a:custGeom>
            <a:solidFill>
              <a:srgbClr val="006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20;p67">
              <a:extLst>
                <a:ext uri="{FF2B5EF4-FFF2-40B4-BE49-F238E27FC236}">
                  <a16:creationId xmlns:a16="http://schemas.microsoft.com/office/drawing/2014/main" id="{8E4D7672-45DC-0FAA-91E2-9FC727DF7DF5}"/>
                </a:ext>
              </a:extLst>
            </p:cNvPr>
            <p:cNvSpPr/>
            <p:nvPr/>
          </p:nvSpPr>
          <p:spPr>
            <a:xfrm>
              <a:off x="7490653" y="4001735"/>
              <a:ext cx="119757" cy="88424"/>
            </a:xfrm>
            <a:custGeom>
              <a:avLst/>
              <a:gdLst/>
              <a:ahLst/>
              <a:cxnLst/>
              <a:rect l="l" t="t" r="r" b="b"/>
              <a:pathLst>
                <a:path w="3245" h="2396" extrusionOk="0">
                  <a:moveTo>
                    <a:pt x="1" y="1"/>
                  </a:moveTo>
                  <a:lnTo>
                    <a:pt x="165" y="2396"/>
                  </a:lnTo>
                  <a:lnTo>
                    <a:pt x="2902" y="2396"/>
                  </a:lnTo>
                  <a:lnTo>
                    <a:pt x="3244" y="1"/>
                  </a:lnTo>
                  <a:close/>
                </a:path>
              </a:pathLst>
            </a:custGeom>
            <a:solidFill>
              <a:srgbClr val="F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21;p67">
              <a:extLst>
                <a:ext uri="{FF2B5EF4-FFF2-40B4-BE49-F238E27FC236}">
                  <a16:creationId xmlns:a16="http://schemas.microsoft.com/office/drawing/2014/main" id="{01D7488D-B843-1048-F859-B06504D69224}"/>
                </a:ext>
              </a:extLst>
            </p:cNvPr>
            <p:cNvSpPr/>
            <p:nvPr/>
          </p:nvSpPr>
          <p:spPr>
            <a:xfrm>
              <a:off x="7206337" y="3989114"/>
              <a:ext cx="120236" cy="101046"/>
            </a:xfrm>
            <a:custGeom>
              <a:avLst/>
              <a:gdLst/>
              <a:ahLst/>
              <a:cxnLst/>
              <a:rect l="l" t="t" r="r" b="b"/>
              <a:pathLst>
                <a:path w="3258" h="2738" extrusionOk="0">
                  <a:moveTo>
                    <a:pt x="178" y="1"/>
                  </a:moveTo>
                  <a:lnTo>
                    <a:pt x="0" y="2738"/>
                  </a:lnTo>
                  <a:lnTo>
                    <a:pt x="2915" y="2738"/>
                  </a:lnTo>
                  <a:lnTo>
                    <a:pt x="3257" y="1"/>
                  </a:lnTo>
                  <a:close/>
                </a:path>
              </a:pathLst>
            </a:custGeom>
            <a:solidFill>
              <a:srgbClr val="F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22;p67">
              <a:extLst>
                <a:ext uri="{FF2B5EF4-FFF2-40B4-BE49-F238E27FC236}">
                  <a16:creationId xmlns:a16="http://schemas.microsoft.com/office/drawing/2014/main" id="{7887A276-6F16-E56A-B22D-6E8BEE025840}"/>
                </a:ext>
              </a:extLst>
            </p:cNvPr>
            <p:cNvSpPr/>
            <p:nvPr/>
          </p:nvSpPr>
          <p:spPr>
            <a:xfrm>
              <a:off x="6941212" y="4058717"/>
              <a:ext cx="416657" cy="195596"/>
            </a:xfrm>
            <a:custGeom>
              <a:avLst/>
              <a:gdLst/>
              <a:ahLst/>
              <a:cxnLst/>
              <a:rect l="l" t="t" r="r" b="b"/>
              <a:pathLst>
                <a:path w="11290" h="5300" extrusionOk="0">
                  <a:moveTo>
                    <a:pt x="7426" y="1"/>
                  </a:moveTo>
                  <a:cubicBezTo>
                    <a:pt x="7277" y="1"/>
                    <a:pt x="7141" y="47"/>
                    <a:pt x="7020" y="167"/>
                  </a:cubicBezTo>
                  <a:cubicBezTo>
                    <a:pt x="7020" y="167"/>
                    <a:pt x="6678" y="332"/>
                    <a:pt x="5816" y="1016"/>
                  </a:cubicBezTo>
                  <a:cubicBezTo>
                    <a:pt x="4968" y="1878"/>
                    <a:pt x="3421" y="2384"/>
                    <a:pt x="2231" y="2904"/>
                  </a:cubicBezTo>
                  <a:cubicBezTo>
                    <a:pt x="684" y="3589"/>
                    <a:pt x="178" y="4273"/>
                    <a:pt x="0" y="4779"/>
                  </a:cubicBezTo>
                  <a:cubicBezTo>
                    <a:pt x="0" y="5121"/>
                    <a:pt x="178" y="5299"/>
                    <a:pt x="178" y="5299"/>
                  </a:cubicBezTo>
                  <a:lnTo>
                    <a:pt x="10948" y="5299"/>
                  </a:lnTo>
                  <a:cubicBezTo>
                    <a:pt x="11126" y="5121"/>
                    <a:pt x="11126" y="4957"/>
                    <a:pt x="11126" y="4779"/>
                  </a:cubicBezTo>
                  <a:cubicBezTo>
                    <a:pt x="11290" y="3753"/>
                    <a:pt x="10948" y="2384"/>
                    <a:pt x="10784" y="1358"/>
                  </a:cubicBezTo>
                  <a:lnTo>
                    <a:pt x="10784" y="1016"/>
                  </a:lnTo>
                  <a:lnTo>
                    <a:pt x="10784" y="674"/>
                  </a:lnTo>
                  <a:cubicBezTo>
                    <a:pt x="10784" y="224"/>
                    <a:pt x="10487" y="147"/>
                    <a:pt x="10285" y="147"/>
                  </a:cubicBezTo>
                  <a:cubicBezTo>
                    <a:pt x="10179" y="147"/>
                    <a:pt x="10099" y="167"/>
                    <a:pt x="10099" y="167"/>
                  </a:cubicBezTo>
                  <a:cubicBezTo>
                    <a:pt x="9807" y="417"/>
                    <a:pt x="9515" y="505"/>
                    <a:pt x="9232" y="505"/>
                  </a:cubicBezTo>
                  <a:cubicBezTo>
                    <a:pt x="8553" y="505"/>
                    <a:pt x="7918" y="1"/>
                    <a:pt x="74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23;p67">
              <a:extLst>
                <a:ext uri="{FF2B5EF4-FFF2-40B4-BE49-F238E27FC236}">
                  <a16:creationId xmlns:a16="http://schemas.microsoft.com/office/drawing/2014/main" id="{D1247A2F-14E2-8D47-8ED1-687FE8295866}"/>
                </a:ext>
              </a:extLst>
            </p:cNvPr>
            <p:cNvSpPr/>
            <p:nvPr/>
          </p:nvSpPr>
          <p:spPr>
            <a:xfrm>
              <a:off x="7175042" y="2278087"/>
              <a:ext cx="618675" cy="371965"/>
            </a:xfrm>
            <a:custGeom>
              <a:avLst/>
              <a:gdLst/>
              <a:ahLst/>
              <a:cxnLst/>
              <a:rect l="l" t="t" r="r" b="b"/>
              <a:pathLst>
                <a:path w="16764" h="10079" extrusionOk="0">
                  <a:moveTo>
                    <a:pt x="2395" y="0"/>
                  </a:moveTo>
                  <a:cubicBezTo>
                    <a:pt x="2395" y="0"/>
                    <a:pt x="0" y="7185"/>
                    <a:pt x="1191" y="8047"/>
                  </a:cubicBezTo>
                  <a:cubicBezTo>
                    <a:pt x="2395" y="8895"/>
                    <a:pt x="5132" y="9579"/>
                    <a:pt x="8033" y="9921"/>
                  </a:cubicBezTo>
                  <a:cubicBezTo>
                    <a:pt x="9134" y="10022"/>
                    <a:pt x="10236" y="10078"/>
                    <a:pt x="11256" y="10078"/>
                  </a:cubicBezTo>
                  <a:cubicBezTo>
                    <a:pt x="13721" y="10078"/>
                    <a:pt x="15712" y="9747"/>
                    <a:pt x="16080" y="8895"/>
                  </a:cubicBezTo>
                  <a:lnTo>
                    <a:pt x="16080" y="8553"/>
                  </a:lnTo>
                  <a:cubicBezTo>
                    <a:pt x="16244" y="8389"/>
                    <a:pt x="16244" y="8211"/>
                    <a:pt x="16244" y="8211"/>
                  </a:cubicBezTo>
                  <a:cubicBezTo>
                    <a:pt x="16764" y="5994"/>
                    <a:pt x="16422" y="3079"/>
                    <a:pt x="16422" y="3079"/>
                  </a:cubicBezTo>
                  <a:lnTo>
                    <a:pt x="23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24;p67">
              <a:extLst>
                <a:ext uri="{FF2B5EF4-FFF2-40B4-BE49-F238E27FC236}">
                  <a16:creationId xmlns:a16="http://schemas.microsoft.com/office/drawing/2014/main" id="{A0BDC7C4-0EEA-E8E6-D7C2-34155A8F11E3}"/>
                </a:ext>
              </a:extLst>
            </p:cNvPr>
            <p:cNvSpPr/>
            <p:nvPr/>
          </p:nvSpPr>
          <p:spPr>
            <a:xfrm>
              <a:off x="7149762" y="2505348"/>
              <a:ext cx="315685" cy="1496424"/>
            </a:xfrm>
            <a:custGeom>
              <a:avLst/>
              <a:gdLst/>
              <a:ahLst/>
              <a:cxnLst/>
              <a:rect l="l" t="t" r="r" b="b"/>
              <a:pathLst>
                <a:path w="8554" h="40548" extrusionOk="0">
                  <a:moveTo>
                    <a:pt x="1533" y="0"/>
                  </a:moveTo>
                  <a:lnTo>
                    <a:pt x="1533" y="342"/>
                  </a:lnTo>
                  <a:cubicBezTo>
                    <a:pt x="1533" y="684"/>
                    <a:pt x="1369" y="1204"/>
                    <a:pt x="1369" y="1547"/>
                  </a:cubicBezTo>
                  <a:lnTo>
                    <a:pt x="1369" y="1889"/>
                  </a:lnTo>
                  <a:cubicBezTo>
                    <a:pt x="685" y="8389"/>
                    <a:pt x="165" y="14369"/>
                    <a:pt x="1" y="19159"/>
                  </a:cubicBezTo>
                  <a:lnTo>
                    <a:pt x="1" y="19679"/>
                  </a:lnTo>
                  <a:lnTo>
                    <a:pt x="1191" y="40370"/>
                  </a:lnTo>
                  <a:lnTo>
                    <a:pt x="5297" y="40548"/>
                  </a:lnTo>
                  <a:cubicBezTo>
                    <a:pt x="5297" y="40548"/>
                    <a:pt x="6843" y="25153"/>
                    <a:pt x="6323" y="21896"/>
                  </a:cubicBezTo>
                  <a:lnTo>
                    <a:pt x="8554" y="3599"/>
                  </a:lnTo>
                  <a:lnTo>
                    <a:pt x="8554" y="3257"/>
                  </a:lnTo>
                  <a:lnTo>
                    <a:pt x="3244" y="684"/>
                  </a:lnTo>
                  <a:lnTo>
                    <a:pt x="2902" y="684"/>
                  </a:lnTo>
                  <a:lnTo>
                    <a:pt x="15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25;p67">
              <a:extLst>
                <a:ext uri="{FF2B5EF4-FFF2-40B4-BE49-F238E27FC236}">
                  <a16:creationId xmlns:a16="http://schemas.microsoft.com/office/drawing/2014/main" id="{6388F694-7ADF-D0AE-952B-0D2DB4354B8B}"/>
                </a:ext>
              </a:extLst>
            </p:cNvPr>
            <p:cNvSpPr/>
            <p:nvPr/>
          </p:nvSpPr>
          <p:spPr>
            <a:xfrm>
              <a:off x="7471463" y="2467078"/>
              <a:ext cx="309633" cy="1534694"/>
            </a:xfrm>
            <a:custGeom>
              <a:avLst/>
              <a:gdLst/>
              <a:ahLst/>
              <a:cxnLst/>
              <a:rect l="l" t="t" r="r" b="b"/>
              <a:pathLst>
                <a:path w="8390" h="41585" extrusionOk="0">
                  <a:moveTo>
                    <a:pt x="7395" y="0"/>
                  </a:moveTo>
                  <a:cubicBezTo>
                    <a:pt x="6777" y="0"/>
                    <a:pt x="6041" y="143"/>
                    <a:pt x="5311" y="353"/>
                  </a:cubicBezTo>
                  <a:cubicBezTo>
                    <a:pt x="5133" y="531"/>
                    <a:pt x="5133" y="531"/>
                    <a:pt x="4968" y="531"/>
                  </a:cubicBezTo>
                  <a:cubicBezTo>
                    <a:pt x="4791" y="531"/>
                    <a:pt x="4626" y="695"/>
                    <a:pt x="4284" y="695"/>
                  </a:cubicBezTo>
                  <a:cubicBezTo>
                    <a:pt x="4284" y="695"/>
                    <a:pt x="4106" y="873"/>
                    <a:pt x="3942" y="873"/>
                  </a:cubicBezTo>
                  <a:cubicBezTo>
                    <a:pt x="1889" y="1557"/>
                    <a:pt x="1" y="2406"/>
                    <a:pt x="1" y="2406"/>
                  </a:cubicBezTo>
                  <a:lnTo>
                    <a:pt x="1" y="41065"/>
                  </a:lnTo>
                  <a:lnTo>
                    <a:pt x="1" y="41585"/>
                  </a:lnTo>
                  <a:lnTo>
                    <a:pt x="4284" y="41585"/>
                  </a:lnTo>
                  <a:cubicBezTo>
                    <a:pt x="4626" y="40216"/>
                    <a:pt x="6159" y="34743"/>
                    <a:pt x="6337" y="30117"/>
                  </a:cubicBezTo>
                  <a:cubicBezTo>
                    <a:pt x="6679" y="24985"/>
                    <a:pt x="6501" y="18663"/>
                    <a:pt x="6501" y="18663"/>
                  </a:cubicBezTo>
                  <a:cubicBezTo>
                    <a:pt x="7021" y="15242"/>
                    <a:pt x="7705" y="8057"/>
                    <a:pt x="8048" y="3774"/>
                  </a:cubicBezTo>
                  <a:lnTo>
                    <a:pt x="8048" y="3432"/>
                  </a:lnTo>
                  <a:lnTo>
                    <a:pt x="8048" y="3268"/>
                  </a:lnTo>
                  <a:cubicBezTo>
                    <a:pt x="8212" y="3268"/>
                    <a:pt x="8212" y="3090"/>
                    <a:pt x="8212" y="3090"/>
                  </a:cubicBezTo>
                  <a:cubicBezTo>
                    <a:pt x="8390" y="1379"/>
                    <a:pt x="8390" y="189"/>
                    <a:pt x="8390" y="189"/>
                  </a:cubicBezTo>
                  <a:cubicBezTo>
                    <a:pt x="8125" y="57"/>
                    <a:pt x="7784" y="0"/>
                    <a:pt x="7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626;p67">
              <a:extLst>
                <a:ext uri="{FF2B5EF4-FFF2-40B4-BE49-F238E27FC236}">
                  <a16:creationId xmlns:a16="http://schemas.microsoft.com/office/drawing/2014/main" id="{7017CDD0-794E-3BCC-D63F-52A7847D2E55}"/>
                </a:ext>
              </a:extLst>
            </p:cNvPr>
            <p:cNvSpPr/>
            <p:nvPr/>
          </p:nvSpPr>
          <p:spPr>
            <a:xfrm>
              <a:off x="7452789" y="4045689"/>
              <a:ext cx="239919" cy="208624"/>
            </a:xfrm>
            <a:custGeom>
              <a:avLst/>
              <a:gdLst/>
              <a:ahLst/>
              <a:cxnLst/>
              <a:rect l="l" t="t" r="r" b="b"/>
              <a:pathLst>
                <a:path w="6501" h="5653" extrusionOk="0">
                  <a:moveTo>
                    <a:pt x="2395" y="0"/>
                  </a:moveTo>
                  <a:cubicBezTo>
                    <a:pt x="849" y="0"/>
                    <a:pt x="849" y="685"/>
                    <a:pt x="685" y="1205"/>
                  </a:cubicBezTo>
                  <a:cubicBezTo>
                    <a:pt x="507" y="1205"/>
                    <a:pt x="507" y="1547"/>
                    <a:pt x="343" y="2053"/>
                  </a:cubicBezTo>
                  <a:cubicBezTo>
                    <a:pt x="343" y="2231"/>
                    <a:pt x="343" y="2395"/>
                    <a:pt x="165" y="2573"/>
                  </a:cubicBezTo>
                  <a:cubicBezTo>
                    <a:pt x="165" y="2915"/>
                    <a:pt x="1" y="3422"/>
                    <a:pt x="1" y="3764"/>
                  </a:cubicBezTo>
                  <a:lnTo>
                    <a:pt x="1" y="4968"/>
                  </a:lnTo>
                  <a:lnTo>
                    <a:pt x="1" y="5310"/>
                  </a:lnTo>
                  <a:lnTo>
                    <a:pt x="1" y="5652"/>
                  </a:lnTo>
                  <a:lnTo>
                    <a:pt x="6501" y="5652"/>
                  </a:lnTo>
                  <a:lnTo>
                    <a:pt x="6501" y="4968"/>
                  </a:lnTo>
                  <a:cubicBezTo>
                    <a:pt x="6323" y="4448"/>
                    <a:pt x="6159" y="3257"/>
                    <a:pt x="5297" y="2573"/>
                  </a:cubicBezTo>
                  <a:cubicBezTo>
                    <a:pt x="4106" y="1711"/>
                    <a:pt x="4448" y="1889"/>
                    <a:pt x="4270" y="1547"/>
                  </a:cubicBezTo>
                  <a:cubicBezTo>
                    <a:pt x="4270" y="1369"/>
                    <a:pt x="4106" y="685"/>
                    <a:pt x="3928" y="685"/>
                  </a:cubicBezTo>
                  <a:cubicBezTo>
                    <a:pt x="3764" y="178"/>
                    <a:pt x="3586" y="0"/>
                    <a:pt x="23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27;p67">
              <a:extLst>
                <a:ext uri="{FF2B5EF4-FFF2-40B4-BE49-F238E27FC236}">
                  <a16:creationId xmlns:a16="http://schemas.microsoft.com/office/drawing/2014/main" id="{A7F5913F-A83A-7056-11F2-6095D9E53CA5}"/>
                </a:ext>
              </a:extLst>
            </p:cNvPr>
            <p:cNvSpPr/>
            <p:nvPr/>
          </p:nvSpPr>
          <p:spPr>
            <a:xfrm>
              <a:off x="6543745" y="2205975"/>
              <a:ext cx="328307" cy="250216"/>
            </a:xfrm>
            <a:custGeom>
              <a:avLst/>
              <a:gdLst/>
              <a:ahLst/>
              <a:cxnLst/>
              <a:rect l="l" t="t" r="r" b="b"/>
              <a:pathLst>
                <a:path w="8896" h="6780" extrusionOk="0">
                  <a:moveTo>
                    <a:pt x="7211" y="0"/>
                  </a:moveTo>
                  <a:cubicBezTo>
                    <a:pt x="6931" y="0"/>
                    <a:pt x="6551" y="79"/>
                    <a:pt x="6322" y="79"/>
                  </a:cubicBezTo>
                  <a:cubicBezTo>
                    <a:pt x="5816" y="79"/>
                    <a:pt x="4954" y="79"/>
                    <a:pt x="4448" y="244"/>
                  </a:cubicBezTo>
                  <a:cubicBezTo>
                    <a:pt x="3763" y="586"/>
                    <a:pt x="1875" y="1448"/>
                    <a:pt x="1711" y="2132"/>
                  </a:cubicBezTo>
                  <a:cubicBezTo>
                    <a:pt x="1618" y="2269"/>
                    <a:pt x="1688" y="2319"/>
                    <a:pt x="1845" y="2319"/>
                  </a:cubicBezTo>
                  <a:cubicBezTo>
                    <a:pt x="2269" y="2319"/>
                    <a:pt x="3336" y="1954"/>
                    <a:pt x="3586" y="1954"/>
                  </a:cubicBezTo>
                  <a:cubicBezTo>
                    <a:pt x="3928" y="1790"/>
                    <a:pt x="4270" y="1790"/>
                    <a:pt x="4270" y="1790"/>
                  </a:cubicBezTo>
                  <a:lnTo>
                    <a:pt x="4270" y="1790"/>
                  </a:lnTo>
                  <a:cubicBezTo>
                    <a:pt x="4270" y="1790"/>
                    <a:pt x="342" y="3665"/>
                    <a:pt x="164" y="4007"/>
                  </a:cubicBezTo>
                  <a:cubicBezTo>
                    <a:pt x="127" y="4125"/>
                    <a:pt x="222" y="4172"/>
                    <a:pt x="396" y="4172"/>
                  </a:cubicBezTo>
                  <a:cubicBezTo>
                    <a:pt x="989" y="4172"/>
                    <a:pt x="2510" y="3627"/>
                    <a:pt x="2901" y="3500"/>
                  </a:cubicBezTo>
                  <a:lnTo>
                    <a:pt x="2901" y="3500"/>
                  </a:lnTo>
                  <a:cubicBezTo>
                    <a:pt x="2901" y="3501"/>
                    <a:pt x="0" y="5033"/>
                    <a:pt x="0" y="5375"/>
                  </a:cubicBezTo>
                  <a:cubicBezTo>
                    <a:pt x="30" y="5500"/>
                    <a:pt x="163" y="5551"/>
                    <a:pt x="360" y="5551"/>
                  </a:cubicBezTo>
                  <a:cubicBezTo>
                    <a:pt x="1244" y="5551"/>
                    <a:pt x="3421" y="4527"/>
                    <a:pt x="3421" y="4527"/>
                  </a:cubicBezTo>
                  <a:lnTo>
                    <a:pt x="3421" y="4527"/>
                  </a:lnTo>
                  <a:cubicBezTo>
                    <a:pt x="3421" y="4527"/>
                    <a:pt x="1027" y="5895"/>
                    <a:pt x="1191" y="6237"/>
                  </a:cubicBezTo>
                  <a:cubicBezTo>
                    <a:pt x="1225" y="6271"/>
                    <a:pt x="1281" y="6287"/>
                    <a:pt x="1355" y="6287"/>
                  </a:cubicBezTo>
                  <a:cubicBezTo>
                    <a:pt x="2020" y="6287"/>
                    <a:pt x="4105" y="5033"/>
                    <a:pt x="4106" y="5033"/>
                  </a:cubicBezTo>
                  <a:lnTo>
                    <a:pt x="4106" y="5033"/>
                  </a:lnTo>
                  <a:cubicBezTo>
                    <a:pt x="4105" y="5033"/>
                    <a:pt x="2559" y="6237"/>
                    <a:pt x="2737" y="6744"/>
                  </a:cubicBezTo>
                  <a:cubicBezTo>
                    <a:pt x="2737" y="6768"/>
                    <a:pt x="2753" y="6779"/>
                    <a:pt x="2782" y="6779"/>
                  </a:cubicBezTo>
                  <a:cubicBezTo>
                    <a:pt x="3163" y="6779"/>
                    <a:pt x="5852" y="4845"/>
                    <a:pt x="6322" y="4527"/>
                  </a:cubicBezTo>
                  <a:cubicBezTo>
                    <a:pt x="6665" y="4185"/>
                    <a:pt x="8033" y="3158"/>
                    <a:pt x="8553" y="2638"/>
                  </a:cubicBezTo>
                  <a:cubicBezTo>
                    <a:pt x="8895" y="2132"/>
                    <a:pt x="8375" y="764"/>
                    <a:pt x="7527" y="79"/>
                  </a:cubicBezTo>
                  <a:cubicBezTo>
                    <a:pt x="7467" y="20"/>
                    <a:pt x="7352" y="0"/>
                    <a:pt x="7211" y="0"/>
                  </a:cubicBezTo>
                  <a:close/>
                </a:path>
              </a:pathLst>
            </a:custGeom>
            <a:solidFill>
              <a:srgbClr val="F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28;p67">
              <a:extLst>
                <a:ext uri="{FF2B5EF4-FFF2-40B4-BE49-F238E27FC236}">
                  <a16:creationId xmlns:a16="http://schemas.microsoft.com/office/drawing/2014/main" id="{328CA847-49AE-A2F4-0E11-80764EA7F027}"/>
                </a:ext>
              </a:extLst>
            </p:cNvPr>
            <p:cNvSpPr/>
            <p:nvPr/>
          </p:nvSpPr>
          <p:spPr>
            <a:xfrm>
              <a:off x="6771006" y="1514449"/>
              <a:ext cx="669198" cy="820730"/>
            </a:xfrm>
            <a:custGeom>
              <a:avLst/>
              <a:gdLst/>
              <a:ahLst/>
              <a:cxnLst/>
              <a:rect l="l" t="t" r="r" b="b"/>
              <a:pathLst>
                <a:path w="18133" h="22239" extrusionOk="0">
                  <a:moveTo>
                    <a:pt x="13165" y="1"/>
                  </a:moveTo>
                  <a:lnTo>
                    <a:pt x="13165" y="165"/>
                  </a:lnTo>
                  <a:lnTo>
                    <a:pt x="13165" y="507"/>
                  </a:lnTo>
                  <a:cubicBezTo>
                    <a:pt x="13001" y="849"/>
                    <a:pt x="13001" y="1027"/>
                    <a:pt x="13001" y="1191"/>
                  </a:cubicBezTo>
                  <a:lnTo>
                    <a:pt x="12481" y="2738"/>
                  </a:lnTo>
                  <a:cubicBezTo>
                    <a:pt x="12481" y="3080"/>
                    <a:pt x="12316" y="3586"/>
                    <a:pt x="12139" y="4106"/>
                  </a:cubicBezTo>
                  <a:cubicBezTo>
                    <a:pt x="11974" y="4270"/>
                    <a:pt x="11974" y="4613"/>
                    <a:pt x="11796" y="4791"/>
                  </a:cubicBezTo>
                  <a:cubicBezTo>
                    <a:pt x="11796" y="4955"/>
                    <a:pt x="11632" y="5297"/>
                    <a:pt x="11632" y="5475"/>
                  </a:cubicBezTo>
                  <a:cubicBezTo>
                    <a:pt x="10948" y="7185"/>
                    <a:pt x="9922" y="8896"/>
                    <a:pt x="8895" y="10429"/>
                  </a:cubicBezTo>
                  <a:cubicBezTo>
                    <a:pt x="8717" y="10606"/>
                    <a:pt x="8553" y="10771"/>
                    <a:pt x="8553" y="11113"/>
                  </a:cubicBezTo>
                  <a:lnTo>
                    <a:pt x="8375" y="11113"/>
                  </a:lnTo>
                  <a:lnTo>
                    <a:pt x="8375" y="11291"/>
                  </a:lnTo>
                  <a:lnTo>
                    <a:pt x="8211" y="11291"/>
                  </a:lnTo>
                  <a:lnTo>
                    <a:pt x="8033" y="11455"/>
                  </a:lnTo>
                  <a:cubicBezTo>
                    <a:pt x="8033" y="11633"/>
                    <a:pt x="7869" y="11797"/>
                    <a:pt x="7691" y="11975"/>
                  </a:cubicBezTo>
                  <a:lnTo>
                    <a:pt x="7185" y="12481"/>
                  </a:lnTo>
                  <a:cubicBezTo>
                    <a:pt x="6843" y="12823"/>
                    <a:pt x="6500" y="13166"/>
                    <a:pt x="5980" y="13343"/>
                  </a:cubicBezTo>
                  <a:cubicBezTo>
                    <a:pt x="5638" y="13686"/>
                    <a:pt x="5296" y="14028"/>
                    <a:pt x="4790" y="14370"/>
                  </a:cubicBezTo>
                  <a:cubicBezTo>
                    <a:pt x="4448" y="14712"/>
                    <a:pt x="4106" y="15054"/>
                    <a:pt x="3586" y="15396"/>
                  </a:cubicBezTo>
                  <a:cubicBezTo>
                    <a:pt x="3244" y="15738"/>
                    <a:pt x="2901" y="16080"/>
                    <a:pt x="2395" y="16422"/>
                  </a:cubicBezTo>
                  <a:lnTo>
                    <a:pt x="0" y="18297"/>
                  </a:lnTo>
                  <a:lnTo>
                    <a:pt x="2559" y="22238"/>
                  </a:lnTo>
                  <a:lnTo>
                    <a:pt x="2737" y="22061"/>
                  </a:lnTo>
                  <a:lnTo>
                    <a:pt x="2901" y="22061"/>
                  </a:lnTo>
                  <a:lnTo>
                    <a:pt x="3244" y="21718"/>
                  </a:lnTo>
                  <a:lnTo>
                    <a:pt x="3928" y="21376"/>
                  </a:lnTo>
                  <a:cubicBezTo>
                    <a:pt x="4448" y="21034"/>
                    <a:pt x="4954" y="20692"/>
                    <a:pt x="5296" y="20528"/>
                  </a:cubicBezTo>
                  <a:cubicBezTo>
                    <a:pt x="5816" y="20186"/>
                    <a:pt x="6323" y="19844"/>
                    <a:pt x="6665" y="19502"/>
                  </a:cubicBezTo>
                  <a:cubicBezTo>
                    <a:pt x="7185" y="19324"/>
                    <a:pt x="7691" y="18982"/>
                    <a:pt x="8033" y="18639"/>
                  </a:cubicBezTo>
                  <a:cubicBezTo>
                    <a:pt x="9060" y="17955"/>
                    <a:pt x="9922" y="17271"/>
                    <a:pt x="10770" y="16422"/>
                  </a:cubicBezTo>
                  <a:cubicBezTo>
                    <a:pt x="11290" y="16080"/>
                    <a:pt x="11632" y="15738"/>
                    <a:pt x="12139" y="15218"/>
                  </a:cubicBezTo>
                  <a:lnTo>
                    <a:pt x="12316" y="15054"/>
                  </a:lnTo>
                  <a:cubicBezTo>
                    <a:pt x="12316" y="14876"/>
                    <a:pt x="12481" y="14876"/>
                    <a:pt x="12481" y="14876"/>
                  </a:cubicBezTo>
                  <a:cubicBezTo>
                    <a:pt x="12481" y="14712"/>
                    <a:pt x="12659" y="14712"/>
                    <a:pt x="12659" y="14534"/>
                  </a:cubicBezTo>
                  <a:lnTo>
                    <a:pt x="12823" y="14370"/>
                  </a:lnTo>
                  <a:cubicBezTo>
                    <a:pt x="13001" y="14192"/>
                    <a:pt x="13165" y="13850"/>
                    <a:pt x="13343" y="13686"/>
                  </a:cubicBezTo>
                  <a:lnTo>
                    <a:pt x="14369" y="12139"/>
                  </a:lnTo>
                  <a:cubicBezTo>
                    <a:pt x="14711" y="11633"/>
                    <a:pt x="14876" y="11113"/>
                    <a:pt x="15218" y="10606"/>
                  </a:cubicBezTo>
                  <a:cubicBezTo>
                    <a:pt x="15560" y="10086"/>
                    <a:pt x="15738" y="9580"/>
                    <a:pt x="15902" y="9060"/>
                  </a:cubicBezTo>
                  <a:cubicBezTo>
                    <a:pt x="16244" y="8376"/>
                    <a:pt x="16422" y="7870"/>
                    <a:pt x="16586" y="7350"/>
                  </a:cubicBezTo>
                  <a:cubicBezTo>
                    <a:pt x="16764" y="6843"/>
                    <a:pt x="17106" y="6323"/>
                    <a:pt x="17106" y="5639"/>
                  </a:cubicBezTo>
                  <a:cubicBezTo>
                    <a:pt x="17270" y="5133"/>
                    <a:pt x="17448" y="4613"/>
                    <a:pt x="17612" y="3928"/>
                  </a:cubicBezTo>
                  <a:cubicBezTo>
                    <a:pt x="17790" y="3422"/>
                    <a:pt x="17955" y="2902"/>
                    <a:pt x="17955" y="2218"/>
                  </a:cubicBezTo>
                  <a:cubicBezTo>
                    <a:pt x="17955" y="2054"/>
                    <a:pt x="18132" y="1711"/>
                    <a:pt x="18132" y="1369"/>
                  </a:cubicBezTo>
                  <a:lnTo>
                    <a:pt x="18132" y="849"/>
                  </a:lnTo>
                  <a:lnTo>
                    <a:pt x="18132" y="685"/>
                  </a:lnTo>
                  <a:lnTo>
                    <a:pt x="18132" y="507"/>
                  </a:lnTo>
                  <a:lnTo>
                    <a:pt x="13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29;p67">
              <a:extLst>
                <a:ext uri="{FF2B5EF4-FFF2-40B4-BE49-F238E27FC236}">
                  <a16:creationId xmlns:a16="http://schemas.microsoft.com/office/drawing/2014/main" id="{E39F19A3-78BF-49D9-5E5A-E7A983552CE2}"/>
                </a:ext>
              </a:extLst>
            </p:cNvPr>
            <p:cNvSpPr/>
            <p:nvPr/>
          </p:nvSpPr>
          <p:spPr>
            <a:xfrm>
              <a:off x="7212906" y="1362954"/>
              <a:ext cx="650008" cy="1096042"/>
            </a:xfrm>
            <a:custGeom>
              <a:avLst/>
              <a:gdLst/>
              <a:ahLst/>
              <a:cxnLst/>
              <a:rect l="l" t="t" r="r" b="b"/>
              <a:pathLst>
                <a:path w="17613" h="29699" extrusionOk="0">
                  <a:moveTo>
                    <a:pt x="6323" y="0"/>
                  </a:moveTo>
                  <a:cubicBezTo>
                    <a:pt x="5981" y="507"/>
                    <a:pt x="5474" y="849"/>
                    <a:pt x="4954" y="1191"/>
                  </a:cubicBezTo>
                  <a:lnTo>
                    <a:pt x="4790" y="1191"/>
                  </a:lnTo>
                  <a:cubicBezTo>
                    <a:pt x="4790" y="1191"/>
                    <a:pt x="4790" y="1369"/>
                    <a:pt x="4612" y="1369"/>
                  </a:cubicBezTo>
                  <a:cubicBezTo>
                    <a:pt x="3079" y="1875"/>
                    <a:pt x="1533" y="1875"/>
                    <a:pt x="1191" y="3586"/>
                  </a:cubicBezTo>
                  <a:cubicBezTo>
                    <a:pt x="1027" y="4790"/>
                    <a:pt x="1875" y="7185"/>
                    <a:pt x="1711" y="11975"/>
                  </a:cubicBezTo>
                  <a:lnTo>
                    <a:pt x="1711" y="13001"/>
                  </a:lnTo>
                  <a:lnTo>
                    <a:pt x="1711" y="14191"/>
                  </a:lnTo>
                  <a:cubicBezTo>
                    <a:pt x="1711" y="14534"/>
                    <a:pt x="1533" y="14876"/>
                    <a:pt x="1533" y="15218"/>
                  </a:cubicBezTo>
                  <a:cubicBezTo>
                    <a:pt x="1533" y="15560"/>
                    <a:pt x="1533" y="15902"/>
                    <a:pt x="1369" y="16244"/>
                  </a:cubicBezTo>
                  <a:lnTo>
                    <a:pt x="1369" y="17448"/>
                  </a:lnTo>
                  <a:cubicBezTo>
                    <a:pt x="1027" y="18981"/>
                    <a:pt x="685" y="22238"/>
                    <a:pt x="342" y="24975"/>
                  </a:cubicBezTo>
                  <a:cubicBezTo>
                    <a:pt x="165" y="25659"/>
                    <a:pt x="165" y="26508"/>
                    <a:pt x="0" y="27028"/>
                  </a:cubicBezTo>
                  <a:cubicBezTo>
                    <a:pt x="1369" y="28396"/>
                    <a:pt x="3244" y="28903"/>
                    <a:pt x="5816" y="29423"/>
                  </a:cubicBezTo>
                  <a:cubicBezTo>
                    <a:pt x="5981" y="29423"/>
                    <a:pt x="5981" y="29423"/>
                    <a:pt x="6158" y="29587"/>
                  </a:cubicBezTo>
                  <a:cubicBezTo>
                    <a:pt x="6935" y="29664"/>
                    <a:pt x="7702" y="29698"/>
                    <a:pt x="8444" y="29698"/>
                  </a:cubicBezTo>
                  <a:cubicBezTo>
                    <a:pt x="10973" y="29698"/>
                    <a:pt x="13211" y="29305"/>
                    <a:pt x="14534" y="28903"/>
                  </a:cubicBezTo>
                  <a:cubicBezTo>
                    <a:pt x="15054" y="28738"/>
                    <a:pt x="15560" y="28560"/>
                    <a:pt x="15902" y="28396"/>
                  </a:cubicBezTo>
                  <a:cubicBezTo>
                    <a:pt x="16080" y="27876"/>
                    <a:pt x="16244" y="26850"/>
                    <a:pt x="16422" y="25823"/>
                  </a:cubicBezTo>
                  <a:cubicBezTo>
                    <a:pt x="16928" y="23264"/>
                    <a:pt x="17270" y="19843"/>
                    <a:pt x="17448" y="18639"/>
                  </a:cubicBezTo>
                  <a:lnTo>
                    <a:pt x="17448" y="17613"/>
                  </a:lnTo>
                  <a:cubicBezTo>
                    <a:pt x="17613" y="15738"/>
                    <a:pt x="17613" y="14027"/>
                    <a:pt x="17448" y="12139"/>
                  </a:cubicBezTo>
                  <a:lnTo>
                    <a:pt x="17448" y="11797"/>
                  </a:lnTo>
                  <a:cubicBezTo>
                    <a:pt x="17448" y="10264"/>
                    <a:pt x="17270" y="8718"/>
                    <a:pt x="17270" y="7007"/>
                  </a:cubicBezTo>
                  <a:cubicBezTo>
                    <a:pt x="16928" y="3764"/>
                    <a:pt x="15902" y="1711"/>
                    <a:pt x="14027" y="1369"/>
                  </a:cubicBezTo>
                  <a:cubicBezTo>
                    <a:pt x="13343" y="1191"/>
                    <a:pt x="12823" y="1191"/>
                    <a:pt x="12317" y="1027"/>
                  </a:cubicBezTo>
                  <a:cubicBezTo>
                    <a:pt x="12139" y="849"/>
                    <a:pt x="11974" y="849"/>
                    <a:pt x="11797" y="685"/>
                  </a:cubicBezTo>
                  <a:lnTo>
                    <a:pt x="11632" y="685"/>
                  </a:lnTo>
                  <a:lnTo>
                    <a:pt x="106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30;p67">
              <a:extLst>
                <a:ext uri="{FF2B5EF4-FFF2-40B4-BE49-F238E27FC236}">
                  <a16:creationId xmlns:a16="http://schemas.microsoft.com/office/drawing/2014/main" id="{76B25320-4F9E-18FA-063F-C97294BB6D3D}"/>
                </a:ext>
              </a:extLst>
            </p:cNvPr>
            <p:cNvSpPr/>
            <p:nvPr/>
          </p:nvSpPr>
          <p:spPr>
            <a:xfrm>
              <a:off x="7313915" y="1621547"/>
              <a:ext cx="126289" cy="132858"/>
            </a:xfrm>
            <a:custGeom>
              <a:avLst/>
              <a:gdLst/>
              <a:ahLst/>
              <a:cxnLst/>
              <a:rect l="l" t="t" r="r" b="b"/>
              <a:pathLst>
                <a:path w="3422" h="3600" extrusionOk="0">
                  <a:moveTo>
                    <a:pt x="165" y="0"/>
                  </a:moveTo>
                  <a:cubicBezTo>
                    <a:pt x="165" y="0"/>
                    <a:pt x="0" y="684"/>
                    <a:pt x="165" y="1368"/>
                  </a:cubicBezTo>
                  <a:cubicBezTo>
                    <a:pt x="165" y="2395"/>
                    <a:pt x="507" y="3599"/>
                    <a:pt x="1711" y="3599"/>
                  </a:cubicBezTo>
                  <a:lnTo>
                    <a:pt x="2217" y="3599"/>
                  </a:lnTo>
                  <a:cubicBezTo>
                    <a:pt x="2559" y="3421"/>
                    <a:pt x="2737" y="3079"/>
                    <a:pt x="2901" y="2737"/>
                  </a:cubicBezTo>
                  <a:cubicBezTo>
                    <a:pt x="3079" y="2737"/>
                    <a:pt x="3079" y="2573"/>
                    <a:pt x="3079" y="2395"/>
                  </a:cubicBezTo>
                  <a:cubicBezTo>
                    <a:pt x="3244" y="2231"/>
                    <a:pt x="3244" y="2053"/>
                    <a:pt x="3244" y="1889"/>
                  </a:cubicBezTo>
                  <a:cubicBezTo>
                    <a:pt x="3421" y="1026"/>
                    <a:pt x="3421" y="0"/>
                    <a:pt x="3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31;p67">
              <a:extLst>
                <a:ext uri="{FF2B5EF4-FFF2-40B4-BE49-F238E27FC236}">
                  <a16:creationId xmlns:a16="http://schemas.microsoft.com/office/drawing/2014/main" id="{2D1634C9-68FD-8A38-E722-2D526BC7858F}"/>
                </a:ext>
              </a:extLst>
            </p:cNvPr>
            <p:cNvSpPr/>
            <p:nvPr/>
          </p:nvSpPr>
          <p:spPr>
            <a:xfrm>
              <a:off x="7458841" y="2366438"/>
              <a:ext cx="25317" cy="25317"/>
            </a:xfrm>
            <a:custGeom>
              <a:avLst/>
              <a:gdLst/>
              <a:ahLst/>
              <a:cxnLst/>
              <a:rect l="l" t="t" r="r" b="b"/>
              <a:pathLst>
                <a:path w="686" h="686" extrusionOk="0">
                  <a:moveTo>
                    <a:pt x="343" y="1"/>
                  </a:moveTo>
                  <a:lnTo>
                    <a:pt x="1" y="343"/>
                  </a:lnTo>
                  <a:cubicBezTo>
                    <a:pt x="1" y="521"/>
                    <a:pt x="179" y="685"/>
                    <a:pt x="343" y="685"/>
                  </a:cubicBezTo>
                  <a:cubicBezTo>
                    <a:pt x="521" y="685"/>
                    <a:pt x="685" y="521"/>
                    <a:pt x="685" y="343"/>
                  </a:cubicBezTo>
                  <a:cubicBezTo>
                    <a:pt x="685" y="179"/>
                    <a:pt x="521" y="1"/>
                    <a:pt x="343" y="1"/>
                  </a:cubicBezTo>
                  <a:close/>
                </a:path>
              </a:pathLst>
            </a:custGeom>
            <a:solidFill>
              <a:srgbClr val="006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32;p67">
              <a:extLst>
                <a:ext uri="{FF2B5EF4-FFF2-40B4-BE49-F238E27FC236}">
                  <a16:creationId xmlns:a16="http://schemas.microsoft.com/office/drawing/2014/main" id="{BAB874D2-032B-2F28-AC07-3A682A220E0C}"/>
                </a:ext>
              </a:extLst>
            </p:cNvPr>
            <p:cNvSpPr/>
            <p:nvPr/>
          </p:nvSpPr>
          <p:spPr>
            <a:xfrm>
              <a:off x="7440167" y="1236702"/>
              <a:ext cx="164153" cy="169505"/>
            </a:xfrm>
            <a:custGeom>
              <a:avLst/>
              <a:gdLst/>
              <a:ahLst/>
              <a:cxnLst/>
              <a:rect l="l" t="t" r="r" b="b"/>
              <a:pathLst>
                <a:path w="4448" h="4593" extrusionOk="0">
                  <a:moveTo>
                    <a:pt x="4448" y="0"/>
                  </a:moveTo>
                  <a:lnTo>
                    <a:pt x="507" y="2395"/>
                  </a:lnTo>
                  <a:lnTo>
                    <a:pt x="0" y="2737"/>
                  </a:lnTo>
                  <a:lnTo>
                    <a:pt x="0" y="3928"/>
                  </a:lnTo>
                  <a:cubicBezTo>
                    <a:pt x="165" y="3928"/>
                    <a:pt x="343" y="4106"/>
                    <a:pt x="507" y="4106"/>
                  </a:cubicBezTo>
                  <a:cubicBezTo>
                    <a:pt x="1079" y="4467"/>
                    <a:pt x="1667" y="4592"/>
                    <a:pt x="2208" y="4592"/>
                  </a:cubicBezTo>
                  <a:cubicBezTo>
                    <a:pt x="3451" y="4592"/>
                    <a:pt x="4448" y="3928"/>
                    <a:pt x="4448" y="3928"/>
                  </a:cubicBezTo>
                  <a:lnTo>
                    <a:pt x="4448" y="0"/>
                  </a:lnTo>
                  <a:close/>
                </a:path>
              </a:pathLst>
            </a:custGeom>
            <a:solidFill>
              <a:srgbClr val="F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33;p67">
              <a:extLst>
                <a:ext uri="{FF2B5EF4-FFF2-40B4-BE49-F238E27FC236}">
                  <a16:creationId xmlns:a16="http://schemas.microsoft.com/office/drawing/2014/main" id="{4EA71215-CB86-E1C0-B47D-1AA1053EB434}"/>
                </a:ext>
              </a:extLst>
            </p:cNvPr>
            <p:cNvSpPr/>
            <p:nvPr/>
          </p:nvSpPr>
          <p:spPr>
            <a:xfrm>
              <a:off x="7332589" y="1002872"/>
              <a:ext cx="101046" cy="113667"/>
            </a:xfrm>
            <a:custGeom>
              <a:avLst/>
              <a:gdLst/>
              <a:ahLst/>
              <a:cxnLst/>
              <a:rect l="l" t="t" r="r" b="b"/>
              <a:pathLst>
                <a:path w="2738" h="3080" extrusionOk="0">
                  <a:moveTo>
                    <a:pt x="2738" y="0"/>
                  </a:moveTo>
                  <a:cubicBezTo>
                    <a:pt x="2737" y="0"/>
                    <a:pt x="1" y="178"/>
                    <a:pt x="1027" y="3079"/>
                  </a:cubicBezTo>
                  <a:cubicBezTo>
                    <a:pt x="1027" y="3079"/>
                    <a:pt x="2738" y="685"/>
                    <a:pt x="2738" y="0"/>
                  </a:cubicBezTo>
                  <a:close/>
                </a:path>
              </a:pathLst>
            </a:custGeom>
            <a:solidFill>
              <a:srgbClr val="FFC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34;p67">
              <a:extLst>
                <a:ext uri="{FF2B5EF4-FFF2-40B4-BE49-F238E27FC236}">
                  <a16:creationId xmlns:a16="http://schemas.microsoft.com/office/drawing/2014/main" id="{5C2D147D-EC66-F134-6A20-A42EA2BC6852}"/>
                </a:ext>
              </a:extLst>
            </p:cNvPr>
            <p:cNvSpPr/>
            <p:nvPr/>
          </p:nvSpPr>
          <p:spPr>
            <a:xfrm>
              <a:off x="7340376" y="1143148"/>
              <a:ext cx="49305" cy="88830"/>
            </a:xfrm>
            <a:custGeom>
              <a:avLst/>
              <a:gdLst/>
              <a:ahLst/>
              <a:cxnLst/>
              <a:rect l="l" t="t" r="r" b="b"/>
              <a:pathLst>
                <a:path w="1336" h="2407" extrusionOk="0">
                  <a:moveTo>
                    <a:pt x="728" y="1"/>
                  </a:moveTo>
                  <a:cubicBezTo>
                    <a:pt x="576" y="1"/>
                    <a:pt x="424" y="77"/>
                    <a:pt x="310" y="305"/>
                  </a:cubicBezTo>
                  <a:cubicBezTo>
                    <a:pt x="1" y="1083"/>
                    <a:pt x="249" y="2406"/>
                    <a:pt x="924" y="2406"/>
                  </a:cubicBezTo>
                  <a:cubicBezTo>
                    <a:pt x="997" y="2406"/>
                    <a:pt x="1075" y="2391"/>
                    <a:pt x="1158" y="2357"/>
                  </a:cubicBezTo>
                  <a:lnTo>
                    <a:pt x="1336" y="305"/>
                  </a:lnTo>
                  <a:cubicBezTo>
                    <a:pt x="1336" y="305"/>
                    <a:pt x="1032" y="1"/>
                    <a:pt x="728" y="1"/>
                  </a:cubicBezTo>
                  <a:close/>
                </a:path>
              </a:pathLst>
            </a:custGeom>
            <a:solidFill>
              <a:srgbClr val="FF7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35;p67">
              <a:extLst>
                <a:ext uri="{FF2B5EF4-FFF2-40B4-BE49-F238E27FC236}">
                  <a16:creationId xmlns:a16="http://schemas.microsoft.com/office/drawing/2014/main" id="{0A7A24C6-1AD9-A997-7830-2F143B2DB4C9}"/>
                </a:ext>
              </a:extLst>
            </p:cNvPr>
            <p:cNvSpPr/>
            <p:nvPr/>
          </p:nvSpPr>
          <p:spPr>
            <a:xfrm>
              <a:off x="7364401" y="991948"/>
              <a:ext cx="258630" cy="345800"/>
            </a:xfrm>
            <a:custGeom>
              <a:avLst/>
              <a:gdLst/>
              <a:ahLst/>
              <a:cxnLst/>
              <a:rect l="l" t="t" r="r" b="b"/>
              <a:pathLst>
                <a:path w="7008" h="9370" extrusionOk="0">
                  <a:moveTo>
                    <a:pt x="3505" y="1"/>
                  </a:moveTo>
                  <a:cubicBezTo>
                    <a:pt x="2326" y="1"/>
                    <a:pt x="1314" y="352"/>
                    <a:pt x="685" y="981"/>
                  </a:cubicBezTo>
                  <a:cubicBezTo>
                    <a:pt x="343" y="1323"/>
                    <a:pt x="165" y="1843"/>
                    <a:pt x="165" y="2185"/>
                  </a:cubicBezTo>
                  <a:lnTo>
                    <a:pt x="165" y="4744"/>
                  </a:lnTo>
                  <a:lnTo>
                    <a:pt x="1" y="5264"/>
                  </a:lnTo>
                  <a:lnTo>
                    <a:pt x="1" y="7139"/>
                  </a:lnTo>
                  <a:cubicBezTo>
                    <a:pt x="1" y="7139"/>
                    <a:pt x="1" y="9369"/>
                    <a:pt x="2396" y="9369"/>
                  </a:cubicBezTo>
                  <a:cubicBezTo>
                    <a:pt x="4790" y="9369"/>
                    <a:pt x="6501" y="7481"/>
                    <a:pt x="6501" y="7481"/>
                  </a:cubicBezTo>
                  <a:lnTo>
                    <a:pt x="6501" y="6974"/>
                  </a:lnTo>
                  <a:lnTo>
                    <a:pt x="6665" y="4402"/>
                  </a:lnTo>
                  <a:lnTo>
                    <a:pt x="6843" y="3033"/>
                  </a:lnTo>
                  <a:cubicBezTo>
                    <a:pt x="6843" y="3033"/>
                    <a:pt x="7007" y="638"/>
                    <a:pt x="4790" y="132"/>
                  </a:cubicBezTo>
                  <a:cubicBezTo>
                    <a:pt x="4348" y="44"/>
                    <a:pt x="3916" y="1"/>
                    <a:pt x="3505" y="1"/>
                  </a:cubicBezTo>
                  <a:close/>
                </a:path>
              </a:pathLst>
            </a:custGeom>
            <a:solidFill>
              <a:srgbClr val="F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36;p67">
              <a:extLst>
                <a:ext uri="{FF2B5EF4-FFF2-40B4-BE49-F238E27FC236}">
                  <a16:creationId xmlns:a16="http://schemas.microsoft.com/office/drawing/2014/main" id="{4B6EAF76-3B04-C62B-BCC9-7B5C8FE26FAF}"/>
                </a:ext>
              </a:extLst>
            </p:cNvPr>
            <p:cNvSpPr/>
            <p:nvPr/>
          </p:nvSpPr>
          <p:spPr>
            <a:xfrm>
              <a:off x="7351780" y="1154367"/>
              <a:ext cx="239919" cy="190356"/>
            </a:xfrm>
            <a:custGeom>
              <a:avLst/>
              <a:gdLst/>
              <a:ahLst/>
              <a:cxnLst/>
              <a:rect l="l" t="t" r="r" b="b"/>
              <a:pathLst>
                <a:path w="6501" h="5158" extrusionOk="0">
                  <a:moveTo>
                    <a:pt x="5817" y="1"/>
                  </a:moveTo>
                  <a:cubicBezTo>
                    <a:pt x="5817" y="1"/>
                    <a:pt x="5208" y="1219"/>
                    <a:pt x="4564" y="1219"/>
                  </a:cubicBezTo>
                  <a:cubicBezTo>
                    <a:pt x="4526" y="1219"/>
                    <a:pt x="4487" y="1214"/>
                    <a:pt x="4448" y="1205"/>
                  </a:cubicBezTo>
                  <a:cubicBezTo>
                    <a:pt x="4106" y="1034"/>
                    <a:pt x="3719" y="948"/>
                    <a:pt x="3333" y="948"/>
                  </a:cubicBezTo>
                  <a:cubicBezTo>
                    <a:pt x="2946" y="948"/>
                    <a:pt x="2560" y="1034"/>
                    <a:pt x="2218" y="1205"/>
                  </a:cubicBezTo>
                  <a:cubicBezTo>
                    <a:pt x="2218" y="1205"/>
                    <a:pt x="1688" y="974"/>
                    <a:pt x="1133" y="974"/>
                  </a:cubicBezTo>
                  <a:cubicBezTo>
                    <a:pt x="855" y="974"/>
                    <a:pt x="571" y="1032"/>
                    <a:pt x="343" y="1205"/>
                  </a:cubicBezTo>
                  <a:cubicBezTo>
                    <a:pt x="1" y="1547"/>
                    <a:pt x="165" y="4626"/>
                    <a:pt x="1875" y="4968"/>
                  </a:cubicBezTo>
                  <a:cubicBezTo>
                    <a:pt x="2261" y="5094"/>
                    <a:pt x="2677" y="5158"/>
                    <a:pt x="3094" y="5158"/>
                  </a:cubicBezTo>
                  <a:cubicBezTo>
                    <a:pt x="4349" y="5158"/>
                    <a:pt x="5601" y="4583"/>
                    <a:pt x="5981" y="3422"/>
                  </a:cubicBezTo>
                  <a:cubicBezTo>
                    <a:pt x="6501" y="1889"/>
                    <a:pt x="6501" y="685"/>
                    <a:pt x="6501" y="685"/>
                  </a:cubicBezTo>
                  <a:lnTo>
                    <a:pt x="5817" y="1"/>
                  </a:lnTo>
                  <a:close/>
                </a:path>
              </a:pathLst>
            </a:custGeom>
            <a:solidFill>
              <a:srgbClr val="FFC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37;p67">
              <a:extLst>
                <a:ext uri="{FF2B5EF4-FFF2-40B4-BE49-F238E27FC236}">
                  <a16:creationId xmlns:a16="http://schemas.microsoft.com/office/drawing/2014/main" id="{44947EA0-AFAD-4570-AB56-F9F1516FD53A}"/>
                </a:ext>
              </a:extLst>
            </p:cNvPr>
            <p:cNvSpPr/>
            <p:nvPr/>
          </p:nvSpPr>
          <p:spPr>
            <a:xfrm>
              <a:off x="7591662" y="1149459"/>
              <a:ext cx="79272" cy="98389"/>
            </a:xfrm>
            <a:custGeom>
              <a:avLst/>
              <a:gdLst/>
              <a:ahLst/>
              <a:cxnLst/>
              <a:rect l="l" t="t" r="r" b="b"/>
              <a:pathLst>
                <a:path w="2148" h="2666" extrusionOk="0">
                  <a:moveTo>
                    <a:pt x="1124" y="1"/>
                  </a:moveTo>
                  <a:cubicBezTo>
                    <a:pt x="557" y="1"/>
                    <a:pt x="1" y="654"/>
                    <a:pt x="1" y="654"/>
                  </a:cubicBezTo>
                  <a:lnTo>
                    <a:pt x="1" y="2529"/>
                  </a:lnTo>
                  <a:cubicBezTo>
                    <a:pt x="166" y="2624"/>
                    <a:pt x="328" y="2666"/>
                    <a:pt x="484" y="2666"/>
                  </a:cubicBezTo>
                  <a:cubicBezTo>
                    <a:pt x="1447" y="2666"/>
                    <a:pt x="2147" y="1042"/>
                    <a:pt x="1711" y="312"/>
                  </a:cubicBezTo>
                  <a:cubicBezTo>
                    <a:pt x="1531" y="84"/>
                    <a:pt x="1327" y="1"/>
                    <a:pt x="1124" y="1"/>
                  </a:cubicBezTo>
                  <a:close/>
                </a:path>
              </a:pathLst>
            </a:custGeom>
            <a:solidFill>
              <a:srgbClr val="F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38;p67">
              <a:extLst>
                <a:ext uri="{FF2B5EF4-FFF2-40B4-BE49-F238E27FC236}">
                  <a16:creationId xmlns:a16="http://schemas.microsoft.com/office/drawing/2014/main" id="{3A1771B3-811F-8808-07A8-28C1019AB355}"/>
                </a:ext>
              </a:extLst>
            </p:cNvPr>
            <p:cNvSpPr/>
            <p:nvPr/>
          </p:nvSpPr>
          <p:spPr>
            <a:xfrm>
              <a:off x="7389681" y="991948"/>
              <a:ext cx="233350" cy="194268"/>
            </a:xfrm>
            <a:custGeom>
              <a:avLst/>
              <a:gdLst/>
              <a:ahLst/>
              <a:cxnLst/>
              <a:rect l="l" t="t" r="r" b="b"/>
              <a:pathLst>
                <a:path w="6323" h="5264" extrusionOk="0">
                  <a:moveTo>
                    <a:pt x="2820" y="1"/>
                  </a:moveTo>
                  <a:cubicBezTo>
                    <a:pt x="1641" y="1"/>
                    <a:pt x="629" y="352"/>
                    <a:pt x="0" y="981"/>
                  </a:cubicBezTo>
                  <a:cubicBezTo>
                    <a:pt x="0" y="1158"/>
                    <a:pt x="0" y="1158"/>
                    <a:pt x="164" y="1158"/>
                  </a:cubicBezTo>
                  <a:cubicBezTo>
                    <a:pt x="319" y="1388"/>
                    <a:pt x="651" y="1480"/>
                    <a:pt x="1063" y="1480"/>
                  </a:cubicBezTo>
                  <a:cubicBezTo>
                    <a:pt x="1561" y="1480"/>
                    <a:pt x="2175" y="1346"/>
                    <a:pt x="2737" y="1158"/>
                  </a:cubicBezTo>
                  <a:cubicBezTo>
                    <a:pt x="2855" y="1138"/>
                    <a:pt x="2969" y="1129"/>
                    <a:pt x="3077" y="1129"/>
                  </a:cubicBezTo>
                  <a:cubicBezTo>
                    <a:pt x="3912" y="1129"/>
                    <a:pt x="4448" y="1665"/>
                    <a:pt x="4448" y="1665"/>
                  </a:cubicBezTo>
                  <a:cubicBezTo>
                    <a:pt x="4105" y="2691"/>
                    <a:pt x="5132" y="2691"/>
                    <a:pt x="4954" y="3375"/>
                  </a:cubicBezTo>
                  <a:cubicBezTo>
                    <a:pt x="4790" y="4237"/>
                    <a:pt x="4790" y="5264"/>
                    <a:pt x="4790" y="5264"/>
                  </a:cubicBezTo>
                  <a:lnTo>
                    <a:pt x="5474" y="5086"/>
                  </a:lnTo>
                  <a:cubicBezTo>
                    <a:pt x="5474" y="4744"/>
                    <a:pt x="5816" y="4580"/>
                    <a:pt x="5980" y="4402"/>
                  </a:cubicBezTo>
                  <a:lnTo>
                    <a:pt x="6158" y="3033"/>
                  </a:lnTo>
                  <a:cubicBezTo>
                    <a:pt x="6158" y="3033"/>
                    <a:pt x="6322" y="638"/>
                    <a:pt x="4105" y="132"/>
                  </a:cubicBezTo>
                  <a:cubicBezTo>
                    <a:pt x="3663" y="44"/>
                    <a:pt x="3231" y="1"/>
                    <a:pt x="2820" y="1"/>
                  </a:cubicBezTo>
                  <a:close/>
                </a:path>
              </a:pathLst>
            </a:custGeom>
            <a:solidFill>
              <a:srgbClr val="FFC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39;p67">
              <a:extLst>
                <a:ext uri="{FF2B5EF4-FFF2-40B4-BE49-F238E27FC236}">
                  <a16:creationId xmlns:a16="http://schemas.microsoft.com/office/drawing/2014/main" id="{6D0B8E7E-2FB7-AB33-ECEE-5D7B43D4107D}"/>
                </a:ext>
              </a:extLst>
            </p:cNvPr>
            <p:cNvSpPr/>
            <p:nvPr/>
          </p:nvSpPr>
          <p:spPr>
            <a:xfrm>
              <a:off x="7579041" y="1028115"/>
              <a:ext cx="101046" cy="126289"/>
            </a:xfrm>
            <a:custGeom>
              <a:avLst/>
              <a:gdLst/>
              <a:ahLst/>
              <a:cxnLst/>
              <a:rect l="l" t="t" r="r" b="b"/>
              <a:pathLst>
                <a:path w="2738" h="3422" extrusionOk="0">
                  <a:moveTo>
                    <a:pt x="1191" y="1"/>
                  </a:moveTo>
                  <a:lnTo>
                    <a:pt x="1191" y="1"/>
                  </a:lnTo>
                  <a:cubicBezTo>
                    <a:pt x="1" y="521"/>
                    <a:pt x="849" y="3422"/>
                    <a:pt x="849" y="3422"/>
                  </a:cubicBezTo>
                  <a:cubicBezTo>
                    <a:pt x="2738" y="3257"/>
                    <a:pt x="1191" y="1"/>
                    <a:pt x="1191" y="1"/>
                  </a:cubicBezTo>
                  <a:close/>
                </a:path>
              </a:pathLst>
            </a:custGeom>
            <a:solidFill>
              <a:srgbClr val="FFC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40;p67">
              <a:extLst>
                <a:ext uri="{FF2B5EF4-FFF2-40B4-BE49-F238E27FC236}">
                  <a16:creationId xmlns:a16="http://schemas.microsoft.com/office/drawing/2014/main" id="{201B71E3-E9AB-C67B-59F8-56953064EAB3}"/>
                </a:ext>
              </a:extLst>
            </p:cNvPr>
            <p:cNvSpPr/>
            <p:nvPr/>
          </p:nvSpPr>
          <p:spPr>
            <a:xfrm>
              <a:off x="7515933" y="1337711"/>
              <a:ext cx="126289" cy="164153"/>
            </a:xfrm>
            <a:custGeom>
              <a:avLst/>
              <a:gdLst/>
              <a:ahLst/>
              <a:cxnLst/>
              <a:rect l="l" t="t" r="r" b="b"/>
              <a:pathLst>
                <a:path w="3422" h="4448" extrusionOk="0">
                  <a:moveTo>
                    <a:pt x="2395" y="0"/>
                  </a:moveTo>
                  <a:cubicBezTo>
                    <a:pt x="1533" y="1369"/>
                    <a:pt x="0" y="1711"/>
                    <a:pt x="0" y="1711"/>
                  </a:cubicBezTo>
                  <a:lnTo>
                    <a:pt x="0" y="4448"/>
                  </a:lnTo>
                  <a:cubicBezTo>
                    <a:pt x="1711" y="4106"/>
                    <a:pt x="2901" y="2901"/>
                    <a:pt x="3421" y="1711"/>
                  </a:cubicBezTo>
                  <a:cubicBezTo>
                    <a:pt x="3079" y="164"/>
                    <a:pt x="2395" y="0"/>
                    <a:pt x="23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41;p67">
              <a:extLst>
                <a:ext uri="{FF2B5EF4-FFF2-40B4-BE49-F238E27FC236}">
                  <a16:creationId xmlns:a16="http://schemas.microsoft.com/office/drawing/2014/main" id="{B5052F57-7440-5DAB-E0FC-5D605DF36892}"/>
                </a:ext>
              </a:extLst>
            </p:cNvPr>
            <p:cNvSpPr/>
            <p:nvPr/>
          </p:nvSpPr>
          <p:spPr>
            <a:xfrm>
              <a:off x="7383112" y="1350332"/>
              <a:ext cx="132858" cy="151532"/>
            </a:xfrm>
            <a:custGeom>
              <a:avLst/>
              <a:gdLst/>
              <a:ahLst/>
              <a:cxnLst/>
              <a:rect l="l" t="t" r="r" b="b"/>
              <a:pathLst>
                <a:path w="3600" h="4106" extrusionOk="0">
                  <a:moveTo>
                    <a:pt x="1546" y="0"/>
                  </a:moveTo>
                  <a:cubicBezTo>
                    <a:pt x="1546" y="0"/>
                    <a:pt x="520" y="165"/>
                    <a:pt x="0" y="1711"/>
                  </a:cubicBezTo>
                  <a:cubicBezTo>
                    <a:pt x="1204" y="3079"/>
                    <a:pt x="1889" y="3586"/>
                    <a:pt x="3599" y="4106"/>
                  </a:cubicBezTo>
                  <a:lnTo>
                    <a:pt x="3599" y="1369"/>
                  </a:lnTo>
                  <a:cubicBezTo>
                    <a:pt x="3599" y="1369"/>
                    <a:pt x="2573" y="1369"/>
                    <a:pt x="15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42;p67">
              <a:extLst>
                <a:ext uri="{FF2B5EF4-FFF2-40B4-BE49-F238E27FC236}">
                  <a16:creationId xmlns:a16="http://schemas.microsoft.com/office/drawing/2014/main" id="{E08E8DEC-5593-DD59-771A-F011C8F1A438}"/>
                </a:ext>
              </a:extLst>
            </p:cNvPr>
            <p:cNvSpPr/>
            <p:nvPr/>
          </p:nvSpPr>
          <p:spPr>
            <a:xfrm>
              <a:off x="7471463" y="1432151"/>
              <a:ext cx="88424" cy="120236"/>
            </a:xfrm>
            <a:custGeom>
              <a:avLst/>
              <a:gdLst/>
              <a:ahLst/>
              <a:cxnLst/>
              <a:rect l="l" t="t" r="r" b="b"/>
              <a:pathLst>
                <a:path w="2396" h="3258" extrusionOk="0">
                  <a:moveTo>
                    <a:pt x="1205" y="0"/>
                  </a:moveTo>
                  <a:lnTo>
                    <a:pt x="1" y="1547"/>
                  </a:lnTo>
                  <a:lnTo>
                    <a:pt x="1205" y="3257"/>
                  </a:lnTo>
                  <a:lnTo>
                    <a:pt x="2396" y="1547"/>
                  </a:lnTo>
                  <a:lnTo>
                    <a:pt x="12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43;p67">
              <a:extLst>
                <a:ext uri="{FF2B5EF4-FFF2-40B4-BE49-F238E27FC236}">
                  <a16:creationId xmlns:a16="http://schemas.microsoft.com/office/drawing/2014/main" id="{3976AEE3-D162-A423-E12D-20D00A012F73}"/>
                </a:ext>
              </a:extLst>
            </p:cNvPr>
            <p:cNvSpPr/>
            <p:nvPr/>
          </p:nvSpPr>
          <p:spPr>
            <a:xfrm>
              <a:off x="7414924" y="1514449"/>
              <a:ext cx="164153" cy="744964"/>
            </a:xfrm>
            <a:custGeom>
              <a:avLst/>
              <a:gdLst/>
              <a:ahLst/>
              <a:cxnLst/>
              <a:rect l="l" t="t" r="r" b="b"/>
              <a:pathLst>
                <a:path w="4448" h="20186" extrusionOk="0">
                  <a:moveTo>
                    <a:pt x="2217" y="1"/>
                  </a:moveTo>
                  <a:lnTo>
                    <a:pt x="2217" y="343"/>
                  </a:lnTo>
                  <a:lnTo>
                    <a:pt x="2217" y="685"/>
                  </a:lnTo>
                  <a:lnTo>
                    <a:pt x="2053" y="1534"/>
                  </a:lnTo>
                  <a:lnTo>
                    <a:pt x="1875" y="2054"/>
                  </a:lnTo>
                  <a:lnTo>
                    <a:pt x="1875" y="2902"/>
                  </a:lnTo>
                  <a:lnTo>
                    <a:pt x="1711" y="3422"/>
                  </a:lnTo>
                  <a:lnTo>
                    <a:pt x="1533" y="4270"/>
                  </a:lnTo>
                  <a:lnTo>
                    <a:pt x="1533" y="4613"/>
                  </a:lnTo>
                  <a:lnTo>
                    <a:pt x="1369" y="5639"/>
                  </a:lnTo>
                  <a:lnTo>
                    <a:pt x="1369" y="5981"/>
                  </a:lnTo>
                  <a:lnTo>
                    <a:pt x="1191" y="7007"/>
                  </a:lnTo>
                  <a:lnTo>
                    <a:pt x="1191" y="7350"/>
                  </a:lnTo>
                  <a:lnTo>
                    <a:pt x="1027" y="8212"/>
                  </a:lnTo>
                  <a:lnTo>
                    <a:pt x="1027" y="8718"/>
                  </a:lnTo>
                  <a:lnTo>
                    <a:pt x="849" y="9580"/>
                  </a:lnTo>
                  <a:lnTo>
                    <a:pt x="684" y="9922"/>
                  </a:lnTo>
                  <a:lnTo>
                    <a:pt x="507" y="10949"/>
                  </a:lnTo>
                  <a:lnTo>
                    <a:pt x="507" y="11291"/>
                  </a:lnTo>
                  <a:lnTo>
                    <a:pt x="342" y="12317"/>
                  </a:lnTo>
                  <a:lnTo>
                    <a:pt x="342" y="12659"/>
                  </a:lnTo>
                  <a:lnTo>
                    <a:pt x="164" y="13508"/>
                  </a:lnTo>
                  <a:lnTo>
                    <a:pt x="164" y="14028"/>
                  </a:lnTo>
                  <a:lnTo>
                    <a:pt x="0" y="14876"/>
                  </a:lnTo>
                  <a:lnTo>
                    <a:pt x="0" y="15396"/>
                  </a:lnTo>
                  <a:lnTo>
                    <a:pt x="684" y="17107"/>
                  </a:lnTo>
                  <a:lnTo>
                    <a:pt x="849" y="17955"/>
                  </a:lnTo>
                  <a:lnTo>
                    <a:pt x="1711" y="20186"/>
                  </a:lnTo>
                  <a:lnTo>
                    <a:pt x="2217" y="19324"/>
                  </a:lnTo>
                  <a:lnTo>
                    <a:pt x="2395" y="18982"/>
                  </a:lnTo>
                  <a:lnTo>
                    <a:pt x="2737" y="18297"/>
                  </a:lnTo>
                  <a:lnTo>
                    <a:pt x="2901" y="17955"/>
                  </a:lnTo>
                  <a:lnTo>
                    <a:pt x="3244" y="17271"/>
                  </a:lnTo>
                  <a:lnTo>
                    <a:pt x="3421" y="17107"/>
                  </a:lnTo>
                  <a:lnTo>
                    <a:pt x="3928" y="16422"/>
                  </a:lnTo>
                  <a:lnTo>
                    <a:pt x="4106" y="16080"/>
                  </a:lnTo>
                  <a:lnTo>
                    <a:pt x="4448" y="15396"/>
                  </a:lnTo>
                  <a:lnTo>
                    <a:pt x="4270" y="14876"/>
                  </a:lnTo>
                  <a:lnTo>
                    <a:pt x="4270" y="13686"/>
                  </a:lnTo>
                  <a:lnTo>
                    <a:pt x="4270" y="13166"/>
                  </a:lnTo>
                  <a:lnTo>
                    <a:pt x="4106" y="11975"/>
                  </a:lnTo>
                  <a:lnTo>
                    <a:pt x="4106" y="11455"/>
                  </a:lnTo>
                  <a:lnTo>
                    <a:pt x="3928" y="10264"/>
                  </a:lnTo>
                  <a:lnTo>
                    <a:pt x="3928" y="9744"/>
                  </a:lnTo>
                  <a:lnTo>
                    <a:pt x="3764" y="8554"/>
                  </a:lnTo>
                  <a:lnTo>
                    <a:pt x="3764" y="8034"/>
                  </a:lnTo>
                  <a:lnTo>
                    <a:pt x="3764" y="6843"/>
                  </a:lnTo>
                  <a:lnTo>
                    <a:pt x="3586" y="6323"/>
                  </a:lnTo>
                  <a:lnTo>
                    <a:pt x="3586" y="5297"/>
                  </a:lnTo>
                  <a:lnTo>
                    <a:pt x="3586" y="4791"/>
                  </a:lnTo>
                  <a:lnTo>
                    <a:pt x="3421" y="3586"/>
                  </a:lnTo>
                  <a:lnTo>
                    <a:pt x="3421" y="3080"/>
                  </a:lnTo>
                  <a:lnTo>
                    <a:pt x="3244" y="1876"/>
                  </a:lnTo>
                  <a:lnTo>
                    <a:pt x="3244" y="1369"/>
                  </a:lnTo>
                  <a:lnTo>
                    <a:pt x="3079" y="165"/>
                  </a:lnTo>
                  <a:lnTo>
                    <a:pt x="22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44;p67">
              <a:extLst>
                <a:ext uri="{FF2B5EF4-FFF2-40B4-BE49-F238E27FC236}">
                  <a16:creationId xmlns:a16="http://schemas.microsoft.com/office/drawing/2014/main" id="{0085187E-0ADF-7842-B758-5DDC51C383C9}"/>
                </a:ext>
              </a:extLst>
            </p:cNvPr>
            <p:cNvSpPr/>
            <p:nvPr/>
          </p:nvSpPr>
          <p:spPr>
            <a:xfrm>
              <a:off x="7307346" y="889241"/>
              <a:ext cx="391451" cy="170723"/>
            </a:xfrm>
            <a:custGeom>
              <a:avLst/>
              <a:gdLst/>
              <a:ahLst/>
              <a:cxnLst/>
              <a:rect l="l" t="t" r="r" b="b"/>
              <a:pathLst>
                <a:path w="10607" h="4626" extrusionOk="0">
                  <a:moveTo>
                    <a:pt x="4448" y="0"/>
                  </a:moveTo>
                  <a:cubicBezTo>
                    <a:pt x="4448" y="0"/>
                    <a:pt x="2231" y="1027"/>
                    <a:pt x="863" y="1711"/>
                  </a:cubicBezTo>
                  <a:cubicBezTo>
                    <a:pt x="0" y="2053"/>
                    <a:pt x="1547" y="4284"/>
                    <a:pt x="1547" y="4284"/>
                  </a:cubicBezTo>
                  <a:cubicBezTo>
                    <a:pt x="2557" y="3879"/>
                    <a:pt x="3541" y="3712"/>
                    <a:pt x="4510" y="3712"/>
                  </a:cubicBezTo>
                  <a:cubicBezTo>
                    <a:pt x="5996" y="3712"/>
                    <a:pt x="7446" y="4104"/>
                    <a:pt x="8895" y="4626"/>
                  </a:cubicBezTo>
                  <a:cubicBezTo>
                    <a:pt x="8895" y="4626"/>
                    <a:pt x="10606" y="3079"/>
                    <a:pt x="10264" y="2395"/>
                  </a:cubicBezTo>
                  <a:cubicBezTo>
                    <a:pt x="10100" y="2053"/>
                    <a:pt x="6843" y="342"/>
                    <a:pt x="44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45;p67">
              <a:extLst>
                <a:ext uri="{FF2B5EF4-FFF2-40B4-BE49-F238E27FC236}">
                  <a16:creationId xmlns:a16="http://schemas.microsoft.com/office/drawing/2014/main" id="{D97BBABC-E32E-09AD-C031-1AE328971D33}"/>
                </a:ext>
              </a:extLst>
            </p:cNvPr>
            <p:cNvSpPr/>
            <p:nvPr/>
          </p:nvSpPr>
          <p:spPr>
            <a:xfrm>
              <a:off x="7427546" y="921053"/>
              <a:ext cx="69234" cy="63144"/>
            </a:xfrm>
            <a:custGeom>
              <a:avLst/>
              <a:gdLst/>
              <a:ahLst/>
              <a:cxnLst/>
              <a:rect l="l" t="t" r="r" b="b"/>
              <a:pathLst>
                <a:path w="1876" h="1711" extrusionOk="0">
                  <a:moveTo>
                    <a:pt x="685" y="0"/>
                  </a:moveTo>
                  <a:lnTo>
                    <a:pt x="507" y="165"/>
                  </a:lnTo>
                  <a:lnTo>
                    <a:pt x="0" y="342"/>
                  </a:lnTo>
                  <a:lnTo>
                    <a:pt x="0" y="507"/>
                  </a:lnTo>
                  <a:cubicBezTo>
                    <a:pt x="165" y="849"/>
                    <a:pt x="685" y="1711"/>
                    <a:pt x="849" y="1711"/>
                  </a:cubicBezTo>
                  <a:cubicBezTo>
                    <a:pt x="1027" y="1711"/>
                    <a:pt x="1027" y="1711"/>
                    <a:pt x="1191" y="1533"/>
                  </a:cubicBezTo>
                  <a:cubicBezTo>
                    <a:pt x="1191" y="1369"/>
                    <a:pt x="1369" y="1369"/>
                    <a:pt x="1369" y="1191"/>
                  </a:cubicBezTo>
                  <a:lnTo>
                    <a:pt x="1533" y="1027"/>
                  </a:lnTo>
                  <a:cubicBezTo>
                    <a:pt x="1533" y="849"/>
                    <a:pt x="1533" y="849"/>
                    <a:pt x="1711" y="849"/>
                  </a:cubicBezTo>
                  <a:lnTo>
                    <a:pt x="1711" y="507"/>
                  </a:lnTo>
                  <a:cubicBezTo>
                    <a:pt x="1875" y="507"/>
                    <a:pt x="1711" y="342"/>
                    <a:pt x="1711" y="342"/>
                  </a:cubicBezTo>
                  <a:lnTo>
                    <a:pt x="10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46;p67">
              <a:extLst>
                <a:ext uri="{FF2B5EF4-FFF2-40B4-BE49-F238E27FC236}">
                  <a16:creationId xmlns:a16="http://schemas.microsoft.com/office/drawing/2014/main" id="{B6012B20-D4C4-9D51-202B-6A411CF50C83}"/>
                </a:ext>
              </a:extLst>
            </p:cNvPr>
            <p:cNvSpPr/>
            <p:nvPr/>
          </p:nvSpPr>
          <p:spPr>
            <a:xfrm>
              <a:off x="7345211" y="1004311"/>
              <a:ext cx="303064" cy="75102"/>
            </a:xfrm>
            <a:custGeom>
              <a:avLst/>
              <a:gdLst/>
              <a:ahLst/>
              <a:cxnLst/>
              <a:rect l="l" t="t" r="r" b="b"/>
              <a:pathLst>
                <a:path w="8212" h="2035" extrusionOk="0">
                  <a:moveTo>
                    <a:pt x="3769" y="0"/>
                  </a:moveTo>
                  <a:cubicBezTo>
                    <a:pt x="2715" y="0"/>
                    <a:pt x="1506" y="171"/>
                    <a:pt x="179" y="646"/>
                  </a:cubicBezTo>
                  <a:cubicBezTo>
                    <a:pt x="179" y="646"/>
                    <a:pt x="1" y="1330"/>
                    <a:pt x="521" y="1672"/>
                  </a:cubicBezTo>
                  <a:cubicBezTo>
                    <a:pt x="521" y="1672"/>
                    <a:pt x="1706" y="1082"/>
                    <a:pt x="3669" y="1082"/>
                  </a:cubicBezTo>
                  <a:cubicBezTo>
                    <a:pt x="4869" y="1082"/>
                    <a:pt x="6360" y="1303"/>
                    <a:pt x="8047" y="2014"/>
                  </a:cubicBezTo>
                  <a:cubicBezTo>
                    <a:pt x="8060" y="2028"/>
                    <a:pt x="8073" y="2035"/>
                    <a:pt x="8084" y="2035"/>
                  </a:cubicBezTo>
                  <a:cubicBezTo>
                    <a:pt x="8212" y="2035"/>
                    <a:pt x="8212" y="1166"/>
                    <a:pt x="8212" y="1166"/>
                  </a:cubicBezTo>
                  <a:cubicBezTo>
                    <a:pt x="8212" y="1166"/>
                    <a:pt x="6517" y="0"/>
                    <a:pt x="37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47;p67">
              <a:extLst>
                <a:ext uri="{FF2B5EF4-FFF2-40B4-BE49-F238E27FC236}">
                  <a16:creationId xmlns:a16="http://schemas.microsoft.com/office/drawing/2014/main" id="{D076CAF9-3C52-D301-66A7-CE033B2A60C3}"/>
                </a:ext>
              </a:extLst>
            </p:cNvPr>
            <p:cNvSpPr/>
            <p:nvPr/>
          </p:nvSpPr>
          <p:spPr>
            <a:xfrm>
              <a:off x="7320632" y="1028964"/>
              <a:ext cx="264498" cy="63071"/>
            </a:xfrm>
            <a:custGeom>
              <a:avLst/>
              <a:gdLst/>
              <a:ahLst/>
              <a:cxnLst/>
              <a:rect l="l" t="t" r="r" b="b"/>
              <a:pathLst>
                <a:path w="7167" h="1709" extrusionOk="0">
                  <a:moveTo>
                    <a:pt x="3746" y="0"/>
                  </a:moveTo>
                  <a:cubicBezTo>
                    <a:pt x="1921" y="0"/>
                    <a:pt x="1009" y="840"/>
                    <a:pt x="1009" y="840"/>
                  </a:cubicBezTo>
                  <a:cubicBezTo>
                    <a:pt x="1009" y="840"/>
                    <a:pt x="1" y="1709"/>
                    <a:pt x="768" y="1709"/>
                  </a:cubicBezTo>
                  <a:cubicBezTo>
                    <a:pt x="834" y="1709"/>
                    <a:pt x="914" y="1702"/>
                    <a:pt x="1009" y="1688"/>
                  </a:cubicBezTo>
                  <a:cubicBezTo>
                    <a:pt x="1693" y="1606"/>
                    <a:pt x="2463" y="1606"/>
                    <a:pt x="3169" y="1606"/>
                  </a:cubicBezTo>
                  <a:cubicBezTo>
                    <a:pt x="3876" y="1606"/>
                    <a:pt x="4519" y="1606"/>
                    <a:pt x="4950" y="1524"/>
                  </a:cubicBezTo>
                  <a:cubicBezTo>
                    <a:pt x="5799" y="1346"/>
                    <a:pt x="7167" y="840"/>
                    <a:pt x="7167" y="840"/>
                  </a:cubicBezTo>
                  <a:cubicBezTo>
                    <a:pt x="5799" y="210"/>
                    <a:pt x="4658" y="0"/>
                    <a:pt x="37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48;p67">
              <a:extLst>
                <a:ext uri="{FF2B5EF4-FFF2-40B4-BE49-F238E27FC236}">
                  <a16:creationId xmlns:a16="http://schemas.microsoft.com/office/drawing/2014/main" id="{6B17796B-4F7D-25CB-9909-89396CE13C10}"/>
                </a:ext>
              </a:extLst>
            </p:cNvPr>
            <p:cNvSpPr/>
            <p:nvPr/>
          </p:nvSpPr>
          <p:spPr>
            <a:xfrm>
              <a:off x="7200285" y="2278087"/>
              <a:ext cx="637386" cy="180908"/>
            </a:xfrm>
            <a:custGeom>
              <a:avLst/>
              <a:gdLst/>
              <a:ahLst/>
              <a:cxnLst/>
              <a:rect l="l" t="t" r="r" b="b"/>
              <a:pathLst>
                <a:path w="17271" h="4902" extrusionOk="0">
                  <a:moveTo>
                    <a:pt x="507" y="0"/>
                  </a:moveTo>
                  <a:cubicBezTo>
                    <a:pt x="164" y="862"/>
                    <a:pt x="0" y="1711"/>
                    <a:pt x="164" y="2915"/>
                  </a:cubicBezTo>
                  <a:cubicBezTo>
                    <a:pt x="2217" y="3941"/>
                    <a:pt x="4448" y="4448"/>
                    <a:pt x="6500" y="4790"/>
                  </a:cubicBezTo>
                  <a:cubicBezTo>
                    <a:pt x="7277" y="4867"/>
                    <a:pt x="8044" y="4901"/>
                    <a:pt x="8786" y="4901"/>
                  </a:cubicBezTo>
                  <a:cubicBezTo>
                    <a:pt x="11315" y="4901"/>
                    <a:pt x="13553" y="4508"/>
                    <a:pt x="14876" y="4106"/>
                  </a:cubicBezTo>
                  <a:cubicBezTo>
                    <a:pt x="15902" y="3763"/>
                    <a:pt x="16586" y="3599"/>
                    <a:pt x="16586" y="3599"/>
                  </a:cubicBezTo>
                  <a:cubicBezTo>
                    <a:pt x="17270" y="2573"/>
                    <a:pt x="16764" y="1027"/>
                    <a:pt x="16764" y="1026"/>
                  </a:cubicBezTo>
                  <a:lnTo>
                    <a:pt x="16764" y="1026"/>
                  </a:lnTo>
                  <a:cubicBezTo>
                    <a:pt x="14375" y="1961"/>
                    <a:pt x="12064" y="2297"/>
                    <a:pt x="9971" y="2297"/>
                  </a:cubicBezTo>
                  <a:cubicBezTo>
                    <a:pt x="5170" y="2297"/>
                    <a:pt x="1514" y="531"/>
                    <a:pt x="684" y="178"/>
                  </a:cubicBezTo>
                  <a:cubicBezTo>
                    <a:pt x="507" y="178"/>
                    <a:pt x="507" y="0"/>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49;p67">
              <a:extLst>
                <a:ext uri="{FF2B5EF4-FFF2-40B4-BE49-F238E27FC236}">
                  <a16:creationId xmlns:a16="http://schemas.microsoft.com/office/drawing/2014/main" id="{A932E4D7-F0B7-2CA0-A65F-74DAAF483B6D}"/>
                </a:ext>
              </a:extLst>
            </p:cNvPr>
            <p:cNvSpPr/>
            <p:nvPr/>
          </p:nvSpPr>
          <p:spPr>
            <a:xfrm>
              <a:off x="7383112" y="2341195"/>
              <a:ext cx="164153" cy="120236"/>
            </a:xfrm>
            <a:custGeom>
              <a:avLst/>
              <a:gdLst/>
              <a:ahLst/>
              <a:cxnLst/>
              <a:rect l="l" t="t" r="r" b="b"/>
              <a:pathLst>
                <a:path w="4448" h="3258" extrusionOk="0">
                  <a:moveTo>
                    <a:pt x="342" y="1"/>
                  </a:moveTo>
                  <a:cubicBezTo>
                    <a:pt x="178" y="1"/>
                    <a:pt x="178" y="1"/>
                    <a:pt x="178" y="179"/>
                  </a:cubicBezTo>
                  <a:lnTo>
                    <a:pt x="178" y="1205"/>
                  </a:lnTo>
                  <a:lnTo>
                    <a:pt x="0" y="2916"/>
                  </a:lnTo>
                  <a:lnTo>
                    <a:pt x="1889" y="3080"/>
                  </a:lnTo>
                  <a:lnTo>
                    <a:pt x="4106" y="3258"/>
                  </a:lnTo>
                  <a:lnTo>
                    <a:pt x="4283" y="3258"/>
                  </a:lnTo>
                  <a:lnTo>
                    <a:pt x="4448" y="2231"/>
                  </a:lnTo>
                  <a:lnTo>
                    <a:pt x="4448" y="1369"/>
                  </a:lnTo>
                  <a:lnTo>
                    <a:pt x="4448" y="343"/>
                  </a:lnTo>
                  <a:lnTo>
                    <a:pt x="3257" y="179"/>
                  </a:lnTo>
                  <a:lnTo>
                    <a:pt x="2395" y="179"/>
                  </a:lnTo>
                  <a:lnTo>
                    <a:pt x="8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650;p67">
              <a:extLst>
                <a:ext uri="{FF2B5EF4-FFF2-40B4-BE49-F238E27FC236}">
                  <a16:creationId xmlns:a16="http://schemas.microsoft.com/office/drawing/2014/main" id="{194CD5BF-5694-1830-10C7-E8887DC46355}"/>
                </a:ext>
              </a:extLst>
            </p:cNvPr>
            <p:cNvSpPr/>
            <p:nvPr/>
          </p:nvSpPr>
          <p:spPr>
            <a:xfrm>
              <a:off x="7595762" y="2383820"/>
              <a:ext cx="245972" cy="210691"/>
            </a:xfrm>
            <a:custGeom>
              <a:avLst/>
              <a:gdLst/>
              <a:ahLst/>
              <a:cxnLst/>
              <a:rect l="l" t="t" r="r" b="b"/>
              <a:pathLst>
                <a:path w="6665" h="5709" extrusionOk="0">
                  <a:moveTo>
                    <a:pt x="4478" y="0"/>
                  </a:moveTo>
                  <a:cubicBezTo>
                    <a:pt x="4250" y="0"/>
                    <a:pt x="3860" y="249"/>
                    <a:pt x="3585" y="392"/>
                  </a:cubicBezTo>
                  <a:cubicBezTo>
                    <a:pt x="3079" y="392"/>
                    <a:pt x="2217" y="898"/>
                    <a:pt x="1875" y="1076"/>
                  </a:cubicBezTo>
                  <a:cubicBezTo>
                    <a:pt x="1711" y="1418"/>
                    <a:pt x="506" y="2609"/>
                    <a:pt x="0" y="3129"/>
                  </a:cubicBezTo>
                  <a:lnTo>
                    <a:pt x="0" y="3635"/>
                  </a:lnTo>
                  <a:cubicBezTo>
                    <a:pt x="55" y="3695"/>
                    <a:pt x="131" y="3735"/>
                    <a:pt x="234" y="3735"/>
                  </a:cubicBezTo>
                  <a:cubicBezTo>
                    <a:pt x="434" y="3735"/>
                    <a:pt x="737" y="3582"/>
                    <a:pt x="1191" y="3129"/>
                  </a:cubicBezTo>
                  <a:lnTo>
                    <a:pt x="1533" y="2951"/>
                  </a:lnTo>
                  <a:cubicBezTo>
                    <a:pt x="1711" y="2609"/>
                    <a:pt x="2053" y="2609"/>
                    <a:pt x="2053" y="2609"/>
                  </a:cubicBezTo>
                  <a:lnTo>
                    <a:pt x="2053" y="2609"/>
                  </a:lnTo>
                  <a:lnTo>
                    <a:pt x="1026" y="3635"/>
                  </a:lnTo>
                  <a:cubicBezTo>
                    <a:pt x="1658" y="4748"/>
                    <a:pt x="2722" y="5708"/>
                    <a:pt x="4100" y="5708"/>
                  </a:cubicBezTo>
                  <a:cubicBezTo>
                    <a:pt x="4213" y="5708"/>
                    <a:pt x="4329" y="5702"/>
                    <a:pt x="4448" y="5688"/>
                  </a:cubicBezTo>
                  <a:cubicBezTo>
                    <a:pt x="4612" y="5182"/>
                    <a:pt x="4954" y="4662"/>
                    <a:pt x="4954" y="4497"/>
                  </a:cubicBezTo>
                  <a:cubicBezTo>
                    <a:pt x="5296" y="3977"/>
                    <a:pt x="6158" y="2609"/>
                    <a:pt x="6500" y="1925"/>
                  </a:cubicBezTo>
                  <a:cubicBezTo>
                    <a:pt x="6664" y="1418"/>
                    <a:pt x="5638" y="214"/>
                    <a:pt x="4612" y="50"/>
                  </a:cubicBezTo>
                  <a:cubicBezTo>
                    <a:pt x="4579" y="15"/>
                    <a:pt x="4533" y="0"/>
                    <a:pt x="4478" y="0"/>
                  </a:cubicBezTo>
                  <a:close/>
                </a:path>
              </a:pathLst>
            </a:custGeom>
            <a:solidFill>
              <a:srgbClr val="FF9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651;p67">
              <a:extLst>
                <a:ext uri="{FF2B5EF4-FFF2-40B4-BE49-F238E27FC236}">
                  <a16:creationId xmlns:a16="http://schemas.microsoft.com/office/drawing/2014/main" id="{9961A949-37A2-FD6A-223D-97FE4B611037}"/>
                </a:ext>
              </a:extLst>
            </p:cNvPr>
            <p:cNvSpPr/>
            <p:nvPr/>
          </p:nvSpPr>
          <p:spPr>
            <a:xfrm>
              <a:off x="7667428" y="1451341"/>
              <a:ext cx="447990" cy="1028764"/>
            </a:xfrm>
            <a:custGeom>
              <a:avLst/>
              <a:gdLst/>
              <a:ahLst/>
              <a:cxnLst/>
              <a:rect l="l" t="t" r="r" b="b"/>
              <a:pathLst>
                <a:path w="12139" h="27876" extrusionOk="0">
                  <a:moveTo>
                    <a:pt x="3586" y="0"/>
                  </a:moveTo>
                  <a:lnTo>
                    <a:pt x="1" y="4612"/>
                  </a:lnTo>
                  <a:lnTo>
                    <a:pt x="1" y="4790"/>
                  </a:lnTo>
                  <a:lnTo>
                    <a:pt x="165" y="4954"/>
                  </a:lnTo>
                  <a:cubicBezTo>
                    <a:pt x="343" y="4954"/>
                    <a:pt x="343" y="4954"/>
                    <a:pt x="507" y="5132"/>
                  </a:cubicBezTo>
                  <a:lnTo>
                    <a:pt x="1027" y="5638"/>
                  </a:lnTo>
                  <a:cubicBezTo>
                    <a:pt x="1369" y="5980"/>
                    <a:pt x="1711" y="6323"/>
                    <a:pt x="2053" y="6843"/>
                  </a:cubicBezTo>
                  <a:cubicBezTo>
                    <a:pt x="2560" y="7185"/>
                    <a:pt x="2902" y="7527"/>
                    <a:pt x="3244" y="8033"/>
                  </a:cubicBezTo>
                  <a:cubicBezTo>
                    <a:pt x="3422" y="8375"/>
                    <a:pt x="3764" y="8717"/>
                    <a:pt x="4106" y="9237"/>
                  </a:cubicBezTo>
                  <a:cubicBezTo>
                    <a:pt x="4790" y="10086"/>
                    <a:pt x="5297" y="10948"/>
                    <a:pt x="5639" y="11974"/>
                  </a:cubicBezTo>
                  <a:cubicBezTo>
                    <a:pt x="5981" y="12316"/>
                    <a:pt x="6159" y="12823"/>
                    <a:pt x="6323" y="13343"/>
                  </a:cubicBezTo>
                  <a:cubicBezTo>
                    <a:pt x="6501" y="13507"/>
                    <a:pt x="6501" y="13685"/>
                    <a:pt x="6665" y="14027"/>
                  </a:cubicBezTo>
                  <a:lnTo>
                    <a:pt x="6665" y="14369"/>
                  </a:lnTo>
                  <a:lnTo>
                    <a:pt x="6763" y="14459"/>
                  </a:lnTo>
                  <a:lnTo>
                    <a:pt x="6763" y="14459"/>
                  </a:lnTo>
                  <a:cubicBezTo>
                    <a:pt x="6665" y="14597"/>
                    <a:pt x="6665" y="14741"/>
                    <a:pt x="6665" y="14876"/>
                  </a:cubicBezTo>
                  <a:lnTo>
                    <a:pt x="6159" y="16422"/>
                  </a:lnTo>
                  <a:cubicBezTo>
                    <a:pt x="5981" y="16764"/>
                    <a:pt x="5639" y="17270"/>
                    <a:pt x="5474" y="17790"/>
                  </a:cubicBezTo>
                  <a:cubicBezTo>
                    <a:pt x="5297" y="18297"/>
                    <a:pt x="4954" y="18817"/>
                    <a:pt x="4790" y="19323"/>
                  </a:cubicBezTo>
                  <a:cubicBezTo>
                    <a:pt x="4270" y="20349"/>
                    <a:pt x="3586" y="21376"/>
                    <a:pt x="3080" y="22238"/>
                  </a:cubicBezTo>
                  <a:cubicBezTo>
                    <a:pt x="2738" y="22744"/>
                    <a:pt x="2395" y="23264"/>
                    <a:pt x="2218" y="23771"/>
                  </a:cubicBezTo>
                  <a:lnTo>
                    <a:pt x="1711" y="24455"/>
                  </a:lnTo>
                  <a:lnTo>
                    <a:pt x="1533" y="24975"/>
                  </a:lnTo>
                  <a:lnTo>
                    <a:pt x="1191" y="25317"/>
                  </a:lnTo>
                  <a:lnTo>
                    <a:pt x="4954" y="27876"/>
                  </a:lnTo>
                  <a:lnTo>
                    <a:pt x="5297" y="27534"/>
                  </a:lnTo>
                  <a:lnTo>
                    <a:pt x="5474" y="27192"/>
                  </a:lnTo>
                  <a:cubicBezTo>
                    <a:pt x="5639" y="26850"/>
                    <a:pt x="5981" y="26685"/>
                    <a:pt x="6159" y="26343"/>
                  </a:cubicBezTo>
                  <a:cubicBezTo>
                    <a:pt x="6501" y="25823"/>
                    <a:pt x="6843" y="25317"/>
                    <a:pt x="7185" y="24975"/>
                  </a:cubicBezTo>
                  <a:cubicBezTo>
                    <a:pt x="7869" y="23948"/>
                    <a:pt x="8554" y="22922"/>
                    <a:pt x="9060" y="21896"/>
                  </a:cubicBezTo>
                  <a:cubicBezTo>
                    <a:pt x="9402" y="21212"/>
                    <a:pt x="9744" y="20692"/>
                    <a:pt x="10086" y="20185"/>
                  </a:cubicBezTo>
                  <a:cubicBezTo>
                    <a:pt x="10428" y="19665"/>
                    <a:pt x="10606" y="19159"/>
                    <a:pt x="10948" y="18475"/>
                  </a:cubicBezTo>
                  <a:cubicBezTo>
                    <a:pt x="11113" y="18132"/>
                    <a:pt x="11290" y="17955"/>
                    <a:pt x="11290" y="17612"/>
                  </a:cubicBezTo>
                  <a:lnTo>
                    <a:pt x="11797" y="16586"/>
                  </a:lnTo>
                  <a:cubicBezTo>
                    <a:pt x="11797" y="16244"/>
                    <a:pt x="11975" y="15902"/>
                    <a:pt x="12139" y="15396"/>
                  </a:cubicBezTo>
                  <a:lnTo>
                    <a:pt x="12139" y="14711"/>
                  </a:lnTo>
                  <a:lnTo>
                    <a:pt x="12139" y="14191"/>
                  </a:lnTo>
                  <a:lnTo>
                    <a:pt x="12139" y="13685"/>
                  </a:lnTo>
                  <a:lnTo>
                    <a:pt x="12139" y="13165"/>
                  </a:lnTo>
                  <a:lnTo>
                    <a:pt x="11975" y="13001"/>
                  </a:lnTo>
                  <a:lnTo>
                    <a:pt x="11975" y="12823"/>
                  </a:lnTo>
                  <a:cubicBezTo>
                    <a:pt x="11975" y="12659"/>
                    <a:pt x="11975" y="12481"/>
                    <a:pt x="11797" y="12316"/>
                  </a:cubicBezTo>
                  <a:cubicBezTo>
                    <a:pt x="11797" y="11974"/>
                    <a:pt x="11633" y="11632"/>
                    <a:pt x="11455" y="11290"/>
                  </a:cubicBezTo>
                  <a:cubicBezTo>
                    <a:pt x="11290" y="10770"/>
                    <a:pt x="11113" y="10086"/>
                    <a:pt x="10770" y="9580"/>
                  </a:cubicBezTo>
                  <a:cubicBezTo>
                    <a:pt x="10264" y="8211"/>
                    <a:pt x="9580" y="7185"/>
                    <a:pt x="8896" y="5980"/>
                  </a:cubicBezTo>
                  <a:cubicBezTo>
                    <a:pt x="8211" y="4954"/>
                    <a:pt x="7349" y="3928"/>
                    <a:pt x="6501" y="2901"/>
                  </a:cubicBezTo>
                  <a:cubicBezTo>
                    <a:pt x="5981" y="2395"/>
                    <a:pt x="5639" y="1875"/>
                    <a:pt x="5132" y="1533"/>
                  </a:cubicBezTo>
                  <a:lnTo>
                    <a:pt x="4448" y="849"/>
                  </a:lnTo>
                  <a:cubicBezTo>
                    <a:pt x="4270" y="685"/>
                    <a:pt x="4106" y="507"/>
                    <a:pt x="3928" y="507"/>
                  </a:cubicBezTo>
                  <a:lnTo>
                    <a:pt x="3764" y="342"/>
                  </a:lnTo>
                  <a:lnTo>
                    <a:pt x="3764" y="165"/>
                  </a:lnTo>
                  <a:lnTo>
                    <a:pt x="35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11C05C6F-0D9D-8DA3-DB03-4F773D8FB2C2}"/>
              </a:ext>
            </a:extLst>
          </p:cNvPr>
          <p:cNvSpPr txBox="1"/>
          <p:nvPr/>
        </p:nvSpPr>
        <p:spPr>
          <a:xfrm>
            <a:off x="6145641" y="1262747"/>
            <a:ext cx="2884931" cy="707886"/>
          </a:xfrm>
          <a:prstGeom prst="rect">
            <a:avLst/>
          </a:prstGeom>
          <a:noFill/>
        </p:spPr>
        <p:txBody>
          <a:bodyPr wrap="square" rtlCol="0">
            <a:spAutoFit/>
          </a:bodyPr>
          <a:lstStyle/>
          <a:p>
            <a:pPr marL="342900" indent="-342900">
              <a:buFont typeface="Wingdings" panose="05000000000000000000" pitchFamily="2" charset="2"/>
              <a:buChar char="ü"/>
            </a:pPr>
            <a:r>
              <a:rPr lang="en-IN" sz="2000" b="1" dirty="0">
                <a:latin typeface="Times New Roman" panose="02020603050405020304" pitchFamily="18" charset="0"/>
                <a:cs typeface="Times New Roman" panose="02020603050405020304" pitchFamily="18" charset="0"/>
              </a:rPr>
              <a:t>Theft from vehicle is common</a:t>
            </a:r>
            <a:r>
              <a:rPr lang="en-IN" sz="2000" dirty="0">
                <a:latin typeface="Fugaz One" panose="020B0604020202020204"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85" name="Google Shape;485;p41"/>
          <p:cNvSpPr txBox="1">
            <a:spLocks noGrp="1"/>
          </p:cNvSpPr>
          <p:nvPr>
            <p:ph type="title" idx="15"/>
          </p:nvPr>
        </p:nvSpPr>
        <p:spPr>
          <a:xfrm>
            <a:off x="0" y="-27684"/>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DISTRIBUTION OF CRIMES PER HOUR</a:t>
            </a:r>
            <a:endParaRPr dirty="0"/>
          </a:p>
        </p:txBody>
      </p:sp>
      <p:pic>
        <p:nvPicPr>
          <p:cNvPr id="4" name="Picture 3">
            <a:extLst>
              <a:ext uri="{FF2B5EF4-FFF2-40B4-BE49-F238E27FC236}">
                <a16:creationId xmlns:a16="http://schemas.microsoft.com/office/drawing/2014/main" id="{A1EE178C-83DC-6A2E-04D3-3038024FF1F4}"/>
              </a:ext>
            </a:extLst>
          </p:cNvPr>
          <p:cNvPicPr>
            <a:picLocks noChangeAspect="1"/>
          </p:cNvPicPr>
          <p:nvPr/>
        </p:nvPicPr>
        <p:blipFill>
          <a:blip r:embed="rId3"/>
          <a:stretch>
            <a:fillRect/>
          </a:stretch>
        </p:blipFill>
        <p:spPr>
          <a:xfrm>
            <a:off x="2027021" y="545017"/>
            <a:ext cx="6936700" cy="4199382"/>
          </a:xfrm>
          <a:prstGeom prst="rect">
            <a:avLst/>
          </a:prstGeom>
        </p:spPr>
      </p:pic>
      <p:grpSp>
        <p:nvGrpSpPr>
          <p:cNvPr id="5" name="Google Shape;769;p47">
            <a:extLst>
              <a:ext uri="{FF2B5EF4-FFF2-40B4-BE49-F238E27FC236}">
                <a16:creationId xmlns:a16="http://schemas.microsoft.com/office/drawing/2014/main" id="{8550518C-4917-B7AF-F6E6-FA09C2ED9BF8}"/>
              </a:ext>
            </a:extLst>
          </p:cNvPr>
          <p:cNvGrpSpPr/>
          <p:nvPr/>
        </p:nvGrpSpPr>
        <p:grpSpPr>
          <a:xfrm>
            <a:off x="255723" y="2926080"/>
            <a:ext cx="1678956" cy="1870645"/>
            <a:chOff x="5230317" y="1052399"/>
            <a:chExt cx="3278400" cy="3421326"/>
          </a:xfrm>
        </p:grpSpPr>
        <p:sp>
          <p:nvSpPr>
            <p:cNvPr id="6" name="Google Shape;770;p47">
              <a:extLst>
                <a:ext uri="{FF2B5EF4-FFF2-40B4-BE49-F238E27FC236}">
                  <a16:creationId xmlns:a16="http://schemas.microsoft.com/office/drawing/2014/main" id="{C51973B4-1542-E91B-4EC7-84C7EFED2C0C}"/>
                </a:ext>
              </a:extLst>
            </p:cNvPr>
            <p:cNvSpPr/>
            <p:nvPr/>
          </p:nvSpPr>
          <p:spPr>
            <a:xfrm>
              <a:off x="5230317" y="4298225"/>
              <a:ext cx="3278400" cy="175500"/>
            </a:xfrm>
            <a:prstGeom prst="ellipse">
              <a:avLst/>
            </a:prstGeom>
            <a:solidFill>
              <a:srgbClr val="183147">
                <a:alpha val="2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71;p47">
              <a:extLst>
                <a:ext uri="{FF2B5EF4-FFF2-40B4-BE49-F238E27FC236}">
                  <a16:creationId xmlns:a16="http://schemas.microsoft.com/office/drawing/2014/main" id="{B9494933-CEEA-471A-0E89-5352A5EBB22C}"/>
                </a:ext>
              </a:extLst>
            </p:cNvPr>
            <p:cNvSpPr/>
            <p:nvPr/>
          </p:nvSpPr>
          <p:spPr>
            <a:xfrm>
              <a:off x="7980730" y="1558453"/>
              <a:ext cx="106440" cy="140445"/>
            </a:xfrm>
            <a:custGeom>
              <a:avLst/>
              <a:gdLst/>
              <a:ahLst/>
              <a:cxnLst/>
              <a:rect l="l" t="t" r="r" b="b"/>
              <a:pathLst>
                <a:path w="2069" h="2730" extrusionOk="0">
                  <a:moveTo>
                    <a:pt x="390" y="1"/>
                  </a:moveTo>
                  <a:lnTo>
                    <a:pt x="42" y="85"/>
                  </a:lnTo>
                  <a:cubicBezTo>
                    <a:pt x="42" y="85"/>
                    <a:pt x="1" y="1094"/>
                    <a:pt x="83" y="1236"/>
                  </a:cubicBezTo>
                  <a:cubicBezTo>
                    <a:pt x="166" y="1378"/>
                    <a:pt x="827" y="2730"/>
                    <a:pt x="827" y="2730"/>
                  </a:cubicBezTo>
                  <a:cubicBezTo>
                    <a:pt x="827" y="2730"/>
                    <a:pt x="1483" y="2610"/>
                    <a:pt x="1753" y="2468"/>
                  </a:cubicBezTo>
                  <a:cubicBezTo>
                    <a:pt x="2024" y="2326"/>
                    <a:pt x="2068" y="1233"/>
                    <a:pt x="390" y="1"/>
                  </a:cubicBez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72;p47">
              <a:extLst>
                <a:ext uri="{FF2B5EF4-FFF2-40B4-BE49-F238E27FC236}">
                  <a16:creationId xmlns:a16="http://schemas.microsoft.com/office/drawing/2014/main" id="{22EF8EC6-9B21-0143-28C9-CD97C281A8B1}"/>
                </a:ext>
              </a:extLst>
            </p:cNvPr>
            <p:cNvSpPr/>
            <p:nvPr/>
          </p:nvSpPr>
          <p:spPr>
            <a:xfrm>
              <a:off x="7895796" y="1258484"/>
              <a:ext cx="282896" cy="463674"/>
            </a:xfrm>
            <a:custGeom>
              <a:avLst/>
              <a:gdLst/>
              <a:ahLst/>
              <a:cxnLst/>
              <a:rect l="l" t="t" r="r" b="b"/>
              <a:pathLst>
                <a:path w="5499" h="9013" extrusionOk="0">
                  <a:moveTo>
                    <a:pt x="3041" y="0"/>
                  </a:moveTo>
                  <a:cubicBezTo>
                    <a:pt x="3013" y="0"/>
                    <a:pt x="2989" y="9"/>
                    <a:pt x="2972" y="28"/>
                  </a:cubicBezTo>
                  <a:cubicBezTo>
                    <a:pt x="2767" y="251"/>
                    <a:pt x="212" y="5515"/>
                    <a:pt x="107" y="5740"/>
                  </a:cubicBezTo>
                  <a:cubicBezTo>
                    <a:pt x="1" y="5965"/>
                    <a:pt x="470" y="6407"/>
                    <a:pt x="1103" y="6688"/>
                  </a:cubicBezTo>
                  <a:cubicBezTo>
                    <a:pt x="1269" y="6762"/>
                    <a:pt x="1399" y="6787"/>
                    <a:pt x="1507" y="6787"/>
                  </a:cubicBezTo>
                  <a:cubicBezTo>
                    <a:pt x="1733" y="6787"/>
                    <a:pt x="1861" y="6676"/>
                    <a:pt x="2023" y="6676"/>
                  </a:cubicBezTo>
                  <a:cubicBezTo>
                    <a:pt x="2076" y="6676"/>
                    <a:pt x="2133" y="6689"/>
                    <a:pt x="2199" y="6721"/>
                  </a:cubicBezTo>
                  <a:cubicBezTo>
                    <a:pt x="2554" y="6896"/>
                    <a:pt x="4074" y="9012"/>
                    <a:pt x="4314" y="9012"/>
                  </a:cubicBezTo>
                  <a:cubicBezTo>
                    <a:pt x="4315" y="9012"/>
                    <a:pt x="4316" y="9012"/>
                    <a:pt x="4317" y="9012"/>
                  </a:cubicBezTo>
                  <a:cubicBezTo>
                    <a:pt x="4546" y="8993"/>
                    <a:pt x="5228" y="7957"/>
                    <a:pt x="5363" y="7715"/>
                  </a:cubicBezTo>
                  <a:cubicBezTo>
                    <a:pt x="5499" y="7472"/>
                    <a:pt x="3728" y="6008"/>
                    <a:pt x="2774" y="5095"/>
                  </a:cubicBezTo>
                  <a:cubicBezTo>
                    <a:pt x="2774" y="5095"/>
                    <a:pt x="3844" y="2700"/>
                    <a:pt x="4101" y="1860"/>
                  </a:cubicBezTo>
                  <a:cubicBezTo>
                    <a:pt x="4336" y="1090"/>
                    <a:pt x="3362" y="0"/>
                    <a:pt x="30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73;p47">
              <a:extLst>
                <a:ext uri="{FF2B5EF4-FFF2-40B4-BE49-F238E27FC236}">
                  <a16:creationId xmlns:a16="http://schemas.microsoft.com/office/drawing/2014/main" id="{C4102DA6-5C15-7A7E-57B2-986BC05774C4}"/>
                </a:ext>
              </a:extLst>
            </p:cNvPr>
            <p:cNvSpPr/>
            <p:nvPr/>
          </p:nvSpPr>
          <p:spPr>
            <a:xfrm>
              <a:off x="8034695" y="1449495"/>
              <a:ext cx="55612" cy="105771"/>
            </a:xfrm>
            <a:custGeom>
              <a:avLst/>
              <a:gdLst/>
              <a:ahLst/>
              <a:cxnLst/>
              <a:rect l="l" t="t" r="r" b="b"/>
              <a:pathLst>
                <a:path w="1081" h="2056" extrusionOk="0">
                  <a:moveTo>
                    <a:pt x="163" y="1"/>
                  </a:moveTo>
                  <a:lnTo>
                    <a:pt x="0" y="258"/>
                  </a:lnTo>
                  <a:cubicBezTo>
                    <a:pt x="406" y="514"/>
                    <a:pt x="685" y="733"/>
                    <a:pt x="725" y="969"/>
                  </a:cubicBezTo>
                  <a:cubicBezTo>
                    <a:pt x="762" y="1175"/>
                    <a:pt x="633" y="1452"/>
                    <a:pt x="311" y="1869"/>
                  </a:cubicBezTo>
                  <a:lnTo>
                    <a:pt x="550" y="2055"/>
                  </a:lnTo>
                  <a:cubicBezTo>
                    <a:pt x="942" y="1552"/>
                    <a:pt x="1080" y="1222"/>
                    <a:pt x="1025" y="918"/>
                  </a:cubicBezTo>
                  <a:cubicBezTo>
                    <a:pt x="965" y="570"/>
                    <a:pt x="651" y="308"/>
                    <a:pt x="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74;p47">
              <a:extLst>
                <a:ext uri="{FF2B5EF4-FFF2-40B4-BE49-F238E27FC236}">
                  <a16:creationId xmlns:a16="http://schemas.microsoft.com/office/drawing/2014/main" id="{86548BBC-F322-9A05-BDA1-DA2AB4C12F37}"/>
                </a:ext>
              </a:extLst>
            </p:cNvPr>
            <p:cNvSpPr/>
            <p:nvPr/>
          </p:nvSpPr>
          <p:spPr>
            <a:xfrm>
              <a:off x="8030734" y="1533812"/>
              <a:ext cx="146927" cy="97694"/>
            </a:xfrm>
            <a:custGeom>
              <a:avLst/>
              <a:gdLst/>
              <a:ahLst/>
              <a:cxnLst/>
              <a:rect l="l" t="t" r="r" b="b"/>
              <a:pathLst>
                <a:path w="2856" h="1899" extrusionOk="0">
                  <a:moveTo>
                    <a:pt x="1010" y="1"/>
                  </a:moveTo>
                  <a:cubicBezTo>
                    <a:pt x="885" y="1"/>
                    <a:pt x="779" y="67"/>
                    <a:pt x="648" y="166"/>
                  </a:cubicBezTo>
                  <a:cubicBezTo>
                    <a:pt x="343" y="397"/>
                    <a:pt x="0" y="659"/>
                    <a:pt x="659" y="1348"/>
                  </a:cubicBezTo>
                  <a:cubicBezTo>
                    <a:pt x="1054" y="1761"/>
                    <a:pt x="1390" y="1898"/>
                    <a:pt x="1705" y="1898"/>
                  </a:cubicBezTo>
                  <a:cubicBezTo>
                    <a:pt x="1915" y="1898"/>
                    <a:pt x="2115" y="1837"/>
                    <a:pt x="2318" y="1756"/>
                  </a:cubicBezTo>
                  <a:cubicBezTo>
                    <a:pt x="2855" y="1620"/>
                    <a:pt x="2303" y="977"/>
                    <a:pt x="1712" y="429"/>
                  </a:cubicBezTo>
                  <a:cubicBezTo>
                    <a:pt x="1374" y="117"/>
                    <a:pt x="1175" y="1"/>
                    <a:pt x="1010" y="1"/>
                  </a:cubicBez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5;p47">
              <a:extLst>
                <a:ext uri="{FF2B5EF4-FFF2-40B4-BE49-F238E27FC236}">
                  <a16:creationId xmlns:a16="http://schemas.microsoft.com/office/drawing/2014/main" id="{7FD94C9D-9248-B837-790B-190B119BDACF}"/>
                </a:ext>
              </a:extLst>
            </p:cNvPr>
            <p:cNvSpPr/>
            <p:nvPr/>
          </p:nvSpPr>
          <p:spPr>
            <a:xfrm>
              <a:off x="7916117" y="1516115"/>
              <a:ext cx="179029" cy="316181"/>
            </a:xfrm>
            <a:custGeom>
              <a:avLst/>
              <a:gdLst/>
              <a:ahLst/>
              <a:cxnLst/>
              <a:rect l="l" t="t" r="r" b="b"/>
              <a:pathLst>
                <a:path w="3480" h="6146" extrusionOk="0">
                  <a:moveTo>
                    <a:pt x="1315" y="1"/>
                  </a:moveTo>
                  <a:cubicBezTo>
                    <a:pt x="1173" y="1"/>
                    <a:pt x="967" y="1024"/>
                    <a:pt x="838" y="1350"/>
                  </a:cubicBezTo>
                  <a:cubicBezTo>
                    <a:pt x="706" y="1682"/>
                    <a:pt x="810" y="2865"/>
                    <a:pt x="760" y="3378"/>
                  </a:cubicBezTo>
                  <a:cubicBezTo>
                    <a:pt x="708" y="3893"/>
                    <a:pt x="1" y="5214"/>
                    <a:pt x="1" y="5214"/>
                  </a:cubicBezTo>
                  <a:lnTo>
                    <a:pt x="1444" y="6146"/>
                  </a:lnTo>
                  <a:cubicBezTo>
                    <a:pt x="1444" y="6146"/>
                    <a:pt x="2060" y="5042"/>
                    <a:pt x="2521" y="4726"/>
                  </a:cubicBezTo>
                  <a:cubicBezTo>
                    <a:pt x="3029" y="4377"/>
                    <a:pt x="3480" y="3608"/>
                    <a:pt x="3480" y="3608"/>
                  </a:cubicBezTo>
                  <a:lnTo>
                    <a:pt x="2755" y="2744"/>
                  </a:lnTo>
                  <a:lnTo>
                    <a:pt x="2246" y="3164"/>
                  </a:lnTo>
                  <a:cubicBezTo>
                    <a:pt x="2446" y="2862"/>
                    <a:pt x="1975" y="2433"/>
                    <a:pt x="1890" y="2074"/>
                  </a:cubicBezTo>
                  <a:cubicBezTo>
                    <a:pt x="1802" y="1714"/>
                    <a:pt x="1543" y="1543"/>
                    <a:pt x="1646" y="825"/>
                  </a:cubicBezTo>
                  <a:cubicBezTo>
                    <a:pt x="1748" y="106"/>
                    <a:pt x="1464" y="37"/>
                    <a:pt x="1322" y="1"/>
                  </a:cubicBezTo>
                  <a:cubicBezTo>
                    <a:pt x="1319" y="1"/>
                    <a:pt x="1317" y="1"/>
                    <a:pt x="1315" y="1"/>
                  </a:cubicBez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6;p47">
              <a:extLst>
                <a:ext uri="{FF2B5EF4-FFF2-40B4-BE49-F238E27FC236}">
                  <a16:creationId xmlns:a16="http://schemas.microsoft.com/office/drawing/2014/main" id="{B3271F1F-8C27-904E-CE18-2C0480BDD0E9}"/>
                </a:ext>
              </a:extLst>
            </p:cNvPr>
            <p:cNvSpPr/>
            <p:nvPr/>
          </p:nvSpPr>
          <p:spPr>
            <a:xfrm>
              <a:off x="8024097" y="1505723"/>
              <a:ext cx="43420" cy="38532"/>
            </a:xfrm>
            <a:custGeom>
              <a:avLst/>
              <a:gdLst/>
              <a:ahLst/>
              <a:cxnLst/>
              <a:rect l="l" t="t" r="r" b="b"/>
              <a:pathLst>
                <a:path w="844" h="749" extrusionOk="0">
                  <a:moveTo>
                    <a:pt x="403" y="1"/>
                  </a:moveTo>
                  <a:cubicBezTo>
                    <a:pt x="286" y="1"/>
                    <a:pt x="1" y="382"/>
                    <a:pt x="7" y="597"/>
                  </a:cubicBezTo>
                  <a:cubicBezTo>
                    <a:pt x="10" y="703"/>
                    <a:pt x="90" y="749"/>
                    <a:pt x="206" y="749"/>
                  </a:cubicBezTo>
                  <a:cubicBezTo>
                    <a:pt x="325" y="749"/>
                    <a:pt x="483" y="700"/>
                    <a:pt x="634" y="619"/>
                  </a:cubicBezTo>
                  <a:cubicBezTo>
                    <a:pt x="634" y="619"/>
                    <a:pt x="844" y="353"/>
                    <a:pt x="839" y="289"/>
                  </a:cubicBezTo>
                  <a:cubicBezTo>
                    <a:pt x="835" y="226"/>
                    <a:pt x="520" y="10"/>
                    <a:pt x="407" y="1"/>
                  </a:cubicBezTo>
                  <a:cubicBezTo>
                    <a:pt x="406" y="1"/>
                    <a:pt x="404" y="1"/>
                    <a:pt x="403" y="1"/>
                  </a:cubicBez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7;p47">
              <a:extLst>
                <a:ext uri="{FF2B5EF4-FFF2-40B4-BE49-F238E27FC236}">
                  <a16:creationId xmlns:a16="http://schemas.microsoft.com/office/drawing/2014/main" id="{5F936D58-27F4-E01A-6105-A43E1F9D36D1}"/>
                </a:ext>
              </a:extLst>
            </p:cNvPr>
            <p:cNvSpPr/>
            <p:nvPr/>
          </p:nvSpPr>
          <p:spPr>
            <a:xfrm>
              <a:off x="5823480" y="2151602"/>
              <a:ext cx="322406" cy="336142"/>
            </a:xfrm>
            <a:custGeom>
              <a:avLst/>
              <a:gdLst/>
              <a:ahLst/>
              <a:cxnLst/>
              <a:rect l="l" t="t" r="r" b="b"/>
              <a:pathLst>
                <a:path w="6267" h="6534" extrusionOk="0">
                  <a:moveTo>
                    <a:pt x="4573" y="1"/>
                  </a:moveTo>
                  <a:cubicBezTo>
                    <a:pt x="2978" y="1745"/>
                    <a:pt x="1608" y="2381"/>
                    <a:pt x="1018" y="2978"/>
                  </a:cubicBezTo>
                  <a:cubicBezTo>
                    <a:pt x="428" y="3574"/>
                    <a:pt x="1" y="5818"/>
                    <a:pt x="233" y="6431"/>
                  </a:cubicBezTo>
                  <a:cubicBezTo>
                    <a:pt x="259" y="6501"/>
                    <a:pt x="310" y="6533"/>
                    <a:pt x="381" y="6533"/>
                  </a:cubicBezTo>
                  <a:cubicBezTo>
                    <a:pt x="920" y="6533"/>
                    <a:pt x="2592" y="4672"/>
                    <a:pt x="3126" y="4210"/>
                  </a:cubicBezTo>
                  <a:cubicBezTo>
                    <a:pt x="3311" y="4050"/>
                    <a:pt x="3444" y="3976"/>
                    <a:pt x="3525" y="3976"/>
                  </a:cubicBezTo>
                  <a:cubicBezTo>
                    <a:pt x="3708" y="3976"/>
                    <a:pt x="3625" y="4357"/>
                    <a:pt x="3287" y="4982"/>
                  </a:cubicBezTo>
                  <a:cubicBezTo>
                    <a:pt x="2801" y="5885"/>
                    <a:pt x="2903" y="6383"/>
                    <a:pt x="3042" y="6426"/>
                  </a:cubicBezTo>
                  <a:cubicBezTo>
                    <a:pt x="3044" y="6427"/>
                    <a:pt x="3046" y="6427"/>
                    <a:pt x="3049" y="6427"/>
                  </a:cubicBezTo>
                  <a:cubicBezTo>
                    <a:pt x="3200" y="6427"/>
                    <a:pt x="3756" y="5159"/>
                    <a:pt x="4266" y="4730"/>
                  </a:cubicBezTo>
                  <a:cubicBezTo>
                    <a:pt x="4787" y="4292"/>
                    <a:pt x="5047" y="3795"/>
                    <a:pt x="5189" y="3111"/>
                  </a:cubicBezTo>
                  <a:cubicBezTo>
                    <a:pt x="5331" y="2428"/>
                    <a:pt x="5410" y="1495"/>
                    <a:pt x="5839" y="1020"/>
                  </a:cubicBezTo>
                  <a:cubicBezTo>
                    <a:pt x="6266" y="547"/>
                    <a:pt x="4573" y="1"/>
                    <a:pt x="4573" y="1"/>
                  </a:cubicBez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78;p47">
              <a:extLst>
                <a:ext uri="{FF2B5EF4-FFF2-40B4-BE49-F238E27FC236}">
                  <a16:creationId xmlns:a16="http://schemas.microsoft.com/office/drawing/2014/main" id="{DA086290-DE9A-B2C6-4893-BEA1471ED5F3}"/>
                </a:ext>
              </a:extLst>
            </p:cNvPr>
            <p:cNvSpPr/>
            <p:nvPr/>
          </p:nvSpPr>
          <p:spPr>
            <a:xfrm>
              <a:off x="7074288" y="1602438"/>
              <a:ext cx="205883" cy="216686"/>
            </a:xfrm>
            <a:custGeom>
              <a:avLst/>
              <a:gdLst/>
              <a:ahLst/>
              <a:cxnLst/>
              <a:rect l="l" t="t" r="r" b="b"/>
              <a:pathLst>
                <a:path w="4002" h="4212" extrusionOk="0">
                  <a:moveTo>
                    <a:pt x="4002" y="1"/>
                  </a:moveTo>
                  <a:lnTo>
                    <a:pt x="1" y="447"/>
                  </a:lnTo>
                  <a:lnTo>
                    <a:pt x="1610" y="4212"/>
                  </a:lnTo>
                  <a:lnTo>
                    <a:pt x="4002" y="1"/>
                  </a:ln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79;p47">
              <a:extLst>
                <a:ext uri="{FF2B5EF4-FFF2-40B4-BE49-F238E27FC236}">
                  <a16:creationId xmlns:a16="http://schemas.microsoft.com/office/drawing/2014/main" id="{DE7CB1CD-900F-CAE0-5B64-68A6716B9A61}"/>
                </a:ext>
              </a:extLst>
            </p:cNvPr>
            <p:cNvSpPr/>
            <p:nvPr/>
          </p:nvSpPr>
          <p:spPr>
            <a:xfrm>
              <a:off x="6006775" y="1494200"/>
              <a:ext cx="2031100" cy="1149950"/>
            </a:xfrm>
            <a:custGeom>
              <a:avLst/>
              <a:gdLst/>
              <a:ahLst/>
              <a:cxnLst/>
              <a:rect l="l" t="t" r="r" b="b"/>
              <a:pathLst>
                <a:path w="39481" h="22353" extrusionOk="0">
                  <a:moveTo>
                    <a:pt x="16330" y="0"/>
                  </a:moveTo>
                  <a:cubicBezTo>
                    <a:pt x="15898" y="0"/>
                    <a:pt x="15481" y="66"/>
                    <a:pt x="15155" y="198"/>
                  </a:cubicBezTo>
                  <a:cubicBezTo>
                    <a:pt x="14202" y="584"/>
                    <a:pt x="7536" y="3863"/>
                    <a:pt x="6667" y="4504"/>
                  </a:cubicBezTo>
                  <a:cubicBezTo>
                    <a:pt x="4418" y="6164"/>
                    <a:pt x="1" y="13136"/>
                    <a:pt x="1" y="13136"/>
                  </a:cubicBezTo>
                  <a:cubicBezTo>
                    <a:pt x="323" y="14416"/>
                    <a:pt x="2425" y="15101"/>
                    <a:pt x="2425" y="15101"/>
                  </a:cubicBezTo>
                  <a:lnTo>
                    <a:pt x="8034" y="8563"/>
                  </a:lnTo>
                  <a:lnTo>
                    <a:pt x="14307" y="6570"/>
                  </a:lnTo>
                  <a:cubicBezTo>
                    <a:pt x="14307" y="6570"/>
                    <a:pt x="14587" y="9051"/>
                    <a:pt x="15823" y="13127"/>
                  </a:cubicBezTo>
                  <a:cubicBezTo>
                    <a:pt x="16214" y="14414"/>
                    <a:pt x="15630" y="16710"/>
                    <a:pt x="15078" y="17994"/>
                  </a:cubicBezTo>
                  <a:lnTo>
                    <a:pt x="14911" y="19047"/>
                  </a:lnTo>
                  <a:lnTo>
                    <a:pt x="22525" y="22353"/>
                  </a:lnTo>
                  <a:cubicBezTo>
                    <a:pt x="22525" y="22353"/>
                    <a:pt x="24160" y="15430"/>
                    <a:pt x="25277" y="13917"/>
                  </a:cubicBezTo>
                  <a:cubicBezTo>
                    <a:pt x="26603" y="12120"/>
                    <a:pt x="26790" y="9703"/>
                    <a:pt x="26790" y="9703"/>
                  </a:cubicBezTo>
                  <a:cubicBezTo>
                    <a:pt x="26790" y="9703"/>
                    <a:pt x="31668" y="15263"/>
                    <a:pt x="32603" y="15361"/>
                  </a:cubicBezTo>
                  <a:cubicBezTo>
                    <a:pt x="32621" y="15363"/>
                    <a:pt x="32640" y="15364"/>
                    <a:pt x="32659" y="15364"/>
                  </a:cubicBezTo>
                  <a:cubicBezTo>
                    <a:pt x="34543" y="15364"/>
                    <a:pt x="39481" y="6076"/>
                    <a:pt x="39481" y="6076"/>
                  </a:cubicBezTo>
                  <a:cubicBezTo>
                    <a:pt x="39481" y="6076"/>
                    <a:pt x="38296" y="4888"/>
                    <a:pt x="37059" y="4888"/>
                  </a:cubicBezTo>
                  <a:cubicBezTo>
                    <a:pt x="37000" y="4888"/>
                    <a:pt x="36942" y="4890"/>
                    <a:pt x="36884" y="4896"/>
                  </a:cubicBezTo>
                  <a:cubicBezTo>
                    <a:pt x="36884" y="4896"/>
                    <a:pt x="36045" y="6671"/>
                    <a:pt x="35462" y="7393"/>
                  </a:cubicBezTo>
                  <a:cubicBezTo>
                    <a:pt x="33579" y="9719"/>
                    <a:pt x="32902" y="10807"/>
                    <a:pt x="32902" y="10807"/>
                  </a:cubicBezTo>
                  <a:cubicBezTo>
                    <a:pt x="32902" y="10807"/>
                    <a:pt x="29479" y="6545"/>
                    <a:pt x="28787" y="5291"/>
                  </a:cubicBezTo>
                  <a:cubicBezTo>
                    <a:pt x="28094" y="4036"/>
                    <a:pt x="26915" y="3294"/>
                    <a:pt x="26137" y="3090"/>
                  </a:cubicBezTo>
                  <a:cubicBezTo>
                    <a:pt x="25359" y="2886"/>
                    <a:pt x="24308" y="2800"/>
                    <a:pt x="24308" y="2800"/>
                  </a:cubicBezTo>
                  <a:lnTo>
                    <a:pt x="22428" y="3985"/>
                  </a:lnTo>
                  <a:lnTo>
                    <a:pt x="19996" y="1340"/>
                  </a:lnTo>
                  <a:cubicBezTo>
                    <a:pt x="19958" y="1345"/>
                    <a:pt x="19919" y="1348"/>
                    <a:pt x="19880" y="1348"/>
                  </a:cubicBezTo>
                  <a:cubicBezTo>
                    <a:pt x="19411" y="1348"/>
                    <a:pt x="18859" y="988"/>
                    <a:pt x="18184" y="494"/>
                  </a:cubicBezTo>
                  <a:cubicBezTo>
                    <a:pt x="17736" y="166"/>
                    <a:pt x="17015" y="0"/>
                    <a:pt x="163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80;p47">
              <a:extLst>
                <a:ext uri="{FF2B5EF4-FFF2-40B4-BE49-F238E27FC236}">
                  <a16:creationId xmlns:a16="http://schemas.microsoft.com/office/drawing/2014/main" id="{EEB9377A-CCCA-AF00-352A-7EA740E47FE3}"/>
                </a:ext>
              </a:extLst>
            </p:cNvPr>
            <p:cNvSpPr/>
            <p:nvPr/>
          </p:nvSpPr>
          <p:spPr>
            <a:xfrm>
              <a:off x="7160508" y="1638191"/>
              <a:ext cx="157679" cy="144869"/>
            </a:xfrm>
            <a:custGeom>
              <a:avLst/>
              <a:gdLst/>
              <a:ahLst/>
              <a:cxnLst/>
              <a:rect l="l" t="t" r="r" b="b"/>
              <a:pathLst>
                <a:path w="3065" h="2816" extrusionOk="0">
                  <a:moveTo>
                    <a:pt x="1881" y="1"/>
                  </a:moveTo>
                  <a:lnTo>
                    <a:pt x="1" y="1186"/>
                  </a:lnTo>
                  <a:lnTo>
                    <a:pt x="1418" y="2816"/>
                  </a:lnTo>
                  <a:lnTo>
                    <a:pt x="3064" y="153"/>
                  </a:lnTo>
                  <a:lnTo>
                    <a:pt x="18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81;p47">
              <a:extLst>
                <a:ext uri="{FF2B5EF4-FFF2-40B4-BE49-F238E27FC236}">
                  <a16:creationId xmlns:a16="http://schemas.microsoft.com/office/drawing/2014/main" id="{4FDD8807-587B-662E-5686-935C199D372B}"/>
                </a:ext>
              </a:extLst>
            </p:cNvPr>
            <p:cNvSpPr/>
            <p:nvPr/>
          </p:nvSpPr>
          <p:spPr>
            <a:xfrm>
              <a:off x="7035448" y="1207606"/>
              <a:ext cx="535182" cy="487390"/>
            </a:xfrm>
            <a:custGeom>
              <a:avLst/>
              <a:gdLst/>
              <a:ahLst/>
              <a:cxnLst/>
              <a:rect l="l" t="t" r="r" b="b"/>
              <a:pathLst>
                <a:path w="10403" h="9474" extrusionOk="0">
                  <a:moveTo>
                    <a:pt x="5606" y="0"/>
                  </a:moveTo>
                  <a:cubicBezTo>
                    <a:pt x="5606" y="0"/>
                    <a:pt x="1879" y="4149"/>
                    <a:pt x="1802" y="4163"/>
                  </a:cubicBezTo>
                  <a:cubicBezTo>
                    <a:pt x="1760" y="4173"/>
                    <a:pt x="1759" y="5059"/>
                    <a:pt x="1274" y="5725"/>
                  </a:cubicBezTo>
                  <a:cubicBezTo>
                    <a:pt x="893" y="6250"/>
                    <a:pt x="0" y="6912"/>
                    <a:pt x="0" y="6912"/>
                  </a:cubicBezTo>
                  <a:cubicBezTo>
                    <a:pt x="580" y="7868"/>
                    <a:pt x="1565" y="9338"/>
                    <a:pt x="1565" y="9338"/>
                  </a:cubicBezTo>
                  <a:cubicBezTo>
                    <a:pt x="1918" y="9001"/>
                    <a:pt x="2281" y="8223"/>
                    <a:pt x="3331" y="8085"/>
                  </a:cubicBezTo>
                  <a:cubicBezTo>
                    <a:pt x="3392" y="8078"/>
                    <a:pt x="3452" y="8074"/>
                    <a:pt x="3509" y="8074"/>
                  </a:cubicBezTo>
                  <a:cubicBezTo>
                    <a:pt x="4012" y="8074"/>
                    <a:pt x="4377" y="8355"/>
                    <a:pt x="4653" y="8569"/>
                  </a:cubicBezTo>
                  <a:cubicBezTo>
                    <a:pt x="5012" y="8843"/>
                    <a:pt x="5613" y="9473"/>
                    <a:pt x="6036" y="9473"/>
                  </a:cubicBezTo>
                  <a:cubicBezTo>
                    <a:pt x="6042" y="9473"/>
                    <a:pt x="6049" y="9473"/>
                    <a:pt x="6056" y="9473"/>
                  </a:cubicBezTo>
                  <a:cubicBezTo>
                    <a:pt x="6471" y="9454"/>
                    <a:pt x="6712" y="8760"/>
                    <a:pt x="6825" y="8621"/>
                  </a:cubicBezTo>
                  <a:cubicBezTo>
                    <a:pt x="6865" y="8570"/>
                    <a:pt x="6913" y="8555"/>
                    <a:pt x="6970" y="8555"/>
                  </a:cubicBezTo>
                  <a:cubicBezTo>
                    <a:pt x="7051" y="8555"/>
                    <a:pt x="7150" y="8585"/>
                    <a:pt x="7273" y="8585"/>
                  </a:cubicBezTo>
                  <a:cubicBezTo>
                    <a:pt x="7307" y="8585"/>
                    <a:pt x="7344" y="8583"/>
                    <a:pt x="7382" y="8577"/>
                  </a:cubicBezTo>
                  <a:cubicBezTo>
                    <a:pt x="7656" y="8532"/>
                    <a:pt x="7567" y="8127"/>
                    <a:pt x="7567" y="8127"/>
                  </a:cubicBezTo>
                  <a:cubicBezTo>
                    <a:pt x="7681" y="8105"/>
                    <a:pt x="8053" y="8032"/>
                    <a:pt x="8007" y="7841"/>
                  </a:cubicBezTo>
                  <a:cubicBezTo>
                    <a:pt x="7950" y="7616"/>
                    <a:pt x="7865" y="7331"/>
                    <a:pt x="8346" y="7331"/>
                  </a:cubicBezTo>
                  <a:cubicBezTo>
                    <a:pt x="8406" y="7331"/>
                    <a:pt x="8474" y="7335"/>
                    <a:pt x="8552" y="7344"/>
                  </a:cubicBezTo>
                  <a:cubicBezTo>
                    <a:pt x="8600" y="7350"/>
                    <a:pt x="8642" y="7353"/>
                    <a:pt x="8680" y="7353"/>
                  </a:cubicBezTo>
                  <a:cubicBezTo>
                    <a:pt x="9156" y="7353"/>
                    <a:pt x="8994" y="6925"/>
                    <a:pt x="8949" y="6386"/>
                  </a:cubicBezTo>
                  <a:cubicBezTo>
                    <a:pt x="8913" y="6015"/>
                    <a:pt x="8866" y="5334"/>
                    <a:pt x="9320" y="5069"/>
                  </a:cubicBezTo>
                  <a:cubicBezTo>
                    <a:pt x="9592" y="4914"/>
                    <a:pt x="9594" y="5015"/>
                    <a:pt x="9884" y="4201"/>
                  </a:cubicBezTo>
                  <a:cubicBezTo>
                    <a:pt x="10403" y="2731"/>
                    <a:pt x="9505" y="1465"/>
                    <a:pt x="9452" y="1092"/>
                  </a:cubicBezTo>
                  <a:lnTo>
                    <a:pt x="5606" y="0"/>
                  </a:lnTo>
                  <a:close/>
                </a:path>
              </a:pathLst>
            </a:custGeom>
            <a:solidFill>
              <a:srgbClr val="F7B7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82;p47">
              <a:extLst>
                <a:ext uri="{FF2B5EF4-FFF2-40B4-BE49-F238E27FC236}">
                  <a16:creationId xmlns:a16="http://schemas.microsoft.com/office/drawing/2014/main" id="{C4D98D15-4477-543E-C4DA-66CCE2FC5FB5}"/>
                </a:ext>
              </a:extLst>
            </p:cNvPr>
            <p:cNvSpPr/>
            <p:nvPr/>
          </p:nvSpPr>
          <p:spPr>
            <a:xfrm>
              <a:off x="7080873" y="1102197"/>
              <a:ext cx="487184" cy="428537"/>
            </a:xfrm>
            <a:custGeom>
              <a:avLst/>
              <a:gdLst/>
              <a:ahLst/>
              <a:cxnLst/>
              <a:rect l="l" t="t" r="r" b="b"/>
              <a:pathLst>
                <a:path w="9470" h="8330" extrusionOk="0">
                  <a:moveTo>
                    <a:pt x="4987" y="1"/>
                  </a:moveTo>
                  <a:cubicBezTo>
                    <a:pt x="2639" y="1"/>
                    <a:pt x="709" y="1610"/>
                    <a:pt x="391" y="4330"/>
                  </a:cubicBezTo>
                  <a:cubicBezTo>
                    <a:pt x="151" y="6382"/>
                    <a:pt x="351" y="7246"/>
                    <a:pt x="138" y="7898"/>
                  </a:cubicBezTo>
                  <a:cubicBezTo>
                    <a:pt x="62" y="8130"/>
                    <a:pt x="0" y="8329"/>
                    <a:pt x="117" y="8329"/>
                  </a:cubicBezTo>
                  <a:cubicBezTo>
                    <a:pt x="197" y="8329"/>
                    <a:pt x="361" y="8235"/>
                    <a:pt x="663" y="7993"/>
                  </a:cubicBezTo>
                  <a:cubicBezTo>
                    <a:pt x="1183" y="7573"/>
                    <a:pt x="1672" y="7090"/>
                    <a:pt x="1833" y="6658"/>
                  </a:cubicBezTo>
                  <a:cubicBezTo>
                    <a:pt x="1833" y="6658"/>
                    <a:pt x="1890" y="5539"/>
                    <a:pt x="2460" y="5068"/>
                  </a:cubicBezTo>
                  <a:cubicBezTo>
                    <a:pt x="2460" y="5068"/>
                    <a:pt x="3099" y="5843"/>
                    <a:pt x="3763" y="5909"/>
                  </a:cubicBezTo>
                  <a:cubicBezTo>
                    <a:pt x="3778" y="5910"/>
                    <a:pt x="3793" y="5911"/>
                    <a:pt x="3808" y="5911"/>
                  </a:cubicBezTo>
                  <a:cubicBezTo>
                    <a:pt x="4488" y="5911"/>
                    <a:pt x="5823" y="4531"/>
                    <a:pt x="6711" y="4388"/>
                  </a:cubicBezTo>
                  <a:cubicBezTo>
                    <a:pt x="6952" y="4349"/>
                    <a:pt x="7203" y="4331"/>
                    <a:pt x="7451" y="4331"/>
                  </a:cubicBezTo>
                  <a:cubicBezTo>
                    <a:pt x="7892" y="4331"/>
                    <a:pt x="8323" y="4389"/>
                    <a:pt x="8672" y="4493"/>
                  </a:cubicBezTo>
                  <a:lnTo>
                    <a:pt x="9163" y="4704"/>
                  </a:lnTo>
                  <a:cubicBezTo>
                    <a:pt x="9163" y="4704"/>
                    <a:pt x="9470" y="1044"/>
                    <a:pt x="6489" y="212"/>
                  </a:cubicBezTo>
                  <a:cubicBezTo>
                    <a:pt x="5978" y="70"/>
                    <a:pt x="5473" y="1"/>
                    <a:pt x="4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83;p47">
              <a:extLst>
                <a:ext uri="{FF2B5EF4-FFF2-40B4-BE49-F238E27FC236}">
                  <a16:creationId xmlns:a16="http://schemas.microsoft.com/office/drawing/2014/main" id="{9C603302-AD68-6D65-9E47-40E4EF6E2AB9}"/>
                </a:ext>
              </a:extLst>
            </p:cNvPr>
            <p:cNvSpPr/>
            <p:nvPr/>
          </p:nvSpPr>
          <p:spPr>
            <a:xfrm>
              <a:off x="5361925" y="3506840"/>
              <a:ext cx="352295" cy="563426"/>
            </a:xfrm>
            <a:custGeom>
              <a:avLst/>
              <a:gdLst/>
              <a:ahLst/>
              <a:cxnLst/>
              <a:rect l="l" t="t" r="r" b="b"/>
              <a:pathLst>
                <a:path w="6848" h="10952" extrusionOk="0">
                  <a:moveTo>
                    <a:pt x="3069" y="1"/>
                  </a:moveTo>
                  <a:cubicBezTo>
                    <a:pt x="3048" y="1"/>
                    <a:pt x="3027" y="1"/>
                    <a:pt x="3006" y="2"/>
                  </a:cubicBezTo>
                  <a:cubicBezTo>
                    <a:pt x="1910" y="36"/>
                    <a:pt x="1731" y="1059"/>
                    <a:pt x="1503" y="2562"/>
                  </a:cubicBezTo>
                  <a:cubicBezTo>
                    <a:pt x="1275" y="4065"/>
                    <a:pt x="3" y="4796"/>
                    <a:pt x="2" y="6872"/>
                  </a:cubicBezTo>
                  <a:cubicBezTo>
                    <a:pt x="0" y="8943"/>
                    <a:pt x="24" y="10952"/>
                    <a:pt x="846" y="10952"/>
                  </a:cubicBezTo>
                  <a:cubicBezTo>
                    <a:pt x="849" y="10952"/>
                    <a:pt x="851" y="10952"/>
                    <a:pt x="853" y="10952"/>
                  </a:cubicBezTo>
                  <a:cubicBezTo>
                    <a:pt x="1683" y="10940"/>
                    <a:pt x="2444" y="10816"/>
                    <a:pt x="2569" y="9501"/>
                  </a:cubicBezTo>
                  <a:cubicBezTo>
                    <a:pt x="2694" y="8186"/>
                    <a:pt x="2952" y="7392"/>
                    <a:pt x="3918" y="6538"/>
                  </a:cubicBezTo>
                  <a:cubicBezTo>
                    <a:pt x="4884" y="5685"/>
                    <a:pt x="6847" y="4361"/>
                    <a:pt x="6847" y="4361"/>
                  </a:cubicBezTo>
                  <a:lnTo>
                    <a:pt x="5681" y="783"/>
                  </a:lnTo>
                  <a:cubicBezTo>
                    <a:pt x="5678" y="783"/>
                    <a:pt x="5676" y="783"/>
                    <a:pt x="5673" y="783"/>
                  </a:cubicBezTo>
                  <a:cubicBezTo>
                    <a:pt x="5204" y="783"/>
                    <a:pt x="4136" y="1"/>
                    <a:pt x="30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84;p47">
              <a:extLst>
                <a:ext uri="{FF2B5EF4-FFF2-40B4-BE49-F238E27FC236}">
                  <a16:creationId xmlns:a16="http://schemas.microsoft.com/office/drawing/2014/main" id="{ECC9E84E-4246-3860-4588-56AA06BA6FFD}"/>
                </a:ext>
              </a:extLst>
            </p:cNvPr>
            <p:cNvSpPr/>
            <p:nvPr/>
          </p:nvSpPr>
          <p:spPr>
            <a:xfrm>
              <a:off x="5626244" y="2673294"/>
              <a:ext cx="1440820" cy="1103958"/>
            </a:xfrm>
            <a:custGeom>
              <a:avLst/>
              <a:gdLst/>
              <a:ahLst/>
              <a:cxnLst/>
              <a:rect l="l" t="t" r="r" b="b"/>
              <a:pathLst>
                <a:path w="28007" h="21459" extrusionOk="0">
                  <a:moveTo>
                    <a:pt x="20761" y="1"/>
                  </a:moveTo>
                  <a:cubicBezTo>
                    <a:pt x="19204" y="5716"/>
                    <a:pt x="15308" y="13276"/>
                    <a:pt x="15308" y="13276"/>
                  </a:cubicBezTo>
                  <a:cubicBezTo>
                    <a:pt x="15031" y="13254"/>
                    <a:pt x="14747" y="13243"/>
                    <a:pt x="14456" y="13243"/>
                  </a:cubicBezTo>
                  <a:cubicBezTo>
                    <a:pt x="11416" y="13243"/>
                    <a:pt x="7738" y="14407"/>
                    <a:pt x="5370" y="15218"/>
                  </a:cubicBezTo>
                  <a:cubicBezTo>
                    <a:pt x="2775" y="16107"/>
                    <a:pt x="345" y="16314"/>
                    <a:pt x="345" y="16314"/>
                  </a:cubicBezTo>
                  <a:cubicBezTo>
                    <a:pt x="1" y="18792"/>
                    <a:pt x="1341" y="21459"/>
                    <a:pt x="1341" y="21459"/>
                  </a:cubicBezTo>
                  <a:cubicBezTo>
                    <a:pt x="8782" y="18710"/>
                    <a:pt x="18135" y="18802"/>
                    <a:pt x="18852" y="18074"/>
                  </a:cubicBezTo>
                  <a:cubicBezTo>
                    <a:pt x="19570" y="17347"/>
                    <a:pt x="26043" y="8451"/>
                    <a:pt x="28007" y="5391"/>
                  </a:cubicBezTo>
                  <a:lnTo>
                    <a:pt x="207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85;p47">
              <a:extLst>
                <a:ext uri="{FF2B5EF4-FFF2-40B4-BE49-F238E27FC236}">
                  <a16:creationId xmlns:a16="http://schemas.microsoft.com/office/drawing/2014/main" id="{5A5FBF60-DCC0-12B6-0767-FC5B4E85BD44}"/>
                </a:ext>
              </a:extLst>
            </p:cNvPr>
            <p:cNvSpPr/>
            <p:nvPr/>
          </p:nvSpPr>
          <p:spPr>
            <a:xfrm>
              <a:off x="7768267" y="4090677"/>
              <a:ext cx="588428" cy="326727"/>
            </a:xfrm>
            <a:custGeom>
              <a:avLst/>
              <a:gdLst/>
              <a:ahLst/>
              <a:cxnLst/>
              <a:rect l="l" t="t" r="r" b="b"/>
              <a:pathLst>
                <a:path w="11438" h="6351" extrusionOk="0">
                  <a:moveTo>
                    <a:pt x="3847" y="1"/>
                  </a:moveTo>
                  <a:lnTo>
                    <a:pt x="536" y="1733"/>
                  </a:lnTo>
                  <a:cubicBezTo>
                    <a:pt x="625" y="2196"/>
                    <a:pt x="1" y="3416"/>
                    <a:pt x="215" y="4483"/>
                  </a:cubicBezTo>
                  <a:cubicBezTo>
                    <a:pt x="401" y="5408"/>
                    <a:pt x="1202" y="5535"/>
                    <a:pt x="2396" y="5535"/>
                  </a:cubicBezTo>
                  <a:cubicBezTo>
                    <a:pt x="2578" y="5535"/>
                    <a:pt x="2770" y="5532"/>
                    <a:pt x="2969" y="5528"/>
                  </a:cubicBezTo>
                  <a:cubicBezTo>
                    <a:pt x="2986" y="5528"/>
                    <a:pt x="3003" y="5528"/>
                    <a:pt x="3019" y="5528"/>
                  </a:cubicBezTo>
                  <a:cubicBezTo>
                    <a:pt x="4302" y="5528"/>
                    <a:pt x="5168" y="6351"/>
                    <a:pt x="6683" y="6351"/>
                  </a:cubicBezTo>
                  <a:cubicBezTo>
                    <a:pt x="6917" y="6351"/>
                    <a:pt x="7167" y="6331"/>
                    <a:pt x="7436" y="6286"/>
                  </a:cubicBezTo>
                  <a:cubicBezTo>
                    <a:pt x="9469" y="5944"/>
                    <a:pt x="11438" y="5588"/>
                    <a:pt x="11290" y="4777"/>
                  </a:cubicBezTo>
                  <a:cubicBezTo>
                    <a:pt x="11150" y="4016"/>
                    <a:pt x="10922" y="3329"/>
                    <a:pt x="9807" y="3329"/>
                  </a:cubicBezTo>
                  <a:cubicBezTo>
                    <a:pt x="9737" y="3329"/>
                    <a:pt x="9663" y="3332"/>
                    <a:pt x="9586" y="3338"/>
                  </a:cubicBezTo>
                  <a:cubicBezTo>
                    <a:pt x="9345" y="3355"/>
                    <a:pt x="9121" y="3366"/>
                    <a:pt x="8909" y="3366"/>
                  </a:cubicBezTo>
                  <a:cubicBezTo>
                    <a:pt x="7970" y="3366"/>
                    <a:pt x="7274" y="3163"/>
                    <a:pt x="6463" y="2508"/>
                  </a:cubicBezTo>
                  <a:cubicBezTo>
                    <a:pt x="5468" y="1703"/>
                    <a:pt x="3847" y="1"/>
                    <a:pt x="38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86;p47">
              <a:extLst>
                <a:ext uri="{FF2B5EF4-FFF2-40B4-BE49-F238E27FC236}">
                  <a16:creationId xmlns:a16="http://schemas.microsoft.com/office/drawing/2014/main" id="{E168B359-3A9D-3286-BC10-832ABCCB2345}"/>
                </a:ext>
              </a:extLst>
            </p:cNvPr>
            <p:cNvSpPr/>
            <p:nvPr/>
          </p:nvSpPr>
          <p:spPr>
            <a:xfrm>
              <a:off x="6576053" y="2419830"/>
              <a:ext cx="1431766" cy="1779071"/>
            </a:xfrm>
            <a:custGeom>
              <a:avLst/>
              <a:gdLst/>
              <a:ahLst/>
              <a:cxnLst/>
              <a:rect l="l" t="t" r="r" b="b"/>
              <a:pathLst>
                <a:path w="27831" h="34582" extrusionOk="0">
                  <a:moveTo>
                    <a:pt x="4012" y="1"/>
                  </a:moveTo>
                  <a:cubicBezTo>
                    <a:pt x="4012" y="1"/>
                    <a:pt x="1255" y="1952"/>
                    <a:pt x="756" y="4360"/>
                  </a:cubicBezTo>
                  <a:cubicBezTo>
                    <a:pt x="0" y="8012"/>
                    <a:pt x="1889" y="9775"/>
                    <a:pt x="4785" y="12167"/>
                  </a:cubicBezTo>
                  <a:cubicBezTo>
                    <a:pt x="7682" y="14560"/>
                    <a:pt x="17543" y="18817"/>
                    <a:pt x="17543" y="18817"/>
                  </a:cubicBezTo>
                  <a:cubicBezTo>
                    <a:pt x="17166" y="21209"/>
                    <a:pt x="18061" y="24626"/>
                    <a:pt x="20401" y="28538"/>
                  </a:cubicBezTo>
                  <a:cubicBezTo>
                    <a:pt x="21636" y="30603"/>
                    <a:pt x="23171" y="34582"/>
                    <a:pt x="23171" y="34582"/>
                  </a:cubicBezTo>
                  <a:cubicBezTo>
                    <a:pt x="25312" y="34205"/>
                    <a:pt x="27831" y="32819"/>
                    <a:pt x="27831" y="32819"/>
                  </a:cubicBezTo>
                  <a:cubicBezTo>
                    <a:pt x="27831" y="32819"/>
                    <a:pt x="24306" y="23879"/>
                    <a:pt x="23676" y="20857"/>
                  </a:cubicBezTo>
                  <a:cubicBezTo>
                    <a:pt x="23046" y="17835"/>
                    <a:pt x="23044" y="16072"/>
                    <a:pt x="21660" y="14811"/>
                  </a:cubicBezTo>
                  <a:cubicBezTo>
                    <a:pt x="20275" y="13553"/>
                    <a:pt x="11459" y="6626"/>
                    <a:pt x="11459" y="6123"/>
                  </a:cubicBezTo>
                  <a:lnTo>
                    <a:pt x="11459" y="4360"/>
                  </a:lnTo>
                  <a:lnTo>
                    <a:pt x="40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87;p47">
              <a:extLst>
                <a:ext uri="{FF2B5EF4-FFF2-40B4-BE49-F238E27FC236}">
                  <a16:creationId xmlns:a16="http://schemas.microsoft.com/office/drawing/2014/main" id="{B53AE028-B560-AEA8-737A-F6EAC725F45E}"/>
                </a:ext>
              </a:extLst>
            </p:cNvPr>
            <p:cNvSpPr/>
            <p:nvPr/>
          </p:nvSpPr>
          <p:spPr>
            <a:xfrm>
              <a:off x="6985290" y="1533349"/>
              <a:ext cx="175273" cy="223631"/>
            </a:xfrm>
            <a:custGeom>
              <a:avLst/>
              <a:gdLst/>
              <a:ahLst/>
              <a:cxnLst/>
              <a:rect l="l" t="t" r="r" b="b"/>
              <a:pathLst>
                <a:path w="3407" h="4347" extrusionOk="0">
                  <a:moveTo>
                    <a:pt x="1678" y="1"/>
                  </a:moveTo>
                  <a:lnTo>
                    <a:pt x="0" y="296"/>
                  </a:lnTo>
                  <a:lnTo>
                    <a:pt x="1837" y="4346"/>
                  </a:lnTo>
                  <a:lnTo>
                    <a:pt x="3407" y="3224"/>
                  </a:lnTo>
                  <a:lnTo>
                    <a:pt x="16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88;p47">
              <a:extLst>
                <a:ext uri="{FF2B5EF4-FFF2-40B4-BE49-F238E27FC236}">
                  <a16:creationId xmlns:a16="http://schemas.microsoft.com/office/drawing/2014/main" id="{C0BB7DF3-D6F4-0CE2-ED88-E6688BA3DC81}"/>
                </a:ext>
              </a:extLst>
            </p:cNvPr>
            <p:cNvSpPr/>
            <p:nvPr/>
          </p:nvSpPr>
          <p:spPr>
            <a:xfrm>
              <a:off x="6836051" y="1152664"/>
              <a:ext cx="444691" cy="434350"/>
            </a:xfrm>
            <a:custGeom>
              <a:avLst/>
              <a:gdLst/>
              <a:ahLst/>
              <a:cxnLst/>
              <a:rect l="l" t="t" r="r" b="b"/>
              <a:pathLst>
                <a:path w="8644" h="8443" extrusionOk="0">
                  <a:moveTo>
                    <a:pt x="7166" y="0"/>
                  </a:moveTo>
                  <a:cubicBezTo>
                    <a:pt x="6120" y="276"/>
                    <a:pt x="5592" y="1397"/>
                    <a:pt x="4926" y="2250"/>
                  </a:cubicBezTo>
                  <a:cubicBezTo>
                    <a:pt x="3928" y="3528"/>
                    <a:pt x="2366" y="4346"/>
                    <a:pt x="748" y="4436"/>
                  </a:cubicBezTo>
                  <a:cubicBezTo>
                    <a:pt x="498" y="4450"/>
                    <a:pt x="242" y="4448"/>
                    <a:pt x="1" y="4518"/>
                  </a:cubicBezTo>
                  <a:cubicBezTo>
                    <a:pt x="1" y="6157"/>
                    <a:pt x="801" y="7217"/>
                    <a:pt x="2684" y="8423"/>
                  </a:cubicBezTo>
                  <a:cubicBezTo>
                    <a:pt x="2787" y="8436"/>
                    <a:pt x="2891" y="8443"/>
                    <a:pt x="2996" y="8443"/>
                  </a:cubicBezTo>
                  <a:cubicBezTo>
                    <a:pt x="4432" y="8443"/>
                    <a:pt x="6037" y="7242"/>
                    <a:pt x="6644" y="5961"/>
                  </a:cubicBezTo>
                  <a:cubicBezTo>
                    <a:pt x="7315" y="4541"/>
                    <a:pt x="8603" y="3324"/>
                    <a:pt x="8633" y="1786"/>
                  </a:cubicBezTo>
                  <a:cubicBezTo>
                    <a:pt x="8643" y="1261"/>
                    <a:pt x="7500" y="406"/>
                    <a:pt x="7166" y="0"/>
                  </a:cubicBezTo>
                  <a:close/>
                </a:path>
              </a:pathLst>
            </a:custGeom>
            <a:solidFill>
              <a:srgbClr val="582D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89;p47">
              <a:extLst>
                <a:ext uri="{FF2B5EF4-FFF2-40B4-BE49-F238E27FC236}">
                  <a16:creationId xmlns:a16="http://schemas.microsoft.com/office/drawing/2014/main" id="{875BAD98-11AF-43D9-8AD6-F072D4E9BE48}"/>
                </a:ext>
              </a:extLst>
            </p:cNvPr>
            <p:cNvSpPr/>
            <p:nvPr/>
          </p:nvSpPr>
          <p:spPr>
            <a:xfrm>
              <a:off x="6614173" y="1612212"/>
              <a:ext cx="86016" cy="146207"/>
            </a:xfrm>
            <a:custGeom>
              <a:avLst/>
              <a:gdLst/>
              <a:ahLst/>
              <a:cxnLst/>
              <a:rect l="l" t="t" r="r" b="b"/>
              <a:pathLst>
                <a:path w="1672" h="2842" extrusionOk="0">
                  <a:moveTo>
                    <a:pt x="552" y="0"/>
                  </a:moveTo>
                  <a:cubicBezTo>
                    <a:pt x="369" y="75"/>
                    <a:pt x="184" y="148"/>
                    <a:pt x="0" y="222"/>
                  </a:cubicBezTo>
                  <a:cubicBezTo>
                    <a:pt x="484" y="1035"/>
                    <a:pt x="838" y="1920"/>
                    <a:pt x="1048" y="2841"/>
                  </a:cubicBezTo>
                  <a:cubicBezTo>
                    <a:pt x="1233" y="2768"/>
                    <a:pt x="1416" y="2694"/>
                    <a:pt x="1601" y="2620"/>
                  </a:cubicBezTo>
                  <a:lnTo>
                    <a:pt x="1601" y="2620"/>
                  </a:lnTo>
                  <a:cubicBezTo>
                    <a:pt x="1601" y="2620"/>
                    <a:pt x="1601" y="2620"/>
                    <a:pt x="1601" y="2620"/>
                  </a:cubicBezTo>
                  <a:cubicBezTo>
                    <a:pt x="1597" y="2620"/>
                    <a:pt x="1672" y="1984"/>
                    <a:pt x="1369" y="1217"/>
                  </a:cubicBezTo>
                  <a:cubicBezTo>
                    <a:pt x="1185" y="759"/>
                    <a:pt x="907" y="345"/>
                    <a:pt x="5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90;p47">
              <a:extLst>
                <a:ext uri="{FF2B5EF4-FFF2-40B4-BE49-F238E27FC236}">
                  <a16:creationId xmlns:a16="http://schemas.microsoft.com/office/drawing/2014/main" id="{14634128-B2ED-1E8F-BFFD-61A6AD706334}"/>
                </a:ext>
              </a:extLst>
            </p:cNvPr>
            <p:cNvSpPr/>
            <p:nvPr/>
          </p:nvSpPr>
          <p:spPr>
            <a:xfrm>
              <a:off x="6497807" y="1623993"/>
              <a:ext cx="169460" cy="159016"/>
            </a:xfrm>
            <a:custGeom>
              <a:avLst/>
              <a:gdLst/>
              <a:ahLst/>
              <a:cxnLst/>
              <a:rect l="l" t="t" r="r" b="b"/>
              <a:pathLst>
                <a:path w="3294" h="3091" extrusionOk="0">
                  <a:moveTo>
                    <a:pt x="2246" y="0"/>
                  </a:moveTo>
                  <a:cubicBezTo>
                    <a:pt x="1910" y="135"/>
                    <a:pt x="1575" y="270"/>
                    <a:pt x="1239" y="404"/>
                  </a:cubicBezTo>
                  <a:cubicBezTo>
                    <a:pt x="590" y="661"/>
                    <a:pt x="1" y="2018"/>
                    <a:pt x="118" y="2371"/>
                  </a:cubicBezTo>
                  <a:cubicBezTo>
                    <a:pt x="259" y="2679"/>
                    <a:pt x="1177" y="3091"/>
                    <a:pt x="1864" y="3091"/>
                  </a:cubicBezTo>
                  <a:cubicBezTo>
                    <a:pt x="2021" y="3091"/>
                    <a:pt x="2165" y="3070"/>
                    <a:pt x="2286" y="3021"/>
                  </a:cubicBezTo>
                  <a:cubicBezTo>
                    <a:pt x="2622" y="2888"/>
                    <a:pt x="2958" y="2753"/>
                    <a:pt x="3293" y="2618"/>
                  </a:cubicBezTo>
                  <a:cubicBezTo>
                    <a:pt x="3083" y="1697"/>
                    <a:pt x="2730" y="812"/>
                    <a:pt x="22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1;p47">
              <a:extLst>
                <a:ext uri="{FF2B5EF4-FFF2-40B4-BE49-F238E27FC236}">
                  <a16:creationId xmlns:a16="http://schemas.microsoft.com/office/drawing/2014/main" id="{28201514-0E6D-74B7-C54D-6A36C9B2A3FE}"/>
                </a:ext>
              </a:extLst>
            </p:cNvPr>
            <p:cNvSpPr/>
            <p:nvPr/>
          </p:nvSpPr>
          <p:spPr>
            <a:xfrm>
              <a:off x="6907250" y="1241301"/>
              <a:ext cx="645069" cy="344013"/>
            </a:xfrm>
            <a:custGeom>
              <a:avLst/>
              <a:gdLst/>
              <a:ahLst/>
              <a:cxnLst/>
              <a:rect l="l" t="t" r="r" b="b"/>
              <a:pathLst>
                <a:path w="12539" h="6687" extrusionOk="0">
                  <a:moveTo>
                    <a:pt x="8354" y="0"/>
                  </a:moveTo>
                  <a:cubicBezTo>
                    <a:pt x="8351" y="0"/>
                    <a:pt x="8348" y="0"/>
                    <a:pt x="8345" y="1"/>
                  </a:cubicBezTo>
                  <a:cubicBezTo>
                    <a:pt x="7956" y="30"/>
                    <a:pt x="4808" y="959"/>
                    <a:pt x="4363" y="1085"/>
                  </a:cubicBezTo>
                  <a:cubicBezTo>
                    <a:pt x="3916" y="1211"/>
                    <a:pt x="2492" y="3636"/>
                    <a:pt x="2492" y="3636"/>
                  </a:cubicBezTo>
                  <a:cubicBezTo>
                    <a:pt x="2492" y="3636"/>
                    <a:pt x="0" y="6686"/>
                    <a:pt x="2000" y="6686"/>
                  </a:cubicBezTo>
                  <a:cubicBezTo>
                    <a:pt x="2004" y="6686"/>
                    <a:pt x="2008" y="6686"/>
                    <a:pt x="2013" y="6686"/>
                  </a:cubicBezTo>
                  <a:cubicBezTo>
                    <a:pt x="4035" y="6675"/>
                    <a:pt x="6342" y="3349"/>
                    <a:pt x="7515" y="3126"/>
                  </a:cubicBezTo>
                  <a:cubicBezTo>
                    <a:pt x="8688" y="2904"/>
                    <a:pt x="12180" y="2551"/>
                    <a:pt x="12538" y="2000"/>
                  </a:cubicBezTo>
                  <a:cubicBezTo>
                    <a:pt x="12538" y="2000"/>
                    <a:pt x="8792" y="0"/>
                    <a:pt x="8354" y="0"/>
                  </a:cubicBezTo>
                  <a:close/>
                </a:path>
              </a:pathLst>
            </a:custGeom>
            <a:solidFill>
              <a:srgbClr val="582D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92;p47">
              <a:extLst>
                <a:ext uri="{FF2B5EF4-FFF2-40B4-BE49-F238E27FC236}">
                  <a16:creationId xmlns:a16="http://schemas.microsoft.com/office/drawing/2014/main" id="{012A2234-D1DA-4CEB-B932-272558548402}"/>
                </a:ext>
              </a:extLst>
            </p:cNvPr>
            <p:cNvSpPr/>
            <p:nvPr/>
          </p:nvSpPr>
          <p:spPr>
            <a:xfrm>
              <a:off x="6836051" y="1235591"/>
              <a:ext cx="312786" cy="130619"/>
            </a:xfrm>
            <a:custGeom>
              <a:avLst/>
              <a:gdLst/>
              <a:ahLst/>
              <a:cxnLst/>
              <a:rect l="l" t="t" r="r" b="b"/>
              <a:pathLst>
                <a:path w="6080" h="2539" extrusionOk="0">
                  <a:moveTo>
                    <a:pt x="5510" y="1"/>
                  </a:moveTo>
                  <a:cubicBezTo>
                    <a:pt x="4111" y="1818"/>
                    <a:pt x="350" y="1841"/>
                    <a:pt x="165" y="1841"/>
                  </a:cubicBezTo>
                  <a:cubicBezTo>
                    <a:pt x="160" y="1841"/>
                    <a:pt x="157" y="1841"/>
                    <a:pt x="157" y="1841"/>
                  </a:cubicBezTo>
                  <a:lnTo>
                    <a:pt x="1" y="2518"/>
                  </a:lnTo>
                  <a:cubicBezTo>
                    <a:pt x="1" y="2518"/>
                    <a:pt x="248" y="2539"/>
                    <a:pt x="638" y="2539"/>
                  </a:cubicBezTo>
                  <a:cubicBezTo>
                    <a:pt x="1630" y="2539"/>
                    <a:pt x="3543" y="2406"/>
                    <a:pt x="4604" y="1468"/>
                  </a:cubicBezTo>
                  <a:cubicBezTo>
                    <a:pt x="6080" y="162"/>
                    <a:pt x="5511" y="1"/>
                    <a:pt x="5510" y="1"/>
                  </a:cubicBezTo>
                  <a:close/>
                </a:path>
              </a:pathLst>
            </a:custGeom>
            <a:solidFill>
              <a:srgbClr val="582D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93;p47">
              <a:extLst>
                <a:ext uri="{FF2B5EF4-FFF2-40B4-BE49-F238E27FC236}">
                  <a16:creationId xmlns:a16="http://schemas.microsoft.com/office/drawing/2014/main" id="{25965FCD-0BD5-2126-B895-6F04F77AF412}"/>
                </a:ext>
              </a:extLst>
            </p:cNvPr>
            <p:cNvSpPr/>
            <p:nvPr/>
          </p:nvSpPr>
          <p:spPr>
            <a:xfrm>
              <a:off x="7305992" y="1334775"/>
              <a:ext cx="247245" cy="104999"/>
            </a:xfrm>
            <a:custGeom>
              <a:avLst/>
              <a:gdLst/>
              <a:ahLst/>
              <a:cxnLst/>
              <a:rect l="l" t="t" r="r" b="b"/>
              <a:pathLst>
                <a:path w="4806" h="2041" extrusionOk="0">
                  <a:moveTo>
                    <a:pt x="4261" y="0"/>
                  </a:moveTo>
                  <a:cubicBezTo>
                    <a:pt x="4261" y="0"/>
                    <a:pt x="4245" y="86"/>
                    <a:pt x="4214" y="215"/>
                  </a:cubicBezTo>
                  <a:cubicBezTo>
                    <a:pt x="4178" y="284"/>
                    <a:pt x="4123" y="439"/>
                    <a:pt x="3966" y="598"/>
                  </a:cubicBezTo>
                  <a:cubicBezTo>
                    <a:pt x="3681" y="925"/>
                    <a:pt x="3120" y="1254"/>
                    <a:pt x="2524" y="1478"/>
                  </a:cubicBezTo>
                  <a:cubicBezTo>
                    <a:pt x="1323" y="1954"/>
                    <a:pt x="1" y="2035"/>
                    <a:pt x="1" y="2035"/>
                  </a:cubicBezTo>
                  <a:cubicBezTo>
                    <a:pt x="1" y="2035"/>
                    <a:pt x="96" y="2040"/>
                    <a:pt x="259" y="2040"/>
                  </a:cubicBezTo>
                  <a:cubicBezTo>
                    <a:pt x="706" y="2040"/>
                    <a:pt x="1664" y="2005"/>
                    <a:pt x="2610" y="1745"/>
                  </a:cubicBezTo>
                  <a:cubicBezTo>
                    <a:pt x="3254" y="1578"/>
                    <a:pt x="3888" y="1306"/>
                    <a:pt x="4299" y="936"/>
                  </a:cubicBezTo>
                  <a:cubicBezTo>
                    <a:pt x="4509" y="765"/>
                    <a:pt x="4644" y="550"/>
                    <a:pt x="4731" y="364"/>
                  </a:cubicBezTo>
                  <a:cubicBezTo>
                    <a:pt x="4779" y="225"/>
                    <a:pt x="4805" y="147"/>
                    <a:pt x="4805" y="147"/>
                  </a:cubicBezTo>
                  <a:lnTo>
                    <a:pt x="4261" y="0"/>
                  </a:lnTo>
                  <a:close/>
                </a:path>
              </a:pathLst>
            </a:custGeom>
            <a:solidFill>
              <a:srgbClr val="582D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94;p47">
              <a:extLst>
                <a:ext uri="{FF2B5EF4-FFF2-40B4-BE49-F238E27FC236}">
                  <a16:creationId xmlns:a16="http://schemas.microsoft.com/office/drawing/2014/main" id="{ADBB3CD4-F03D-656B-C778-429B0401AF14}"/>
                </a:ext>
              </a:extLst>
            </p:cNvPr>
            <p:cNvSpPr/>
            <p:nvPr/>
          </p:nvSpPr>
          <p:spPr>
            <a:xfrm>
              <a:off x="7261184" y="1329579"/>
              <a:ext cx="272041" cy="81437"/>
            </a:xfrm>
            <a:custGeom>
              <a:avLst/>
              <a:gdLst/>
              <a:ahLst/>
              <a:cxnLst/>
              <a:rect l="l" t="t" r="r" b="b"/>
              <a:pathLst>
                <a:path w="5288" h="1583" extrusionOk="0">
                  <a:moveTo>
                    <a:pt x="5046" y="0"/>
                  </a:moveTo>
                  <a:cubicBezTo>
                    <a:pt x="5046" y="0"/>
                    <a:pt x="5002" y="79"/>
                    <a:pt x="4926" y="215"/>
                  </a:cubicBezTo>
                  <a:cubicBezTo>
                    <a:pt x="4818" y="385"/>
                    <a:pt x="4688" y="540"/>
                    <a:pt x="4539" y="678"/>
                  </a:cubicBezTo>
                  <a:cubicBezTo>
                    <a:pt x="4169" y="1029"/>
                    <a:pt x="3517" y="1330"/>
                    <a:pt x="2817" y="1416"/>
                  </a:cubicBezTo>
                  <a:cubicBezTo>
                    <a:pt x="2542" y="1458"/>
                    <a:pt x="2266" y="1474"/>
                    <a:pt x="1998" y="1474"/>
                  </a:cubicBezTo>
                  <a:cubicBezTo>
                    <a:pt x="1586" y="1474"/>
                    <a:pt x="1198" y="1435"/>
                    <a:pt x="876" y="1389"/>
                  </a:cubicBezTo>
                  <a:cubicBezTo>
                    <a:pt x="348" y="1314"/>
                    <a:pt x="1" y="1227"/>
                    <a:pt x="1" y="1227"/>
                  </a:cubicBezTo>
                  <a:lnTo>
                    <a:pt x="1" y="1227"/>
                  </a:lnTo>
                  <a:cubicBezTo>
                    <a:pt x="1" y="1227"/>
                    <a:pt x="344" y="1332"/>
                    <a:pt x="869" y="1432"/>
                  </a:cubicBezTo>
                  <a:cubicBezTo>
                    <a:pt x="1265" y="1508"/>
                    <a:pt x="1772" y="1583"/>
                    <a:pt x="2307" y="1583"/>
                  </a:cubicBezTo>
                  <a:cubicBezTo>
                    <a:pt x="2480" y="1583"/>
                    <a:pt x="2657" y="1575"/>
                    <a:pt x="2833" y="1557"/>
                  </a:cubicBezTo>
                  <a:cubicBezTo>
                    <a:pt x="3555" y="1502"/>
                    <a:pt x="4267" y="1224"/>
                    <a:pt x="4695" y="857"/>
                  </a:cubicBezTo>
                  <a:cubicBezTo>
                    <a:pt x="5121" y="502"/>
                    <a:pt x="5272" y="151"/>
                    <a:pt x="5286" y="143"/>
                  </a:cubicBezTo>
                  <a:lnTo>
                    <a:pt x="5286" y="143"/>
                  </a:lnTo>
                  <a:lnTo>
                    <a:pt x="5287" y="144"/>
                  </a:lnTo>
                  <a:cubicBezTo>
                    <a:pt x="5287" y="143"/>
                    <a:pt x="5287" y="143"/>
                    <a:pt x="5287" y="143"/>
                  </a:cubicBezTo>
                  <a:cubicBezTo>
                    <a:pt x="5286" y="143"/>
                    <a:pt x="5286" y="143"/>
                    <a:pt x="5286" y="143"/>
                  </a:cubicBezTo>
                  <a:lnTo>
                    <a:pt x="5286" y="143"/>
                  </a:lnTo>
                  <a:lnTo>
                    <a:pt x="5046" y="0"/>
                  </a:lnTo>
                  <a:close/>
                </a:path>
              </a:pathLst>
            </a:custGeom>
            <a:solidFill>
              <a:srgbClr val="582D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95;p47">
              <a:extLst>
                <a:ext uri="{FF2B5EF4-FFF2-40B4-BE49-F238E27FC236}">
                  <a16:creationId xmlns:a16="http://schemas.microsoft.com/office/drawing/2014/main" id="{F8AB1117-FCE8-B2FF-DAFF-E0BD18DF230F}"/>
                </a:ext>
              </a:extLst>
            </p:cNvPr>
            <p:cNvSpPr/>
            <p:nvPr/>
          </p:nvSpPr>
          <p:spPr>
            <a:xfrm>
              <a:off x="6742783" y="2391999"/>
              <a:ext cx="440163" cy="281353"/>
            </a:xfrm>
            <a:custGeom>
              <a:avLst/>
              <a:gdLst/>
              <a:ahLst/>
              <a:cxnLst/>
              <a:rect l="l" t="t" r="r" b="b"/>
              <a:pathLst>
                <a:path w="8556" h="5469" extrusionOk="0">
                  <a:moveTo>
                    <a:pt x="968" y="0"/>
                  </a:moveTo>
                  <a:cubicBezTo>
                    <a:pt x="968" y="0"/>
                    <a:pt x="244" y="382"/>
                    <a:pt x="0" y="1173"/>
                  </a:cubicBezTo>
                  <a:cubicBezTo>
                    <a:pt x="0" y="1173"/>
                    <a:pt x="4941" y="5469"/>
                    <a:pt x="8213" y="5469"/>
                  </a:cubicBezTo>
                  <a:cubicBezTo>
                    <a:pt x="8215" y="5469"/>
                    <a:pt x="8217" y="5469"/>
                    <a:pt x="8218" y="5469"/>
                  </a:cubicBezTo>
                  <a:cubicBezTo>
                    <a:pt x="8218" y="5469"/>
                    <a:pt x="8556" y="5040"/>
                    <a:pt x="8434" y="4021"/>
                  </a:cubicBezTo>
                  <a:cubicBezTo>
                    <a:pt x="8434" y="4021"/>
                    <a:pt x="5974" y="3614"/>
                    <a:pt x="9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96;p47">
              <a:extLst>
                <a:ext uri="{FF2B5EF4-FFF2-40B4-BE49-F238E27FC236}">
                  <a16:creationId xmlns:a16="http://schemas.microsoft.com/office/drawing/2014/main" id="{77922804-5869-34EE-F1BE-99BFEB815F97}"/>
                </a:ext>
              </a:extLst>
            </p:cNvPr>
            <p:cNvSpPr/>
            <p:nvPr/>
          </p:nvSpPr>
          <p:spPr>
            <a:xfrm>
              <a:off x="7099393" y="1136665"/>
              <a:ext cx="460999" cy="196314"/>
            </a:xfrm>
            <a:custGeom>
              <a:avLst/>
              <a:gdLst/>
              <a:ahLst/>
              <a:cxnLst/>
              <a:rect l="l" t="t" r="r" b="b"/>
              <a:pathLst>
                <a:path w="8961" h="3816" extrusionOk="0">
                  <a:moveTo>
                    <a:pt x="5703" y="1"/>
                  </a:moveTo>
                  <a:lnTo>
                    <a:pt x="436" y="1067"/>
                  </a:lnTo>
                  <a:lnTo>
                    <a:pt x="1" y="2267"/>
                  </a:lnTo>
                  <a:cubicBezTo>
                    <a:pt x="909" y="1930"/>
                    <a:pt x="1973" y="1845"/>
                    <a:pt x="2816" y="1845"/>
                  </a:cubicBezTo>
                  <a:cubicBezTo>
                    <a:pt x="3674" y="1845"/>
                    <a:pt x="4302" y="1933"/>
                    <a:pt x="4302" y="1933"/>
                  </a:cubicBezTo>
                  <a:lnTo>
                    <a:pt x="8530" y="3816"/>
                  </a:lnTo>
                  <a:lnTo>
                    <a:pt x="8960" y="2845"/>
                  </a:lnTo>
                  <a:lnTo>
                    <a:pt x="57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97;p47">
              <a:extLst>
                <a:ext uri="{FF2B5EF4-FFF2-40B4-BE49-F238E27FC236}">
                  <a16:creationId xmlns:a16="http://schemas.microsoft.com/office/drawing/2014/main" id="{007C9CE0-A963-798E-2F99-797148148F65}"/>
                </a:ext>
              </a:extLst>
            </p:cNvPr>
            <p:cNvSpPr/>
            <p:nvPr/>
          </p:nvSpPr>
          <p:spPr>
            <a:xfrm>
              <a:off x="7320704" y="1235746"/>
              <a:ext cx="343138" cy="194308"/>
            </a:xfrm>
            <a:custGeom>
              <a:avLst/>
              <a:gdLst/>
              <a:ahLst/>
              <a:cxnLst/>
              <a:rect l="l" t="t" r="r" b="b"/>
              <a:pathLst>
                <a:path w="6670" h="3777" extrusionOk="0">
                  <a:moveTo>
                    <a:pt x="178" y="1"/>
                  </a:moveTo>
                  <a:cubicBezTo>
                    <a:pt x="109" y="1"/>
                    <a:pt x="49" y="3"/>
                    <a:pt x="0" y="7"/>
                  </a:cubicBezTo>
                  <a:cubicBezTo>
                    <a:pt x="0" y="7"/>
                    <a:pt x="3892" y="3776"/>
                    <a:pt x="5640" y="3776"/>
                  </a:cubicBezTo>
                  <a:cubicBezTo>
                    <a:pt x="5830" y="3776"/>
                    <a:pt x="5994" y="3732"/>
                    <a:pt x="6126" y="3633"/>
                  </a:cubicBezTo>
                  <a:cubicBezTo>
                    <a:pt x="6670" y="3225"/>
                    <a:pt x="4490" y="1322"/>
                    <a:pt x="4490" y="1322"/>
                  </a:cubicBezTo>
                  <a:cubicBezTo>
                    <a:pt x="2467" y="213"/>
                    <a:pt x="854" y="1"/>
                    <a:pt x="1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98;p47">
              <a:extLst>
                <a:ext uri="{FF2B5EF4-FFF2-40B4-BE49-F238E27FC236}">
                  <a16:creationId xmlns:a16="http://schemas.microsoft.com/office/drawing/2014/main" id="{8C805820-A67A-1E07-1759-3AE8E04E3FEC}"/>
                </a:ext>
              </a:extLst>
            </p:cNvPr>
            <p:cNvSpPr/>
            <p:nvPr/>
          </p:nvSpPr>
          <p:spPr>
            <a:xfrm>
              <a:off x="7007411" y="1052399"/>
              <a:ext cx="689157" cy="230679"/>
            </a:xfrm>
            <a:custGeom>
              <a:avLst/>
              <a:gdLst/>
              <a:ahLst/>
              <a:cxnLst/>
              <a:rect l="l" t="t" r="r" b="b"/>
              <a:pathLst>
                <a:path w="13396" h="4484" extrusionOk="0">
                  <a:moveTo>
                    <a:pt x="8166" y="0"/>
                  </a:moveTo>
                  <a:cubicBezTo>
                    <a:pt x="7524" y="0"/>
                    <a:pt x="6772" y="39"/>
                    <a:pt x="5883" y="129"/>
                  </a:cubicBezTo>
                  <a:cubicBezTo>
                    <a:pt x="1332" y="586"/>
                    <a:pt x="1" y="2480"/>
                    <a:pt x="353" y="2939"/>
                  </a:cubicBezTo>
                  <a:cubicBezTo>
                    <a:pt x="703" y="3396"/>
                    <a:pt x="1184" y="3656"/>
                    <a:pt x="1789" y="3905"/>
                  </a:cubicBezTo>
                  <a:cubicBezTo>
                    <a:pt x="1789" y="3905"/>
                    <a:pt x="3470" y="3008"/>
                    <a:pt x="5736" y="3008"/>
                  </a:cubicBezTo>
                  <a:cubicBezTo>
                    <a:pt x="5903" y="3008"/>
                    <a:pt x="6073" y="3013"/>
                    <a:pt x="6246" y="3023"/>
                  </a:cubicBezTo>
                  <a:cubicBezTo>
                    <a:pt x="8725" y="3173"/>
                    <a:pt x="10748" y="4483"/>
                    <a:pt x="10748" y="4483"/>
                  </a:cubicBezTo>
                  <a:cubicBezTo>
                    <a:pt x="11504" y="3624"/>
                    <a:pt x="13396" y="1697"/>
                    <a:pt x="12378" y="1100"/>
                  </a:cubicBezTo>
                  <a:cubicBezTo>
                    <a:pt x="11564" y="623"/>
                    <a:pt x="10743" y="0"/>
                    <a:pt x="8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99;p47">
              <a:extLst>
                <a:ext uri="{FF2B5EF4-FFF2-40B4-BE49-F238E27FC236}">
                  <a16:creationId xmlns:a16="http://schemas.microsoft.com/office/drawing/2014/main" id="{89194928-CD21-521E-677D-D70A93663500}"/>
                </a:ext>
              </a:extLst>
            </p:cNvPr>
            <p:cNvSpPr/>
            <p:nvPr/>
          </p:nvSpPr>
          <p:spPr>
            <a:xfrm>
              <a:off x="7516654" y="1140780"/>
              <a:ext cx="137667" cy="121513"/>
            </a:xfrm>
            <a:custGeom>
              <a:avLst/>
              <a:gdLst/>
              <a:ahLst/>
              <a:cxnLst/>
              <a:rect l="l" t="t" r="r" b="b"/>
              <a:pathLst>
                <a:path w="2676" h="2362" extrusionOk="0">
                  <a:moveTo>
                    <a:pt x="1077" y="1"/>
                  </a:moveTo>
                  <a:cubicBezTo>
                    <a:pt x="1077" y="1"/>
                    <a:pt x="0" y="1560"/>
                    <a:pt x="1210" y="2361"/>
                  </a:cubicBezTo>
                  <a:cubicBezTo>
                    <a:pt x="1749" y="1759"/>
                    <a:pt x="2442" y="946"/>
                    <a:pt x="2676" y="289"/>
                  </a:cubicBezTo>
                  <a:lnTo>
                    <a:pt x="2676" y="289"/>
                  </a:lnTo>
                  <a:cubicBezTo>
                    <a:pt x="2598" y="333"/>
                    <a:pt x="2456" y="352"/>
                    <a:pt x="2288" y="352"/>
                  </a:cubicBezTo>
                  <a:cubicBezTo>
                    <a:pt x="1817" y="352"/>
                    <a:pt x="1137" y="199"/>
                    <a:pt x="10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00;p47">
              <a:extLst>
                <a:ext uri="{FF2B5EF4-FFF2-40B4-BE49-F238E27FC236}">
                  <a16:creationId xmlns:a16="http://schemas.microsoft.com/office/drawing/2014/main" id="{7D94E3BD-2CC5-0D71-AB79-0B8C5A956965}"/>
                </a:ext>
              </a:extLst>
            </p:cNvPr>
            <p:cNvSpPr/>
            <p:nvPr/>
          </p:nvSpPr>
          <p:spPr>
            <a:xfrm>
              <a:off x="6687893" y="2305110"/>
              <a:ext cx="163492" cy="275128"/>
            </a:xfrm>
            <a:custGeom>
              <a:avLst/>
              <a:gdLst/>
              <a:ahLst/>
              <a:cxnLst/>
              <a:rect l="l" t="t" r="r" b="b"/>
              <a:pathLst>
                <a:path w="3178" h="5348" extrusionOk="0">
                  <a:moveTo>
                    <a:pt x="1543" y="1"/>
                  </a:moveTo>
                  <a:cubicBezTo>
                    <a:pt x="1445" y="1"/>
                    <a:pt x="1353" y="63"/>
                    <a:pt x="1323" y="164"/>
                  </a:cubicBezTo>
                  <a:lnTo>
                    <a:pt x="32" y="4414"/>
                  </a:lnTo>
                  <a:cubicBezTo>
                    <a:pt x="1" y="4520"/>
                    <a:pt x="50" y="4634"/>
                    <a:pt x="147" y="4686"/>
                  </a:cubicBezTo>
                  <a:lnTo>
                    <a:pt x="1458" y="5313"/>
                  </a:lnTo>
                  <a:cubicBezTo>
                    <a:pt x="1503" y="5336"/>
                    <a:pt x="1551" y="5347"/>
                    <a:pt x="1598" y="5347"/>
                  </a:cubicBezTo>
                  <a:cubicBezTo>
                    <a:pt x="1728" y="5347"/>
                    <a:pt x="1851" y="5264"/>
                    <a:pt x="1891" y="5130"/>
                  </a:cubicBezTo>
                  <a:lnTo>
                    <a:pt x="3135" y="1028"/>
                  </a:lnTo>
                  <a:cubicBezTo>
                    <a:pt x="3178" y="886"/>
                    <a:pt x="3114" y="735"/>
                    <a:pt x="2983" y="667"/>
                  </a:cubicBezTo>
                  <a:lnTo>
                    <a:pt x="1649" y="27"/>
                  </a:lnTo>
                  <a:cubicBezTo>
                    <a:pt x="1614" y="9"/>
                    <a:pt x="1578" y="1"/>
                    <a:pt x="15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5987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85" name="Google Shape;485;p41"/>
          <p:cNvSpPr txBox="1">
            <a:spLocks noGrp="1"/>
          </p:cNvSpPr>
          <p:nvPr>
            <p:ph type="title" idx="15"/>
          </p:nvPr>
        </p:nvSpPr>
        <p:spPr>
          <a:xfrm>
            <a:off x="0" y="45948"/>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DISTRIBUTION OF CRIME BY MONTH</a:t>
            </a:r>
            <a:endParaRPr dirty="0"/>
          </a:p>
        </p:txBody>
      </p:sp>
      <p:pic>
        <p:nvPicPr>
          <p:cNvPr id="3" name="Picture 2">
            <a:extLst>
              <a:ext uri="{FF2B5EF4-FFF2-40B4-BE49-F238E27FC236}">
                <a16:creationId xmlns:a16="http://schemas.microsoft.com/office/drawing/2014/main" id="{C36F4B58-FFC3-0D90-E05F-991981708552}"/>
              </a:ext>
            </a:extLst>
          </p:cNvPr>
          <p:cNvPicPr>
            <a:picLocks noChangeAspect="1"/>
          </p:cNvPicPr>
          <p:nvPr/>
        </p:nvPicPr>
        <p:blipFill>
          <a:blip r:embed="rId3"/>
          <a:stretch>
            <a:fillRect/>
          </a:stretch>
        </p:blipFill>
        <p:spPr>
          <a:xfrm>
            <a:off x="2300438" y="618648"/>
            <a:ext cx="6068609" cy="4242372"/>
          </a:xfrm>
          <a:prstGeom prst="rect">
            <a:avLst/>
          </a:prstGeom>
        </p:spPr>
      </p:pic>
      <p:grpSp>
        <p:nvGrpSpPr>
          <p:cNvPr id="4" name="Google Shape;683;p45">
            <a:extLst>
              <a:ext uri="{FF2B5EF4-FFF2-40B4-BE49-F238E27FC236}">
                <a16:creationId xmlns:a16="http://schemas.microsoft.com/office/drawing/2014/main" id="{2E16905E-415A-86FB-D386-5A27F5F79AC8}"/>
              </a:ext>
            </a:extLst>
          </p:cNvPr>
          <p:cNvGrpSpPr/>
          <p:nvPr/>
        </p:nvGrpSpPr>
        <p:grpSpPr>
          <a:xfrm>
            <a:off x="311642" y="2726271"/>
            <a:ext cx="760233" cy="2142244"/>
            <a:chOff x="688366" y="889375"/>
            <a:chExt cx="983498" cy="3446875"/>
          </a:xfrm>
        </p:grpSpPr>
        <p:sp>
          <p:nvSpPr>
            <p:cNvPr id="5" name="Google Shape;684;p45">
              <a:extLst>
                <a:ext uri="{FF2B5EF4-FFF2-40B4-BE49-F238E27FC236}">
                  <a16:creationId xmlns:a16="http://schemas.microsoft.com/office/drawing/2014/main" id="{170DEB57-F551-5DAC-E2CE-13661D8F4ED4}"/>
                </a:ext>
              </a:extLst>
            </p:cNvPr>
            <p:cNvSpPr/>
            <p:nvPr/>
          </p:nvSpPr>
          <p:spPr>
            <a:xfrm>
              <a:off x="704665" y="4160750"/>
              <a:ext cx="967200" cy="175500"/>
            </a:xfrm>
            <a:prstGeom prst="ellipse">
              <a:avLst/>
            </a:prstGeom>
            <a:solidFill>
              <a:srgbClr val="183147">
                <a:alpha val="290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85;p45">
              <a:extLst>
                <a:ext uri="{FF2B5EF4-FFF2-40B4-BE49-F238E27FC236}">
                  <a16:creationId xmlns:a16="http://schemas.microsoft.com/office/drawing/2014/main" id="{CE579AF9-498F-7382-8B4D-8C6DF7835046}"/>
                </a:ext>
              </a:extLst>
            </p:cNvPr>
            <p:cNvSpPr/>
            <p:nvPr/>
          </p:nvSpPr>
          <p:spPr>
            <a:xfrm>
              <a:off x="763850" y="4128629"/>
              <a:ext cx="339658" cy="125855"/>
            </a:xfrm>
            <a:custGeom>
              <a:avLst/>
              <a:gdLst/>
              <a:ahLst/>
              <a:cxnLst/>
              <a:rect l="l" t="t" r="r" b="b"/>
              <a:pathLst>
                <a:path w="9238" h="3423" extrusionOk="0">
                  <a:moveTo>
                    <a:pt x="1027" y="1"/>
                  </a:moveTo>
                  <a:lnTo>
                    <a:pt x="1027" y="1027"/>
                  </a:lnTo>
                  <a:cubicBezTo>
                    <a:pt x="1027" y="1027"/>
                    <a:pt x="1" y="2054"/>
                    <a:pt x="343" y="3422"/>
                  </a:cubicBezTo>
                  <a:lnTo>
                    <a:pt x="1711" y="3422"/>
                  </a:lnTo>
                  <a:lnTo>
                    <a:pt x="1711" y="2738"/>
                  </a:lnTo>
                  <a:lnTo>
                    <a:pt x="2395" y="3422"/>
                  </a:lnTo>
                  <a:lnTo>
                    <a:pt x="9074" y="3422"/>
                  </a:lnTo>
                  <a:cubicBezTo>
                    <a:pt x="9074" y="3422"/>
                    <a:pt x="9238" y="2902"/>
                    <a:pt x="9074" y="2738"/>
                  </a:cubicBezTo>
                  <a:cubicBezTo>
                    <a:pt x="8896" y="2560"/>
                    <a:pt x="6337" y="1876"/>
                    <a:pt x="6337" y="1876"/>
                  </a:cubicBezTo>
                  <a:lnTo>
                    <a:pt x="49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86;p45">
              <a:extLst>
                <a:ext uri="{FF2B5EF4-FFF2-40B4-BE49-F238E27FC236}">
                  <a16:creationId xmlns:a16="http://schemas.microsoft.com/office/drawing/2014/main" id="{DA5391EE-95AD-FD2E-B82B-94B3F764CCB0}"/>
                </a:ext>
              </a:extLst>
            </p:cNvPr>
            <p:cNvSpPr/>
            <p:nvPr/>
          </p:nvSpPr>
          <p:spPr>
            <a:xfrm>
              <a:off x="1260984" y="4128629"/>
              <a:ext cx="339658" cy="125855"/>
            </a:xfrm>
            <a:custGeom>
              <a:avLst/>
              <a:gdLst/>
              <a:ahLst/>
              <a:cxnLst/>
              <a:rect l="l" t="t" r="r" b="b"/>
              <a:pathLst>
                <a:path w="9238" h="3423" extrusionOk="0">
                  <a:moveTo>
                    <a:pt x="1026" y="1"/>
                  </a:moveTo>
                  <a:lnTo>
                    <a:pt x="1026" y="1027"/>
                  </a:lnTo>
                  <a:cubicBezTo>
                    <a:pt x="1026" y="1027"/>
                    <a:pt x="0" y="2054"/>
                    <a:pt x="342" y="3422"/>
                  </a:cubicBezTo>
                  <a:lnTo>
                    <a:pt x="1711" y="3422"/>
                  </a:lnTo>
                  <a:lnTo>
                    <a:pt x="1711" y="2738"/>
                  </a:lnTo>
                  <a:lnTo>
                    <a:pt x="2395" y="3422"/>
                  </a:lnTo>
                  <a:lnTo>
                    <a:pt x="9059" y="3422"/>
                  </a:lnTo>
                  <a:cubicBezTo>
                    <a:pt x="9059" y="3422"/>
                    <a:pt x="9237" y="2902"/>
                    <a:pt x="9059" y="2738"/>
                  </a:cubicBezTo>
                  <a:cubicBezTo>
                    <a:pt x="8895" y="2560"/>
                    <a:pt x="6322" y="1876"/>
                    <a:pt x="6322" y="1876"/>
                  </a:cubicBezTo>
                  <a:lnTo>
                    <a:pt x="49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87;p45">
              <a:extLst>
                <a:ext uri="{FF2B5EF4-FFF2-40B4-BE49-F238E27FC236}">
                  <a16:creationId xmlns:a16="http://schemas.microsoft.com/office/drawing/2014/main" id="{E4806E8A-5778-66F4-E75D-12B8C507698D}"/>
                </a:ext>
              </a:extLst>
            </p:cNvPr>
            <p:cNvSpPr/>
            <p:nvPr/>
          </p:nvSpPr>
          <p:spPr>
            <a:xfrm>
              <a:off x="688366" y="2027991"/>
              <a:ext cx="761308" cy="2100674"/>
            </a:xfrm>
            <a:custGeom>
              <a:avLst/>
              <a:gdLst/>
              <a:ahLst/>
              <a:cxnLst/>
              <a:rect l="l" t="t" r="r" b="b"/>
              <a:pathLst>
                <a:path w="20706" h="57134" extrusionOk="0">
                  <a:moveTo>
                    <a:pt x="4626" y="0"/>
                  </a:moveTo>
                  <a:cubicBezTo>
                    <a:pt x="4626" y="0"/>
                    <a:pt x="863" y="5639"/>
                    <a:pt x="343" y="10264"/>
                  </a:cubicBezTo>
                  <a:cubicBezTo>
                    <a:pt x="1" y="14876"/>
                    <a:pt x="1711" y="31297"/>
                    <a:pt x="1889" y="33528"/>
                  </a:cubicBezTo>
                  <a:cubicBezTo>
                    <a:pt x="1889" y="33528"/>
                    <a:pt x="685" y="41397"/>
                    <a:pt x="1027" y="44476"/>
                  </a:cubicBezTo>
                  <a:cubicBezTo>
                    <a:pt x="1547" y="47377"/>
                    <a:pt x="2738" y="57134"/>
                    <a:pt x="2738" y="57134"/>
                  </a:cubicBezTo>
                  <a:lnTo>
                    <a:pt x="7185" y="57134"/>
                  </a:lnTo>
                  <a:lnTo>
                    <a:pt x="9758" y="13165"/>
                  </a:lnTo>
                  <a:lnTo>
                    <a:pt x="12153" y="33350"/>
                  </a:lnTo>
                  <a:cubicBezTo>
                    <a:pt x="12153" y="33350"/>
                    <a:pt x="12659" y="42081"/>
                    <a:pt x="13001" y="44476"/>
                  </a:cubicBezTo>
                  <a:cubicBezTo>
                    <a:pt x="13521" y="46870"/>
                    <a:pt x="16423" y="57134"/>
                    <a:pt x="16423" y="57134"/>
                  </a:cubicBezTo>
                  <a:lnTo>
                    <a:pt x="20706" y="57134"/>
                  </a:lnTo>
                  <a:lnTo>
                    <a:pt x="17969" y="12659"/>
                  </a:lnTo>
                  <a:cubicBezTo>
                    <a:pt x="17791" y="10606"/>
                    <a:pt x="17449" y="8553"/>
                    <a:pt x="16765" y="6501"/>
                  </a:cubicBezTo>
                  <a:lnTo>
                    <a:pt x="147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88;p45">
              <a:extLst>
                <a:ext uri="{FF2B5EF4-FFF2-40B4-BE49-F238E27FC236}">
                  <a16:creationId xmlns:a16="http://schemas.microsoft.com/office/drawing/2014/main" id="{1538ED57-B111-F6C2-6006-F7D7A8B82EDB}"/>
                </a:ext>
              </a:extLst>
            </p:cNvPr>
            <p:cNvSpPr/>
            <p:nvPr/>
          </p:nvSpPr>
          <p:spPr>
            <a:xfrm>
              <a:off x="839334" y="2046595"/>
              <a:ext cx="402567" cy="44342"/>
            </a:xfrm>
            <a:custGeom>
              <a:avLst/>
              <a:gdLst/>
              <a:ahLst/>
              <a:cxnLst/>
              <a:rect l="l" t="t" r="r" b="b"/>
              <a:pathLst>
                <a:path w="10949" h="1206" extrusionOk="0">
                  <a:moveTo>
                    <a:pt x="342" y="1"/>
                  </a:moveTo>
                  <a:lnTo>
                    <a:pt x="0" y="1205"/>
                  </a:lnTo>
                  <a:lnTo>
                    <a:pt x="10948" y="1205"/>
                  </a:lnTo>
                  <a:lnTo>
                    <a:pt x="106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89;p45">
              <a:extLst>
                <a:ext uri="{FF2B5EF4-FFF2-40B4-BE49-F238E27FC236}">
                  <a16:creationId xmlns:a16="http://schemas.microsoft.com/office/drawing/2014/main" id="{C4B890F4-62B1-4561-834C-BA77651649D0}"/>
                </a:ext>
              </a:extLst>
            </p:cNvPr>
            <p:cNvSpPr/>
            <p:nvPr/>
          </p:nvSpPr>
          <p:spPr>
            <a:xfrm>
              <a:off x="1090897" y="2040566"/>
              <a:ext cx="125818" cy="56401"/>
            </a:xfrm>
            <a:custGeom>
              <a:avLst/>
              <a:gdLst/>
              <a:ahLst/>
              <a:cxnLst/>
              <a:rect l="l" t="t" r="r" b="b"/>
              <a:pathLst>
                <a:path w="3422" h="1534" extrusionOk="0">
                  <a:moveTo>
                    <a:pt x="1" y="1"/>
                  </a:moveTo>
                  <a:lnTo>
                    <a:pt x="1" y="1533"/>
                  </a:lnTo>
                  <a:lnTo>
                    <a:pt x="3422" y="1533"/>
                  </a:lnTo>
                  <a:lnTo>
                    <a:pt x="34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90;p45">
              <a:extLst>
                <a:ext uri="{FF2B5EF4-FFF2-40B4-BE49-F238E27FC236}">
                  <a16:creationId xmlns:a16="http://schemas.microsoft.com/office/drawing/2014/main" id="{82A2E4EA-FDBF-4BF1-7E85-D5584ACD6989}"/>
                </a:ext>
              </a:extLst>
            </p:cNvPr>
            <p:cNvSpPr/>
            <p:nvPr/>
          </p:nvSpPr>
          <p:spPr>
            <a:xfrm>
              <a:off x="845878" y="2027991"/>
              <a:ext cx="138393" cy="125818"/>
            </a:xfrm>
            <a:custGeom>
              <a:avLst/>
              <a:gdLst/>
              <a:ahLst/>
              <a:cxnLst/>
              <a:rect l="l" t="t" r="r" b="b"/>
              <a:pathLst>
                <a:path w="3764" h="3422" extrusionOk="0">
                  <a:moveTo>
                    <a:pt x="0" y="0"/>
                  </a:moveTo>
                  <a:lnTo>
                    <a:pt x="0" y="3422"/>
                  </a:lnTo>
                  <a:lnTo>
                    <a:pt x="3763" y="3422"/>
                  </a:lnTo>
                  <a:lnTo>
                    <a:pt x="37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91;p45">
              <a:extLst>
                <a:ext uri="{FF2B5EF4-FFF2-40B4-BE49-F238E27FC236}">
                  <a16:creationId xmlns:a16="http://schemas.microsoft.com/office/drawing/2014/main" id="{FB14E766-3081-E90A-82AE-1CE0ACC07A54}"/>
                </a:ext>
              </a:extLst>
            </p:cNvPr>
            <p:cNvSpPr/>
            <p:nvPr/>
          </p:nvSpPr>
          <p:spPr>
            <a:xfrm>
              <a:off x="959086" y="2015417"/>
              <a:ext cx="25186" cy="18641"/>
            </a:xfrm>
            <a:custGeom>
              <a:avLst/>
              <a:gdLst/>
              <a:ahLst/>
              <a:cxnLst/>
              <a:rect l="l" t="t" r="r" b="b"/>
              <a:pathLst>
                <a:path w="685" h="507" extrusionOk="0">
                  <a:moveTo>
                    <a:pt x="0" y="0"/>
                  </a:moveTo>
                  <a:cubicBezTo>
                    <a:pt x="0" y="52"/>
                    <a:pt x="0" y="106"/>
                    <a:pt x="5" y="159"/>
                  </a:cubicBezTo>
                  <a:lnTo>
                    <a:pt x="5" y="159"/>
                  </a:lnTo>
                  <a:lnTo>
                    <a:pt x="0" y="165"/>
                  </a:lnTo>
                  <a:lnTo>
                    <a:pt x="6" y="165"/>
                  </a:lnTo>
                  <a:cubicBezTo>
                    <a:pt x="18" y="279"/>
                    <a:pt x="54" y="396"/>
                    <a:pt x="164" y="507"/>
                  </a:cubicBezTo>
                  <a:lnTo>
                    <a:pt x="164" y="165"/>
                  </a:lnTo>
                  <a:lnTo>
                    <a:pt x="507" y="165"/>
                  </a:lnTo>
                  <a:lnTo>
                    <a:pt x="507" y="507"/>
                  </a:lnTo>
                  <a:cubicBezTo>
                    <a:pt x="684" y="342"/>
                    <a:pt x="684" y="165"/>
                    <a:pt x="684" y="0"/>
                  </a:cubicBezTo>
                  <a:close/>
                </a:path>
              </a:pathLst>
            </a:custGeom>
            <a:solidFill>
              <a:srgbClr val="91C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2;p45">
              <a:extLst>
                <a:ext uri="{FF2B5EF4-FFF2-40B4-BE49-F238E27FC236}">
                  <a16:creationId xmlns:a16="http://schemas.microsoft.com/office/drawing/2014/main" id="{F7C30C13-77E5-6531-6BA8-D95E1CE43C42}"/>
                </a:ext>
              </a:extLst>
            </p:cNvPr>
            <p:cNvSpPr/>
            <p:nvPr/>
          </p:nvSpPr>
          <p:spPr>
            <a:xfrm>
              <a:off x="782969" y="1273265"/>
              <a:ext cx="534379" cy="729614"/>
            </a:xfrm>
            <a:custGeom>
              <a:avLst/>
              <a:gdLst/>
              <a:ahLst/>
              <a:cxnLst/>
              <a:rect l="l" t="t" r="r" b="b"/>
              <a:pathLst>
                <a:path w="14534" h="19844" extrusionOk="0">
                  <a:moveTo>
                    <a:pt x="5132" y="0"/>
                  </a:moveTo>
                  <a:lnTo>
                    <a:pt x="5132" y="5474"/>
                  </a:lnTo>
                  <a:cubicBezTo>
                    <a:pt x="4270" y="5639"/>
                    <a:pt x="3422" y="5816"/>
                    <a:pt x="2738" y="5816"/>
                  </a:cubicBezTo>
                  <a:cubicBezTo>
                    <a:pt x="2053" y="5981"/>
                    <a:pt x="1369" y="6665"/>
                    <a:pt x="1027" y="7349"/>
                  </a:cubicBezTo>
                  <a:cubicBezTo>
                    <a:pt x="1" y="10428"/>
                    <a:pt x="1369" y="13507"/>
                    <a:pt x="1369" y="13507"/>
                  </a:cubicBezTo>
                  <a:lnTo>
                    <a:pt x="3080" y="19843"/>
                  </a:lnTo>
                  <a:lnTo>
                    <a:pt x="11455" y="19843"/>
                  </a:lnTo>
                  <a:lnTo>
                    <a:pt x="13165" y="13507"/>
                  </a:lnTo>
                  <a:cubicBezTo>
                    <a:pt x="13165" y="13507"/>
                    <a:pt x="14534" y="10428"/>
                    <a:pt x="13343" y="7349"/>
                  </a:cubicBezTo>
                  <a:cubicBezTo>
                    <a:pt x="13165" y="6665"/>
                    <a:pt x="12481" y="5981"/>
                    <a:pt x="11797" y="5816"/>
                  </a:cubicBezTo>
                  <a:cubicBezTo>
                    <a:pt x="11113" y="5816"/>
                    <a:pt x="10264" y="5639"/>
                    <a:pt x="9060" y="5474"/>
                  </a:cubicBezTo>
                  <a:lnTo>
                    <a:pt x="9060" y="0"/>
                  </a:lnTo>
                  <a:close/>
                </a:path>
              </a:pathLst>
            </a:custGeom>
            <a:solidFill>
              <a:srgbClr val="D86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3;p45">
              <a:extLst>
                <a:ext uri="{FF2B5EF4-FFF2-40B4-BE49-F238E27FC236}">
                  <a16:creationId xmlns:a16="http://schemas.microsoft.com/office/drawing/2014/main" id="{678B8668-D3B9-D5FB-1976-45BEDE8685E2}"/>
                </a:ext>
              </a:extLst>
            </p:cNvPr>
            <p:cNvSpPr/>
            <p:nvPr/>
          </p:nvSpPr>
          <p:spPr>
            <a:xfrm>
              <a:off x="720097" y="1461705"/>
              <a:ext cx="704429" cy="566072"/>
            </a:xfrm>
            <a:custGeom>
              <a:avLst/>
              <a:gdLst/>
              <a:ahLst/>
              <a:cxnLst/>
              <a:rect l="l" t="t" r="r" b="b"/>
              <a:pathLst>
                <a:path w="19159" h="15396" extrusionOk="0">
                  <a:moveTo>
                    <a:pt x="6842" y="0"/>
                  </a:moveTo>
                  <a:cubicBezTo>
                    <a:pt x="6842" y="0"/>
                    <a:pt x="4954" y="0"/>
                    <a:pt x="2737" y="849"/>
                  </a:cubicBezTo>
                  <a:cubicBezTo>
                    <a:pt x="2217" y="1027"/>
                    <a:pt x="1875" y="1191"/>
                    <a:pt x="1533" y="1369"/>
                  </a:cubicBezTo>
                  <a:cubicBezTo>
                    <a:pt x="684" y="1875"/>
                    <a:pt x="0" y="6665"/>
                    <a:pt x="164" y="7869"/>
                  </a:cubicBezTo>
                  <a:cubicBezTo>
                    <a:pt x="342" y="9060"/>
                    <a:pt x="684" y="10086"/>
                    <a:pt x="684" y="10086"/>
                  </a:cubicBezTo>
                  <a:lnTo>
                    <a:pt x="848" y="10086"/>
                  </a:lnTo>
                  <a:lnTo>
                    <a:pt x="2737" y="9744"/>
                  </a:lnTo>
                  <a:cubicBezTo>
                    <a:pt x="3079" y="12659"/>
                    <a:pt x="3585" y="15396"/>
                    <a:pt x="3585" y="15396"/>
                  </a:cubicBezTo>
                  <a:lnTo>
                    <a:pt x="14027" y="15396"/>
                  </a:lnTo>
                  <a:cubicBezTo>
                    <a:pt x="14027" y="15396"/>
                    <a:pt x="14533" y="13001"/>
                    <a:pt x="14875" y="10428"/>
                  </a:cubicBezTo>
                  <a:cubicBezTo>
                    <a:pt x="15053" y="9402"/>
                    <a:pt x="15217" y="8211"/>
                    <a:pt x="15395" y="7185"/>
                  </a:cubicBezTo>
                  <a:lnTo>
                    <a:pt x="18816" y="6843"/>
                  </a:lnTo>
                  <a:lnTo>
                    <a:pt x="19159" y="6843"/>
                  </a:lnTo>
                  <a:cubicBezTo>
                    <a:pt x="19159" y="6843"/>
                    <a:pt x="16764" y="1875"/>
                    <a:pt x="16080" y="1191"/>
                  </a:cubicBezTo>
                  <a:cubicBezTo>
                    <a:pt x="15902" y="1027"/>
                    <a:pt x="15737" y="849"/>
                    <a:pt x="15395" y="849"/>
                  </a:cubicBezTo>
                  <a:cubicBezTo>
                    <a:pt x="15217" y="685"/>
                    <a:pt x="14875" y="507"/>
                    <a:pt x="14533" y="507"/>
                  </a:cubicBezTo>
                  <a:lnTo>
                    <a:pt x="14027" y="342"/>
                  </a:lnTo>
                  <a:lnTo>
                    <a:pt x="13343" y="342"/>
                  </a:lnTo>
                  <a:lnTo>
                    <a:pt x="10770" y="0"/>
                  </a:lnTo>
                  <a:lnTo>
                    <a:pt x="10264" y="4790"/>
                  </a:lnTo>
                  <a:lnTo>
                    <a:pt x="68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4;p45">
              <a:extLst>
                <a:ext uri="{FF2B5EF4-FFF2-40B4-BE49-F238E27FC236}">
                  <a16:creationId xmlns:a16="http://schemas.microsoft.com/office/drawing/2014/main" id="{794C3F82-E4E2-18D5-6EE0-FAC35A2864A5}"/>
                </a:ext>
              </a:extLst>
            </p:cNvPr>
            <p:cNvSpPr/>
            <p:nvPr/>
          </p:nvSpPr>
          <p:spPr>
            <a:xfrm>
              <a:off x="908751" y="1474530"/>
              <a:ext cx="188728" cy="176116"/>
            </a:xfrm>
            <a:custGeom>
              <a:avLst/>
              <a:gdLst/>
              <a:ahLst/>
              <a:cxnLst/>
              <a:rect l="l" t="t" r="r" b="b"/>
              <a:pathLst>
                <a:path w="5133" h="4790" extrusionOk="0">
                  <a:moveTo>
                    <a:pt x="1711" y="0"/>
                  </a:moveTo>
                  <a:lnTo>
                    <a:pt x="1" y="165"/>
                  </a:lnTo>
                  <a:cubicBezTo>
                    <a:pt x="1" y="1027"/>
                    <a:pt x="1876" y="4612"/>
                    <a:pt x="1876" y="4612"/>
                  </a:cubicBezTo>
                  <a:lnTo>
                    <a:pt x="3422" y="3764"/>
                  </a:lnTo>
                  <a:lnTo>
                    <a:pt x="5133" y="4790"/>
                  </a:lnTo>
                  <a:lnTo>
                    <a:pt x="1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95;p45">
              <a:extLst>
                <a:ext uri="{FF2B5EF4-FFF2-40B4-BE49-F238E27FC236}">
                  <a16:creationId xmlns:a16="http://schemas.microsoft.com/office/drawing/2014/main" id="{A90ABE77-23D5-18B5-76CC-711766B2E6C4}"/>
                </a:ext>
              </a:extLst>
            </p:cNvPr>
            <p:cNvSpPr/>
            <p:nvPr/>
          </p:nvSpPr>
          <p:spPr>
            <a:xfrm>
              <a:off x="1097442" y="1474530"/>
              <a:ext cx="88095" cy="176116"/>
            </a:xfrm>
            <a:custGeom>
              <a:avLst/>
              <a:gdLst/>
              <a:ahLst/>
              <a:cxnLst/>
              <a:rect l="l" t="t" r="r" b="b"/>
              <a:pathLst>
                <a:path w="2396" h="4790" extrusionOk="0">
                  <a:moveTo>
                    <a:pt x="507" y="0"/>
                  </a:moveTo>
                  <a:lnTo>
                    <a:pt x="1" y="4790"/>
                  </a:lnTo>
                  <a:lnTo>
                    <a:pt x="849" y="3586"/>
                  </a:lnTo>
                  <a:lnTo>
                    <a:pt x="1711" y="4448"/>
                  </a:lnTo>
                  <a:lnTo>
                    <a:pt x="2395" y="165"/>
                  </a:lnTo>
                  <a:lnTo>
                    <a:pt x="5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96;p45">
              <a:extLst>
                <a:ext uri="{FF2B5EF4-FFF2-40B4-BE49-F238E27FC236}">
                  <a16:creationId xmlns:a16="http://schemas.microsoft.com/office/drawing/2014/main" id="{77D07076-2A53-5705-4851-2369E9CAE6F1}"/>
                </a:ext>
              </a:extLst>
            </p:cNvPr>
            <p:cNvSpPr/>
            <p:nvPr/>
          </p:nvSpPr>
          <p:spPr>
            <a:xfrm>
              <a:off x="751276" y="1480560"/>
              <a:ext cx="150967" cy="188728"/>
            </a:xfrm>
            <a:custGeom>
              <a:avLst/>
              <a:gdLst/>
              <a:ahLst/>
              <a:cxnLst/>
              <a:rect l="l" t="t" r="r" b="b"/>
              <a:pathLst>
                <a:path w="4106" h="5133" extrusionOk="0">
                  <a:moveTo>
                    <a:pt x="4106" y="1"/>
                  </a:moveTo>
                  <a:cubicBezTo>
                    <a:pt x="4106" y="1"/>
                    <a:pt x="863" y="863"/>
                    <a:pt x="343" y="1205"/>
                  </a:cubicBezTo>
                  <a:cubicBezTo>
                    <a:pt x="0" y="1711"/>
                    <a:pt x="0" y="4448"/>
                    <a:pt x="178" y="4626"/>
                  </a:cubicBezTo>
                  <a:cubicBezTo>
                    <a:pt x="178" y="4790"/>
                    <a:pt x="343" y="4968"/>
                    <a:pt x="520" y="5132"/>
                  </a:cubicBezTo>
                  <a:cubicBezTo>
                    <a:pt x="685" y="5132"/>
                    <a:pt x="1027" y="4626"/>
                    <a:pt x="1205" y="4626"/>
                  </a:cubicBezTo>
                  <a:lnTo>
                    <a:pt x="1369" y="1711"/>
                  </a:lnTo>
                  <a:lnTo>
                    <a:pt x="41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7;p45">
              <a:extLst>
                <a:ext uri="{FF2B5EF4-FFF2-40B4-BE49-F238E27FC236}">
                  <a16:creationId xmlns:a16="http://schemas.microsoft.com/office/drawing/2014/main" id="{4FCF97C7-B0A1-5E7A-68B5-D98C9E736DF8}"/>
                </a:ext>
              </a:extLst>
            </p:cNvPr>
            <p:cNvSpPr/>
            <p:nvPr/>
          </p:nvSpPr>
          <p:spPr>
            <a:xfrm>
              <a:off x="1185500" y="1480560"/>
              <a:ext cx="188728" cy="132363"/>
            </a:xfrm>
            <a:custGeom>
              <a:avLst/>
              <a:gdLst/>
              <a:ahLst/>
              <a:cxnLst/>
              <a:rect l="l" t="t" r="r" b="b"/>
              <a:pathLst>
                <a:path w="5133" h="3600" extrusionOk="0">
                  <a:moveTo>
                    <a:pt x="0" y="1"/>
                  </a:moveTo>
                  <a:cubicBezTo>
                    <a:pt x="1" y="1"/>
                    <a:pt x="2902" y="521"/>
                    <a:pt x="3422" y="1027"/>
                  </a:cubicBezTo>
                  <a:cubicBezTo>
                    <a:pt x="3764" y="1547"/>
                    <a:pt x="4954" y="3600"/>
                    <a:pt x="4954" y="3600"/>
                  </a:cubicBezTo>
                  <a:cubicBezTo>
                    <a:pt x="4954" y="3600"/>
                    <a:pt x="5132" y="3422"/>
                    <a:pt x="5132" y="3080"/>
                  </a:cubicBezTo>
                  <a:cubicBezTo>
                    <a:pt x="5132" y="2915"/>
                    <a:pt x="4106" y="1027"/>
                    <a:pt x="3244" y="521"/>
                  </a:cubicBez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98;p45">
              <a:extLst>
                <a:ext uri="{FF2B5EF4-FFF2-40B4-BE49-F238E27FC236}">
                  <a16:creationId xmlns:a16="http://schemas.microsoft.com/office/drawing/2014/main" id="{C1298920-84A8-958D-2A44-11BE0849F407}"/>
                </a:ext>
              </a:extLst>
            </p:cNvPr>
            <p:cNvSpPr/>
            <p:nvPr/>
          </p:nvSpPr>
          <p:spPr>
            <a:xfrm>
              <a:off x="1160351" y="1675795"/>
              <a:ext cx="88058" cy="100669"/>
            </a:xfrm>
            <a:custGeom>
              <a:avLst/>
              <a:gdLst/>
              <a:ahLst/>
              <a:cxnLst/>
              <a:rect l="l" t="t" r="r" b="b"/>
              <a:pathLst>
                <a:path w="2395" h="2738" extrusionOk="0">
                  <a:moveTo>
                    <a:pt x="342" y="0"/>
                  </a:moveTo>
                  <a:lnTo>
                    <a:pt x="164" y="342"/>
                  </a:lnTo>
                  <a:cubicBezTo>
                    <a:pt x="164" y="342"/>
                    <a:pt x="342" y="684"/>
                    <a:pt x="342" y="1027"/>
                  </a:cubicBezTo>
                  <a:cubicBezTo>
                    <a:pt x="342" y="1027"/>
                    <a:pt x="164" y="1191"/>
                    <a:pt x="164" y="1369"/>
                  </a:cubicBezTo>
                  <a:cubicBezTo>
                    <a:pt x="0" y="1533"/>
                    <a:pt x="0" y="1711"/>
                    <a:pt x="0" y="1875"/>
                  </a:cubicBezTo>
                  <a:cubicBezTo>
                    <a:pt x="164" y="2053"/>
                    <a:pt x="164" y="2217"/>
                    <a:pt x="342" y="2217"/>
                  </a:cubicBezTo>
                  <a:cubicBezTo>
                    <a:pt x="506" y="2395"/>
                    <a:pt x="684" y="2395"/>
                    <a:pt x="849" y="2395"/>
                  </a:cubicBezTo>
                  <a:cubicBezTo>
                    <a:pt x="849" y="2559"/>
                    <a:pt x="1026" y="2559"/>
                    <a:pt x="1026" y="2559"/>
                  </a:cubicBezTo>
                  <a:lnTo>
                    <a:pt x="1191" y="2559"/>
                  </a:lnTo>
                  <a:lnTo>
                    <a:pt x="1191" y="2737"/>
                  </a:lnTo>
                  <a:lnTo>
                    <a:pt x="1369" y="2559"/>
                  </a:lnTo>
                  <a:cubicBezTo>
                    <a:pt x="1533" y="2559"/>
                    <a:pt x="1533" y="2559"/>
                    <a:pt x="1533" y="2395"/>
                  </a:cubicBezTo>
                  <a:cubicBezTo>
                    <a:pt x="1875" y="2395"/>
                    <a:pt x="2053" y="2395"/>
                    <a:pt x="2217" y="2217"/>
                  </a:cubicBezTo>
                  <a:cubicBezTo>
                    <a:pt x="2217" y="2217"/>
                    <a:pt x="2395" y="2053"/>
                    <a:pt x="2395" y="1875"/>
                  </a:cubicBezTo>
                  <a:lnTo>
                    <a:pt x="2395" y="1369"/>
                  </a:lnTo>
                  <a:cubicBezTo>
                    <a:pt x="2217" y="1191"/>
                    <a:pt x="2217" y="1027"/>
                    <a:pt x="2217" y="1027"/>
                  </a:cubicBezTo>
                  <a:cubicBezTo>
                    <a:pt x="2053" y="684"/>
                    <a:pt x="2395" y="342"/>
                    <a:pt x="2395" y="342"/>
                  </a:cubicBezTo>
                  <a:lnTo>
                    <a:pt x="2053" y="0"/>
                  </a:lnTo>
                  <a:cubicBezTo>
                    <a:pt x="1939" y="169"/>
                    <a:pt x="1805" y="225"/>
                    <a:pt x="1677" y="225"/>
                  </a:cubicBezTo>
                  <a:cubicBezTo>
                    <a:pt x="1422" y="225"/>
                    <a:pt x="1191" y="0"/>
                    <a:pt x="1191" y="0"/>
                  </a:cubicBezTo>
                  <a:cubicBezTo>
                    <a:pt x="1191" y="0"/>
                    <a:pt x="1039" y="225"/>
                    <a:pt x="787" y="225"/>
                  </a:cubicBezTo>
                  <a:cubicBezTo>
                    <a:pt x="662" y="225"/>
                    <a:pt x="511" y="169"/>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9;p45">
              <a:extLst>
                <a:ext uri="{FF2B5EF4-FFF2-40B4-BE49-F238E27FC236}">
                  <a16:creationId xmlns:a16="http://schemas.microsoft.com/office/drawing/2014/main" id="{177C9D2B-D146-EA8A-5400-E851DCEFFEF2}"/>
                </a:ext>
              </a:extLst>
            </p:cNvPr>
            <p:cNvSpPr/>
            <p:nvPr/>
          </p:nvSpPr>
          <p:spPr>
            <a:xfrm>
              <a:off x="952541" y="1694400"/>
              <a:ext cx="75520" cy="19156"/>
            </a:xfrm>
            <a:custGeom>
              <a:avLst/>
              <a:gdLst/>
              <a:ahLst/>
              <a:cxnLst/>
              <a:rect l="l" t="t" r="r" b="b"/>
              <a:pathLst>
                <a:path w="2054" h="521" extrusionOk="0">
                  <a:moveTo>
                    <a:pt x="0" y="0"/>
                  </a:moveTo>
                  <a:lnTo>
                    <a:pt x="0" y="521"/>
                  </a:lnTo>
                  <a:lnTo>
                    <a:pt x="2053" y="521"/>
                  </a:lnTo>
                  <a:lnTo>
                    <a:pt x="20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00;p45">
              <a:extLst>
                <a:ext uri="{FF2B5EF4-FFF2-40B4-BE49-F238E27FC236}">
                  <a16:creationId xmlns:a16="http://schemas.microsoft.com/office/drawing/2014/main" id="{771B388C-A7FA-7714-95CC-B67BB8DF66C9}"/>
                </a:ext>
              </a:extLst>
            </p:cNvPr>
            <p:cNvSpPr/>
            <p:nvPr/>
          </p:nvSpPr>
          <p:spPr>
            <a:xfrm>
              <a:off x="946511" y="1732123"/>
              <a:ext cx="88058" cy="37797"/>
            </a:xfrm>
            <a:custGeom>
              <a:avLst/>
              <a:gdLst/>
              <a:ahLst/>
              <a:cxnLst/>
              <a:rect l="l" t="t" r="r" b="b"/>
              <a:pathLst>
                <a:path w="2395" h="1028" extrusionOk="0">
                  <a:moveTo>
                    <a:pt x="0" y="1"/>
                  </a:moveTo>
                  <a:lnTo>
                    <a:pt x="0" y="685"/>
                  </a:lnTo>
                  <a:lnTo>
                    <a:pt x="1191" y="1027"/>
                  </a:lnTo>
                  <a:lnTo>
                    <a:pt x="2395" y="685"/>
                  </a:lnTo>
                  <a:lnTo>
                    <a:pt x="23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01;p45">
              <a:extLst>
                <a:ext uri="{FF2B5EF4-FFF2-40B4-BE49-F238E27FC236}">
                  <a16:creationId xmlns:a16="http://schemas.microsoft.com/office/drawing/2014/main" id="{0E89D232-38FF-51DA-4B1A-FB0CD77754B3}"/>
                </a:ext>
              </a:extLst>
            </p:cNvPr>
            <p:cNvSpPr/>
            <p:nvPr/>
          </p:nvSpPr>
          <p:spPr>
            <a:xfrm>
              <a:off x="747902" y="1708140"/>
              <a:ext cx="691854" cy="321311"/>
            </a:xfrm>
            <a:custGeom>
              <a:avLst/>
              <a:gdLst/>
              <a:ahLst/>
              <a:cxnLst/>
              <a:rect l="l" t="t" r="r" b="b"/>
              <a:pathLst>
                <a:path w="18817" h="8739" extrusionOk="0">
                  <a:moveTo>
                    <a:pt x="17968" y="1"/>
                  </a:moveTo>
                  <a:lnTo>
                    <a:pt x="14547" y="343"/>
                  </a:lnTo>
                  <a:cubicBezTo>
                    <a:pt x="14547" y="685"/>
                    <a:pt x="14547" y="1027"/>
                    <a:pt x="14369" y="1369"/>
                  </a:cubicBezTo>
                  <a:cubicBezTo>
                    <a:pt x="13685" y="1369"/>
                    <a:pt x="13001" y="1533"/>
                    <a:pt x="12659" y="1875"/>
                  </a:cubicBezTo>
                  <a:cubicBezTo>
                    <a:pt x="12152" y="2218"/>
                    <a:pt x="6679" y="3244"/>
                    <a:pt x="6679" y="3244"/>
                  </a:cubicBezTo>
                  <a:cubicBezTo>
                    <a:pt x="6679" y="3244"/>
                    <a:pt x="5132" y="1875"/>
                    <a:pt x="4626" y="1711"/>
                  </a:cubicBezTo>
                  <a:cubicBezTo>
                    <a:pt x="4350" y="1711"/>
                    <a:pt x="2846" y="1489"/>
                    <a:pt x="2274" y="1489"/>
                  </a:cubicBezTo>
                  <a:cubicBezTo>
                    <a:pt x="2137" y="1489"/>
                    <a:pt x="2053" y="1502"/>
                    <a:pt x="2053" y="1533"/>
                  </a:cubicBezTo>
                  <a:cubicBezTo>
                    <a:pt x="2053" y="1711"/>
                    <a:pt x="2231" y="2053"/>
                    <a:pt x="2395" y="2218"/>
                  </a:cubicBezTo>
                  <a:cubicBezTo>
                    <a:pt x="2737" y="2218"/>
                    <a:pt x="3600" y="2395"/>
                    <a:pt x="3600" y="2395"/>
                  </a:cubicBezTo>
                  <a:cubicBezTo>
                    <a:pt x="3600" y="2395"/>
                    <a:pt x="2395" y="2738"/>
                    <a:pt x="1889" y="2902"/>
                  </a:cubicBezTo>
                  <a:lnTo>
                    <a:pt x="0" y="3244"/>
                  </a:lnTo>
                  <a:cubicBezTo>
                    <a:pt x="343" y="5132"/>
                    <a:pt x="1027" y="7007"/>
                    <a:pt x="1547" y="8034"/>
                  </a:cubicBezTo>
                  <a:cubicBezTo>
                    <a:pt x="1711" y="8376"/>
                    <a:pt x="1711" y="8718"/>
                    <a:pt x="1889" y="8718"/>
                  </a:cubicBezTo>
                  <a:cubicBezTo>
                    <a:pt x="1945" y="8718"/>
                    <a:pt x="2483" y="8739"/>
                    <a:pt x="3229" y="8739"/>
                  </a:cubicBezTo>
                  <a:cubicBezTo>
                    <a:pt x="4662" y="8739"/>
                    <a:pt x="6861" y="8662"/>
                    <a:pt x="7869" y="8211"/>
                  </a:cubicBezTo>
                  <a:lnTo>
                    <a:pt x="10442" y="6501"/>
                  </a:lnTo>
                  <a:cubicBezTo>
                    <a:pt x="11975" y="6665"/>
                    <a:pt x="15396" y="7349"/>
                    <a:pt x="15916" y="7349"/>
                  </a:cubicBezTo>
                  <a:cubicBezTo>
                    <a:pt x="16600" y="7349"/>
                    <a:pt x="18311" y="6843"/>
                    <a:pt x="18475" y="6665"/>
                  </a:cubicBezTo>
                  <a:cubicBezTo>
                    <a:pt x="18653" y="6501"/>
                    <a:pt x="18653" y="5981"/>
                    <a:pt x="18653" y="5297"/>
                  </a:cubicBezTo>
                  <a:cubicBezTo>
                    <a:pt x="18653" y="4270"/>
                    <a:pt x="18817" y="2902"/>
                    <a:pt x="18653" y="1875"/>
                  </a:cubicBezTo>
                  <a:lnTo>
                    <a:pt x="18653" y="1533"/>
                  </a:lnTo>
                  <a:cubicBezTo>
                    <a:pt x="18475" y="1191"/>
                    <a:pt x="18311" y="685"/>
                    <a:pt x="17968" y="1"/>
                  </a:cubicBezTo>
                  <a:close/>
                </a:path>
              </a:pathLst>
            </a:custGeom>
            <a:solidFill>
              <a:srgbClr val="D86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2;p45">
              <a:extLst>
                <a:ext uri="{FF2B5EF4-FFF2-40B4-BE49-F238E27FC236}">
                  <a16:creationId xmlns:a16="http://schemas.microsoft.com/office/drawing/2014/main" id="{77E47DCB-EF71-9105-DBC7-7D975D41BD9B}"/>
                </a:ext>
              </a:extLst>
            </p:cNvPr>
            <p:cNvSpPr/>
            <p:nvPr/>
          </p:nvSpPr>
          <p:spPr>
            <a:xfrm>
              <a:off x="877682" y="1033871"/>
              <a:ext cx="370727" cy="376830"/>
            </a:xfrm>
            <a:custGeom>
              <a:avLst/>
              <a:gdLst/>
              <a:ahLst/>
              <a:cxnLst/>
              <a:rect l="l" t="t" r="r" b="b"/>
              <a:pathLst>
                <a:path w="10083" h="10249" extrusionOk="0">
                  <a:moveTo>
                    <a:pt x="6462" y="0"/>
                  </a:moveTo>
                  <a:cubicBezTo>
                    <a:pt x="6028" y="0"/>
                    <a:pt x="5572" y="53"/>
                    <a:pt x="5115" y="175"/>
                  </a:cubicBezTo>
                  <a:cubicBezTo>
                    <a:pt x="3241" y="353"/>
                    <a:pt x="1694" y="1722"/>
                    <a:pt x="1694" y="2406"/>
                  </a:cubicBezTo>
                  <a:cubicBezTo>
                    <a:pt x="1694" y="2748"/>
                    <a:pt x="1694" y="3432"/>
                    <a:pt x="1872" y="4281"/>
                  </a:cubicBezTo>
                  <a:cubicBezTo>
                    <a:pt x="1694" y="4117"/>
                    <a:pt x="1352" y="4117"/>
                    <a:pt x="1010" y="4117"/>
                  </a:cubicBezTo>
                  <a:cubicBezTo>
                    <a:pt x="1" y="4117"/>
                    <a:pt x="457" y="7186"/>
                    <a:pt x="1770" y="7186"/>
                  </a:cubicBezTo>
                  <a:cubicBezTo>
                    <a:pt x="2006" y="7186"/>
                    <a:pt x="2269" y="7087"/>
                    <a:pt x="2556" y="6854"/>
                  </a:cubicBezTo>
                  <a:cubicBezTo>
                    <a:pt x="2898" y="7702"/>
                    <a:pt x="3241" y="8564"/>
                    <a:pt x="3747" y="9070"/>
                  </a:cubicBezTo>
                  <a:cubicBezTo>
                    <a:pt x="4267" y="9590"/>
                    <a:pt x="4773" y="9933"/>
                    <a:pt x="5293" y="10097"/>
                  </a:cubicBezTo>
                  <a:cubicBezTo>
                    <a:pt x="5576" y="10211"/>
                    <a:pt x="5841" y="10249"/>
                    <a:pt x="6068" y="10249"/>
                  </a:cubicBezTo>
                  <a:cubicBezTo>
                    <a:pt x="6522" y="10249"/>
                    <a:pt x="6826" y="10097"/>
                    <a:pt x="6826" y="10097"/>
                  </a:cubicBezTo>
                  <a:lnTo>
                    <a:pt x="7168" y="10097"/>
                  </a:lnTo>
                  <a:cubicBezTo>
                    <a:pt x="7168" y="10097"/>
                    <a:pt x="8030" y="10097"/>
                    <a:pt x="8879" y="9248"/>
                  </a:cubicBezTo>
                  <a:cubicBezTo>
                    <a:pt x="9221" y="8906"/>
                    <a:pt x="9399" y="8564"/>
                    <a:pt x="9741" y="8044"/>
                  </a:cubicBezTo>
                  <a:cubicBezTo>
                    <a:pt x="9905" y="7538"/>
                    <a:pt x="9905" y="6854"/>
                    <a:pt x="10083" y="6334"/>
                  </a:cubicBezTo>
                  <a:cubicBezTo>
                    <a:pt x="10083" y="4117"/>
                    <a:pt x="9563" y="1722"/>
                    <a:pt x="9221" y="1038"/>
                  </a:cubicBezTo>
                  <a:cubicBezTo>
                    <a:pt x="8961" y="519"/>
                    <a:pt x="7821" y="0"/>
                    <a:pt x="6462" y="0"/>
                  </a:cubicBezTo>
                  <a:close/>
                </a:path>
              </a:pathLst>
            </a:custGeom>
            <a:solidFill>
              <a:srgbClr val="D867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3;p45">
              <a:extLst>
                <a:ext uri="{FF2B5EF4-FFF2-40B4-BE49-F238E27FC236}">
                  <a16:creationId xmlns:a16="http://schemas.microsoft.com/office/drawing/2014/main" id="{4F5D2F62-253B-731B-021A-514672979823}"/>
                </a:ext>
              </a:extLst>
            </p:cNvPr>
            <p:cNvSpPr/>
            <p:nvPr/>
          </p:nvSpPr>
          <p:spPr>
            <a:xfrm>
              <a:off x="826759" y="1000965"/>
              <a:ext cx="478014" cy="441909"/>
            </a:xfrm>
            <a:custGeom>
              <a:avLst/>
              <a:gdLst/>
              <a:ahLst/>
              <a:cxnLst/>
              <a:rect l="l" t="t" r="r" b="b"/>
              <a:pathLst>
                <a:path w="13001" h="12019" extrusionOk="0">
                  <a:moveTo>
                    <a:pt x="7789" y="1"/>
                  </a:moveTo>
                  <a:cubicBezTo>
                    <a:pt x="7634" y="1"/>
                    <a:pt x="7489" y="14"/>
                    <a:pt x="7363" y="44"/>
                  </a:cubicBezTo>
                  <a:cubicBezTo>
                    <a:pt x="6500" y="222"/>
                    <a:pt x="5994" y="906"/>
                    <a:pt x="5132" y="1070"/>
                  </a:cubicBezTo>
                  <a:cubicBezTo>
                    <a:pt x="4626" y="1248"/>
                    <a:pt x="4106" y="1590"/>
                    <a:pt x="3599" y="1755"/>
                  </a:cubicBezTo>
                  <a:cubicBezTo>
                    <a:pt x="2737" y="1933"/>
                    <a:pt x="3079" y="2617"/>
                    <a:pt x="3079" y="3643"/>
                  </a:cubicBezTo>
                  <a:cubicBezTo>
                    <a:pt x="2915" y="4149"/>
                    <a:pt x="1547" y="4834"/>
                    <a:pt x="1204" y="5354"/>
                  </a:cubicBezTo>
                  <a:cubicBezTo>
                    <a:pt x="862" y="5860"/>
                    <a:pt x="342" y="6380"/>
                    <a:pt x="178" y="7064"/>
                  </a:cubicBezTo>
                  <a:cubicBezTo>
                    <a:pt x="0" y="7571"/>
                    <a:pt x="178" y="8433"/>
                    <a:pt x="862" y="8775"/>
                  </a:cubicBezTo>
                  <a:cubicBezTo>
                    <a:pt x="1027" y="8775"/>
                    <a:pt x="1369" y="8939"/>
                    <a:pt x="1547" y="9117"/>
                  </a:cubicBezTo>
                  <a:cubicBezTo>
                    <a:pt x="1889" y="9459"/>
                    <a:pt x="1711" y="9965"/>
                    <a:pt x="2053" y="10485"/>
                  </a:cubicBezTo>
                  <a:cubicBezTo>
                    <a:pt x="2231" y="10992"/>
                    <a:pt x="2915" y="10992"/>
                    <a:pt x="3421" y="11170"/>
                  </a:cubicBezTo>
                  <a:cubicBezTo>
                    <a:pt x="3599" y="11170"/>
                    <a:pt x="3763" y="11334"/>
                    <a:pt x="3941" y="11334"/>
                  </a:cubicBezTo>
                  <a:lnTo>
                    <a:pt x="3941" y="7913"/>
                  </a:lnTo>
                  <a:lnTo>
                    <a:pt x="3941" y="7749"/>
                  </a:lnTo>
                  <a:cubicBezTo>
                    <a:pt x="3654" y="7982"/>
                    <a:pt x="3391" y="8081"/>
                    <a:pt x="3155" y="8081"/>
                  </a:cubicBezTo>
                  <a:cubicBezTo>
                    <a:pt x="1842" y="8081"/>
                    <a:pt x="1386" y="5012"/>
                    <a:pt x="2395" y="5012"/>
                  </a:cubicBezTo>
                  <a:lnTo>
                    <a:pt x="3079" y="5012"/>
                  </a:lnTo>
                  <a:cubicBezTo>
                    <a:pt x="3599" y="6038"/>
                    <a:pt x="4626" y="6544"/>
                    <a:pt x="4626" y="6544"/>
                  </a:cubicBezTo>
                  <a:cubicBezTo>
                    <a:pt x="4448" y="6202"/>
                    <a:pt x="4626" y="5518"/>
                    <a:pt x="4626" y="5518"/>
                  </a:cubicBezTo>
                  <a:cubicBezTo>
                    <a:pt x="5132" y="4834"/>
                    <a:pt x="5652" y="3807"/>
                    <a:pt x="5652" y="3807"/>
                  </a:cubicBezTo>
                  <a:lnTo>
                    <a:pt x="5994" y="2959"/>
                  </a:lnTo>
                  <a:cubicBezTo>
                    <a:pt x="5994" y="2959"/>
                    <a:pt x="9922" y="3643"/>
                    <a:pt x="11126" y="3807"/>
                  </a:cubicBezTo>
                  <a:cubicBezTo>
                    <a:pt x="11290" y="4834"/>
                    <a:pt x="11468" y="6038"/>
                    <a:pt x="11468" y="7229"/>
                  </a:cubicBezTo>
                  <a:cubicBezTo>
                    <a:pt x="11290" y="7749"/>
                    <a:pt x="11290" y="8433"/>
                    <a:pt x="11126" y="8939"/>
                  </a:cubicBezTo>
                  <a:cubicBezTo>
                    <a:pt x="10784" y="9459"/>
                    <a:pt x="10606" y="9801"/>
                    <a:pt x="10264" y="10143"/>
                  </a:cubicBezTo>
                  <a:cubicBezTo>
                    <a:pt x="9415" y="10992"/>
                    <a:pt x="8553" y="10992"/>
                    <a:pt x="8553" y="10992"/>
                  </a:cubicBezTo>
                  <a:lnTo>
                    <a:pt x="8211" y="10992"/>
                  </a:lnTo>
                  <a:cubicBezTo>
                    <a:pt x="8211" y="10992"/>
                    <a:pt x="8047" y="11170"/>
                    <a:pt x="7869" y="11170"/>
                  </a:cubicBezTo>
                  <a:lnTo>
                    <a:pt x="7869" y="12018"/>
                  </a:lnTo>
                  <a:cubicBezTo>
                    <a:pt x="8211" y="12018"/>
                    <a:pt x="8389" y="11854"/>
                    <a:pt x="8731" y="11854"/>
                  </a:cubicBezTo>
                  <a:cubicBezTo>
                    <a:pt x="8959" y="11854"/>
                    <a:pt x="9187" y="11927"/>
                    <a:pt x="9415" y="11927"/>
                  </a:cubicBezTo>
                  <a:cubicBezTo>
                    <a:pt x="9529" y="11927"/>
                    <a:pt x="9643" y="11909"/>
                    <a:pt x="9757" y="11854"/>
                  </a:cubicBezTo>
                  <a:lnTo>
                    <a:pt x="10264" y="11334"/>
                  </a:lnTo>
                  <a:cubicBezTo>
                    <a:pt x="10606" y="10992"/>
                    <a:pt x="11126" y="10828"/>
                    <a:pt x="11468" y="10650"/>
                  </a:cubicBezTo>
                  <a:cubicBezTo>
                    <a:pt x="11810" y="10485"/>
                    <a:pt x="12316" y="10143"/>
                    <a:pt x="12316" y="9623"/>
                  </a:cubicBezTo>
                  <a:cubicBezTo>
                    <a:pt x="12494" y="9117"/>
                    <a:pt x="12152" y="8775"/>
                    <a:pt x="12316" y="8255"/>
                  </a:cubicBezTo>
                  <a:cubicBezTo>
                    <a:pt x="12316" y="7571"/>
                    <a:pt x="13001" y="6886"/>
                    <a:pt x="13001" y="6202"/>
                  </a:cubicBezTo>
                  <a:cubicBezTo>
                    <a:pt x="13001" y="5696"/>
                    <a:pt x="12659" y="5176"/>
                    <a:pt x="12316" y="4669"/>
                  </a:cubicBezTo>
                  <a:cubicBezTo>
                    <a:pt x="11810" y="3643"/>
                    <a:pt x="11810" y="2439"/>
                    <a:pt x="11290" y="1413"/>
                  </a:cubicBezTo>
                  <a:cubicBezTo>
                    <a:pt x="11290" y="1248"/>
                    <a:pt x="11126" y="906"/>
                    <a:pt x="10784" y="728"/>
                  </a:cubicBezTo>
                  <a:cubicBezTo>
                    <a:pt x="10606" y="564"/>
                    <a:pt x="10264" y="564"/>
                    <a:pt x="9922" y="386"/>
                  </a:cubicBezTo>
                  <a:cubicBezTo>
                    <a:pt x="9364" y="252"/>
                    <a:pt x="8471" y="1"/>
                    <a:pt x="7789" y="1"/>
                  </a:cubicBezTo>
                  <a:close/>
                </a:path>
              </a:pathLst>
            </a:custGeom>
            <a:solidFill>
              <a:srgbClr val="562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04;p45">
              <a:extLst>
                <a:ext uri="{FF2B5EF4-FFF2-40B4-BE49-F238E27FC236}">
                  <a16:creationId xmlns:a16="http://schemas.microsoft.com/office/drawing/2014/main" id="{6E7F3235-A7A3-341A-D10C-D19D3162FB31}"/>
                </a:ext>
              </a:extLst>
            </p:cNvPr>
            <p:cNvSpPr/>
            <p:nvPr/>
          </p:nvSpPr>
          <p:spPr>
            <a:xfrm>
              <a:off x="883602" y="889375"/>
              <a:ext cx="377418" cy="213840"/>
            </a:xfrm>
            <a:custGeom>
              <a:avLst/>
              <a:gdLst/>
              <a:ahLst/>
              <a:cxnLst/>
              <a:rect l="l" t="t" r="r" b="b"/>
              <a:pathLst>
                <a:path w="10265" h="5816" extrusionOk="0">
                  <a:moveTo>
                    <a:pt x="6159" y="0"/>
                  </a:moveTo>
                  <a:cubicBezTo>
                    <a:pt x="6159" y="0"/>
                    <a:pt x="5981" y="0"/>
                    <a:pt x="5981" y="178"/>
                  </a:cubicBezTo>
                  <a:cubicBezTo>
                    <a:pt x="5132" y="2053"/>
                    <a:pt x="2737" y="2395"/>
                    <a:pt x="2053" y="2395"/>
                  </a:cubicBezTo>
                  <a:cubicBezTo>
                    <a:pt x="2053" y="2573"/>
                    <a:pt x="1875" y="2573"/>
                    <a:pt x="1875" y="2573"/>
                  </a:cubicBezTo>
                  <a:cubicBezTo>
                    <a:pt x="1875" y="3763"/>
                    <a:pt x="685" y="4625"/>
                    <a:pt x="1" y="4968"/>
                  </a:cubicBezTo>
                  <a:lnTo>
                    <a:pt x="1" y="5310"/>
                  </a:lnTo>
                  <a:lnTo>
                    <a:pt x="1027" y="5816"/>
                  </a:lnTo>
                  <a:lnTo>
                    <a:pt x="9922" y="3941"/>
                  </a:lnTo>
                  <a:cubicBezTo>
                    <a:pt x="10264" y="3079"/>
                    <a:pt x="10086" y="2231"/>
                    <a:pt x="9922" y="1888"/>
                  </a:cubicBezTo>
                  <a:cubicBezTo>
                    <a:pt x="9922" y="1711"/>
                    <a:pt x="9744" y="1711"/>
                    <a:pt x="9744" y="1711"/>
                  </a:cubicBezTo>
                  <a:cubicBezTo>
                    <a:pt x="9641" y="1723"/>
                    <a:pt x="9538" y="1728"/>
                    <a:pt x="9436" y="1728"/>
                  </a:cubicBezTo>
                  <a:cubicBezTo>
                    <a:pt x="8030" y="1728"/>
                    <a:pt x="6797" y="638"/>
                    <a:pt x="61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05;p45">
              <a:extLst>
                <a:ext uri="{FF2B5EF4-FFF2-40B4-BE49-F238E27FC236}">
                  <a16:creationId xmlns:a16="http://schemas.microsoft.com/office/drawing/2014/main" id="{10A23B20-2CF3-370D-427F-196515CC4BD2}"/>
                </a:ext>
              </a:extLst>
            </p:cNvPr>
            <p:cNvSpPr/>
            <p:nvPr/>
          </p:nvSpPr>
          <p:spPr>
            <a:xfrm>
              <a:off x="984235" y="1071999"/>
              <a:ext cx="327084" cy="51548"/>
            </a:xfrm>
            <a:custGeom>
              <a:avLst/>
              <a:gdLst/>
              <a:ahLst/>
              <a:cxnLst/>
              <a:rect l="l" t="t" r="r" b="b"/>
              <a:pathLst>
                <a:path w="8896" h="1402" extrusionOk="0">
                  <a:moveTo>
                    <a:pt x="7185" y="1"/>
                  </a:moveTo>
                  <a:lnTo>
                    <a:pt x="2560" y="165"/>
                  </a:lnTo>
                  <a:lnTo>
                    <a:pt x="0" y="1027"/>
                  </a:lnTo>
                  <a:cubicBezTo>
                    <a:pt x="0" y="1027"/>
                    <a:pt x="4053" y="1402"/>
                    <a:pt x="5725" y="1402"/>
                  </a:cubicBezTo>
                  <a:cubicBezTo>
                    <a:pt x="5996" y="1402"/>
                    <a:pt x="6204" y="1392"/>
                    <a:pt x="6323" y="1369"/>
                  </a:cubicBezTo>
                  <a:cubicBezTo>
                    <a:pt x="7349" y="1369"/>
                    <a:pt x="8718" y="1369"/>
                    <a:pt x="8896" y="849"/>
                  </a:cubicBezTo>
                  <a:cubicBezTo>
                    <a:pt x="8896" y="343"/>
                    <a:pt x="7185" y="1"/>
                    <a:pt x="7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06;p45">
              <a:extLst>
                <a:ext uri="{FF2B5EF4-FFF2-40B4-BE49-F238E27FC236}">
                  <a16:creationId xmlns:a16="http://schemas.microsoft.com/office/drawing/2014/main" id="{945BDCB3-2E5D-6681-52DB-53E1FFAEDDED}"/>
                </a:ext>
              </a:extLst>
            </p:cNvPr>
            <p:cNvSpPr/>
            <p:nvPr/>
          </p:nvSpPr>
          <p:spPr>
            <a:xfrm>
              <a:off x="921325" y="1033504"/>
              <a:ext cx="327084" cy="94897"/>
            </a:xfrm>
            <a:custGeom>
              <a:avLst/>
              <a:gdLst/>
              <a:ahLst/>
              <a:cxnLst/>
              <a:rect l="l" t="t" r="r" b="b"/>
              <a:pathLst>
                <a:path w="8896" h="2581" extrusionOk="0">
                  <a:moveTo>
                    <a:pt x="7794" y="0"/>
                  </a:moveTo>
                  <a:cubicBezTo>
                    <a:pt x="6521" y="0"/>
                    <a:pt x="4430" y="77"/>
                    <a:pt x="3080" y="528"/>
                  </a:cubicBezTo>
                  <a:cubicBezTo>
                    <a:pt x="1027" y="1212"/>
                    <a:pt x="1" y="1896"/>
                    <a:pt x="1" y="1896"/>
                  </a:cubicBezTo>
                  <a:lnTo>
                    <a:pt x="343" y="2580"/>
                  </a:lnTo>
                  <a:cubicBezTo>
                    <a:pt x="343" y="2580"/>
                    <a:pt x="7350" y="1212"/>
                    <a:pt x="8896" y="1048"/>
                  </a:cubicBezTo>
                  <a:lnTo>
                    <a:pt x="8896" y="21"/>
                  </a:lnTo>
                  <a:cubicBezTo>
                    <a:pt x="8896" y="21"/>
                    <a:pt x="8456" y="0"/>
                    <a:pt x="7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07;p45">
              <a:extLst>
                <a:ext uri="{FF2B5EF4-FFF2-40B4-BE49-F238E27FC236}">
                  <a16:creationId xmlns:a16="http://schemas.microsoft.com/office/drawing/2014/main" id="{F00E8D7B-56A7-5DF3-64C8-FEE69997E344}"/>
                </a:ext>
              </a:extLst>
            </p:cNvPr>
            <p:cNvSpPr/>
            <p:nvPr/>
          </p:nvSpPr>
          <p:spPr>
            <a:xfrm>
              <a:off x="1128621" y="977397"/>
              <a:ext cx="88095" cy="100669"/>
            </a:xfrm>
            <a:custGeom>
              <a:avLst/>
              <a:gdLst/>
              <a:ahLst/>
              <a:cxnLst/>
              <a:rect l="l" t="t" r="r" b="b"/>
              <a:pathLst>
                <a:path w="2396" h="2738" extrusionOk="0">
                  <a:moveTo>
                    <a:pt x="1205" y="1"/>
                  </a:moveTo>
                  <a:cubicBezTo>
                    <a:pt x="1205" y="1"/>
                    <a:pt x="911" y="295"/>
                    <a:pt x="619" y="295"/>
                  </a:cubicBezTo>
                  <a:cubicBezTo>
                    <a:pt x="523" y="295"/>
                    <a:pt x="428" y="263"/>
                    <a:pt x="343" y="179"/>
                  </a:cubicBezTo>
                  <a:lnTo>
                    <a:pt x="1" y="521"/>
                  </a:lnTo>
                  <a:cubicBezTo>
                    <a:pt x="1" y="521"/>
                    <a:pt x="343" y="863"/>
                    <a:pt x="343" y="1027"/>
                  </a:cubicBezTo>
                  <a:cubicBezTo>
                    <a:pt x="343" y="1205"/>
                    <a:pt x="179" y="1369"/>
                    <a:pt x="179" y="1547"/>
                  </a:cubicBezTo>
                  <a:lnTo>
                    <a:pt x="179" y="1889"/>
                  </a:lnTo>
                  <a:cubicBezTo>
                    <a:pt x="179" y="2054"/>
                    <a:pt x="343" y="2231"/>
                    <a:pt x="343" y="2396"/>
                  </a:cubicBezTo>
                  <a:cubicBezTo>
                    <a:pt x="521" y="2574"/>
                    <a:pt x="685" y="2574"/>
                    <a:pt x="863" y="2574"/>
                  </a:cubicBezTo>
                  <a:lnTo>
                    <a:pt x="1205" y="2574"/>
                  </a:lnTo>
                  <a:cubicBezTo>
                    <a:pt x="1205" y="2738"/>
                    <a:pt x="1369" y="2738"/>
                    <a:pt x="1369" y="2738"/>
                  </a:cubicBezTo>
                  <a:lnTo>
                    <a:pt x="1369" y="2574"/>
                  </a:lnTo>
                  <a:lnTo>
                    <a:pt x="1547" y="2574"/>
                  </a:lnTo>
                  <a:cubicBezTo>
                    <a:pt x="1547" y="2574"/>
                    <a:pt x="1712" y="2574"/>
                    <a:pt x="1712" y="2396"/>
                  </a:cubicBezTo>
                  <a:cubicBezTo>
                    <a:pt x="1889" y="2396"/>
                    <a:pt x="2054" y="2396"/>
                    <a:pt x="2232" y="2231"/>
                  </a:cubicBezTo>
                  <a:cubicBezTo>
                    <a:pt x="2396" y="2054"/>
                    <a:pt x="2396" y="1889"/>
                    <a:pt x="2396" y="1711"/>
                  </a:cubicBezTo>
                  <a:lnTo>
                    <a:pt x="2396" y="1369"/>
                  </a:lnTo>
                  <a:cubicBezTo>
                    <a:pt x="2232" y="1205"/>
                    <a:pt x="2232" y="1027"/>
                    <a:pt x="2232" y="863"/>
                  </a:cubicBezTo>
                  <a:cubicBezTo>
                    <a:pt x="2054" y="685"/>
                    <a:pt x="2232" y="343"/>
                    <a:pt x="2232" y="343"/>
                  </a:cubicBezTo>
                  <a:lnTo>
                    <a:pt x="1889" y="1"/>
                  </a:lnTo>
                  <a:cubicBezTo>
                    <a:pt x="1775" y="174"/>
                    <a:pt x="1661" y="232"/>
                    <a:pt x="1560" y="232"/>
                  </a:cubicBezTo>
                  <a:cubicBezTo>
                    <a:pt x="1357" y="232"/>
                    <a:pt x="1205" y="1"/>
                    <a:pt x="1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14482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85" name="Google Shape;485;p41"/>
          <p:cNvSpPr txBox="1">
            <a:spLocks noGrp="1"/>
          </p:cNvSpPr>
          <p:nvPr>
            <p:ph type="title" idx="15"/>
          </p:nvPr>
        </p:nvSpPr>
        <p:spPr>
          <a:xfrm>
            <a:off x="1454628" y="38654"/>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DISTRIBUTION OF CRIMES BY YEAR</a:t>
            </a:r>
            <a:endParaRPr dirty="0"/>
          </a:p>
        </p:txBody>
      </p:sp>
      <p:pic>
        <p:nvPicPr>
          <p:cNvPr id="3" name="Picture 2">
            <a:extLst>
              <a:ext uri="{FF2B5EF4-FFF2-40B4-BE49-F238E27FC236}">
                <a16:creationId xmlns:a16="http://schemas.microsoft.com/office/drawing/2014/main" id="{4AE54B57-D639-3F94-CB90-2B84F877B576}"/>
              </a:ext>
            </a:extLst>
          </p:cNvPr>
          <p:cNvPicPr>
            <a:picLocks noChangeAspect="1"/>
          </p:cNvPicPr>
          <p:nvPr/>
        </p:nvPicPr>
        <p:blipFill>
          <a:blip r:embed="rId3"/>
          <a:stretch>
            <a:fillRect/>
          </a:stretch>
        </p:blipFill>
        <p:spPr>
          <a:xfrm>
            <a:off x="1551944" y="568776"/>
            <a:ext cx="6137428" cy="4335362"/>
          </a:xfrm>
          <a:prstGeom prst="rect">
            <a:avLst/>
          </a:prstGeom>
        </p:spPr>
      </p:pic>
      <p:grpSp>
        <p:nvGrpSpPr>
          <p:cNvPr id="5" name="Google Shape;507;p42">
            <a:extLst>
              <a:ext uri="{FF2B5EF4-FFF2-40B4-BE49-F238E27FC236}">
                <a16:creationId xmlns:a16="http://schemas.microsoft.com/office/drawing/2014/main" id="{28502372-FBA6-E9D3-C00E-411588312E73}"/>
              </a:ext>
            </a:extLst>
          </p:cNvPr>
          <p:cNvGrpSpPr/>
          <p:nvPr/>
        </p:nvGrpSpPr>
        <p:grpSpPr>
          <a:xfrm rot="7200044">
            <a:off x="7675155" y="3420529"/>
            <a:ext cx="1351015" cy="1517276"/>
            <a:chOff x="6814040" y="1783485"/>
            <a:chExt cx="2569850" cy="2455268"/>
          </a:xfrm>
        </p:grpSpPr>
        <p:sp>
          <p:nvSpPr>
            <p:cNvPr id="6" name="Google Shape;508;p42">
              <a:extLst>
                <a:ext uri="{FF2B5EF4-FFF2-40B4-BE49-F238E27FC236}">
                  <a16:creationId xmlns:a16="http://schemas.microsoft.com/office/drawing/2014/main" id="{808044DD-2356-B53B-782B-108F5A3436DB}"/>
                </a:ext>
              </a:extLst>
            </p:cNvPr>
            <p:cNvSpPr/>
            <p:nvPr/>
          </p:nvSpPr>
          <p:spPr>
            <a:xfrm>
              <a:off x="8414410" y="1929728"/>
              <a:ext cx="311440" cy="295609"/>
            </a:xfrm>
            <a:custGeom>
              <a:avLst/>
              <a:gdLst/>
              <a:ahLst/>
              <a:cxnLst/>
              <a:rect l="l" t="t" r="r" b="b"/>
              <a:pathLst>
                <a:path w="19752" h="18748" extrusionOk="0">
                  <a:moveTo>
                    <a:pt x="12598" y="0"/>
                  </a:moveTo>
                  <a:cubicBezTo>
                    <a:pt x="9189" y="0"/>
                    <a:pt x="6250" y="1198"/>
                    <a:pt x="2371" y="9980"/>
                  </a:cubicBezTo>
                  <a:cubicBezTo>
                    <a:pt x="608" y="11925"/>
                    <a:pt x="0" y="12578"/>
                    <a:pt x="0" y="12578"/>
                  </a:cubicBezTo>
                  <a:lnTo>
                    <a:pt x="6733" y="13550"/>
                  </a:lnTo>
                  <a:lnTo>
                    <a:pt x="9301" y="18747"/>
                  </a:lnTo>
                  <a:cubicBezTo>
                    <a:pt x="11823" y="16028"/>
                    <a:pt x="19452" y="7927"/>
                    <a:pt x="19604" y="6408"/>
                  </a:cubicBezTo>
                  <a:cubicBezTo>
                    <a:pt x="19751" y="4953"/>
                    <a:pt x="17949" y="39"/>
                    <a:pt x="14458" y="39"/>
                  </a:cubicBezTo>
                  <a:cubicBezTo>
                    <a:pt x="14342" y="39"/>
                    <a:pt x="14223" y="44"/>
                    <a:pt x="14103" y="56"/>
                  </a:cubicBezTo>
                  <a:cubicBezTo>
                    <a:pt x="13589" y="25"/>
                    <a:pt x="13088" y="0"/>
                    <a:pt x="125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9;p42">
              <a:extLst>
                <a:ext uri="{FF2B5EF4-FFF2-40B4-BE49-F238E27FC236}">
                  <a16:creationId xmlns:a16="http://schemas.microsoft.com/office/drawing/2014/main" id="{23967ACA-7F22-BA7A-ADA2-921543617EFC}"/>
                </a:ext>
              </a:extLst>
            </p:cNvPr>
            <p:cNvSpPr/>
            <p:nvPr/>
          </p:nvSpPr>
          <p:spPr>
            <a:xfrm>
              <a:off x="8390223" y="2124677"/>
              <a:ext cx="165101" cy="126061"/>
            </a:xfrm>
            <a:custGeom>
              <a:avLst/>
              <a:gdLst/>
              <a:ahLst/>
              <a:cxnLst/>
              <a:rect l="l" t="t" r="r" b="b"/>
              <a:pathLst>
                <a:path w="10471" h="7995" extrusionOk="0">
                  <a:moveTo>
                    <a:pt x="2128" y="1"/>
                  </a:moveTo>
                  <a:cubicBezTo>
                    <a:pt x="2128" y="1"/>
                    <a:pt x="0" y="2432"/>
                    <a:pt x="0" y="2600"/>
                  </a:cubicBezTo>
                  <a:cubicBezTo>
                    <a:pt x="0" y="2752"/>
                    <a:pt x="8768" y="7994"/>
                    <a:pt x="8768" y="7994"/>
                  </a:cubicBezTo>
                  <a:cubicBezTo>
                    <a:pt x="9209" y="7949"/>
                    <a:pt x="10470" y="5366"/>
                    <a:pt x="10470" y="5366"/>
                  </a:cubicBezTo>
                  <a:lnTo>
                    <a:pt x="8206" y="578"/>
                  </a:lnTo>
                  <a:lnTo>
                    <a:pt x="21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10;p42">
              <a:extLst>
                <a:ext uri="{FF2B5EF4-FFF2-40B4-BE49-F238E27FC236}">
                  <a16:creationId xmlns:a16="http://schemas.microsoft.com/office/drawing/2014/main" id="{63210C67-F241-E9DD-9BF9-A824AC0A3C58}"/>
                </a:ext>
              </a:extLst>
            </p:cNvPr>
            <p:cNvSpPr/>
            <p:nvPr/>
          </p:nvSpPr>
          <p:spPr>
            <a:xfrm>
              <a:off x="8931016" y="1804913"/>
              <a:ext cx="388905" cy="85933"/>
            </a:xfrm>
            <a:custGeom>
              <a:avLst/>
              <a:gdLst/>
              <a:ahLst/>
              <a:cxnLst/>
              <a:rect l="l" t="t" r="r" b="b"/>
              <a:pathLst>
                <a:path w="24665" h="5450" extrusionOk="0">
                  <a:moveTo>
                    <a:pt x="10303" y="1"/>
                  </a:moveTo>
                  <a:cubicBezTo>
                    <a:pt x="7326" y="1"/>
                    <a:pt x="3489" y="254"/>
                    <a:pt x="2204" y="1468"/>
                  </a:cubicBezTo>
                  <a:cubicBezTo>
                    <a:pt x="0" y="3534"/>
                    <a:pt x="6565" y="5024"/>
                    <a:pt x="6565" y="5024"/>
                  </a:cubicBezTo>
                  <a:lnTo>
                    <a:pt x="21565" y="5449"/>
                  </a:lnTo>
                  <a:lnTo>
                    <a:pt x="24665" y="1468"/>
                  </a:lnTo>
                  <a:cubicBezTo>
                    <a:pt x="23357" y="278"/>
                    <a:pt x="19269" y="71"/>
                    <a:pt x="16584" y="71"/>
                  </a:cubicBezTo>
                  <a:cubicBezTo>
                    <a:pt x="15152" y="71"/>
                    <a:pt x="14118" y="130"/>
                    <a:pt x="14118" y="130"/>
                  </a:cubicBezTo>
                  <a:cubicBezTo>
                    <a:pt x="14118" y="130"/>
                    <a:pt x="12431" y="1"/>
                    <a:pt x="10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11;p42">
              <a:extLst>
                <a:ext uri="{FF2B5EF4-FFF2-40B4-BE49-F238E27FC236}">
                  <a16:creationId xmlns:a16="http://schemas.microsoft.com/office/drawing/2014/main" id="{E4C796A5-3E95-3E38-03C0-B968F937AFC3}"/>
                </a:ext>
              </a:extLst>
            </p:cNvPr>
            <p:cNvSpPr/>
            <p:nvPr/>
          </p:nvSpPr>
          <p:spPr>
            <a:xfrm>
              <a:off x="6853806" y="2155771"/>
              <a:ext cx="2117733" cy="2082981"/>
            </a:xfrm>
            <a:custGeom>
              <a:avLst/>
              <a:gdLst/>
              <a:ahLst/>
              <a:cxnLst/>
              <a:rect l="l" t="t" r="r" b="b"/>
              <a:pathLst>
                <a:path w="134310" h="132106" extrusionOk="0">
                  <a:moveTo>
                    <a:pt x="72387" y="1"/>
                  </a:moveTo>
                  <a:cubicBezTo>
                    <a:pt x="68653" y="1"/>
                    <a:pt x="68158" y="2253"/>
                    <a:pt x="68158" y="2253"/>
                  </a:cubicBezTo>
                  <a:cubicBezTo>
                    <a:pt x="68158" y="2253"/>
                    <a:pt x="60590" y="14715"/>
                    <a:pt x="36686" y="26219"/>
                  </a:cubicBezTo>
                  <a:cubicBezTo>
                    <a:pt x="12782" y="37722"/>
                    <a:pt x="1" y="60776"/>
                    <a:pt x="3558" y="84801"/>
                  </a:cubicBezTo>
                  <a:cubicBezTo>
                    <a:pt x="7128" y="108827"/>
                    <a:pt x="29574" y="119753"/>
                    <a:pt x="31747" y="121121"/>
                  </a:cubicBezTo>
                  <a:cubicBezTo>
                    <a:pt x="33329" y="122099"/>
                    <a:pt x="38842" y="132106"/>
                    <a:pt x="45272" y="132106"/>
                  </a:cubicBezTo>
                  <a:cubicBezTo>
                    <a:pt x="47737" y="132106"/>
                    <a:pt x="50336" y="130635"/>
                    <a:pt x="52901" y="126622"/>
                  </a:cubicBezTo>
                  <a:cubicBezTo>
                    <a:pt x="62140" y="112124"/>
                    <a:pt x="36534" y="108720"/>
                    <a:pt x="30349" y="104846"/>
                  </a:cubicBezTo>
                  <a:cubicBezTo>
                    <a:pt x="24164" y="100986"/>
                    <a:pt x="5275" y="73829"/>
                    <a:pt x="28586" y="46810"/>
                  </a:cubicBezTo>
                  <a:cubicBezTo>
                    <a:pt x="37883" y="36033"/>
                    <a:pt x="49017" y="32527"/>
                    <a:pt x="59610" y="32527"/>
                  </a:cubicBezTo>
                  <a:cubicBezTo>
                    <a:pt x="75561" y="32527"/>
                    <a:pt x="90285" y="40477"/>
                    <a:pt x="95664" y="43527"/>
                  </a:cubicBezTo>
                  <a:cubicBezTo>
                    <a:pt x="104509" y="48535"/>
                    <a:pt x="110278" y="58364"/>
                    <a:pt x="116313" y="58364"/>
                  </a:cubicBezTo>
                  <a:cubicBezTo>
                    <a:pt x="116395" y="58364"/>
                    <a:pt x="116477" y="58363"/>
                    <a:pt x="116560" y="58359"/>
                  </a:cubicBezTo>
                  <a:cubicBezTo>
                    <a:pt x="122699" y="58085"/>
                    <a:pt x="134309" y="36598"/>
                    <a:pt x="130176" y="27100"/>
                  </a:cubicBezTo>
                  <a:cubicBezTo>
                    <a:pt x="130176" y="27100"/>
                    <a:pt x="124796" y="21431"/>
                    <a:pt x="120207" y="17800"/>
                  </a:cubicBezTo>
                  <a:cubicBezTo>
                    <a:pt x="115632" y="14168"/>
                    <a:pt x="117380" y="12451"/>
                    <a:pt x="115632" y="11615"/>
                  </a:cubicBezTo>
                  <a:cubicBezTo>
                    <a:pt x="113885" y="10779"/>
                    <a:pt x="101864" y="5840"/>
                    <a:pt x="92762" y="1449"/>
                  </a:cubicBezTo>
                  <a:cubicBezTo>
                    <a:pt x="89782" y="2635"/>
                    <a:pt x="87587" y="3072"/>
                    <a:pt x="85731" y="3072"/>
                  </a:cubicBezTo>
                  <a:cubicBezTo>
                    <a:pt x="82117" y="3072"/>
                    <a:pt x="79790" y="1414"/>
                    <a:pt x="75452" y="399"/>
                  </a:cubicBezTo>
                  <a:cubicBezTo>
                    <a:pt x="74243" y="116"/>
                    <a:pt x="73232" y="1"/>
                    <a:pt x="72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12;p42">
              <a:extLst>
                <a:ext uri="{FF2B5EF4-FFF2-40B4-BE49-F238E27FC236}">
                  <a16:creationId xmlns:a16="http://schemas.microsoft.com/office/drawing/2014/main" id="{8F4F9037-73FC-7A91-15F6-344E06E9699C}"/>
                </a:ext>
              </a:extLst>
            </p:cNvPr>
            <p:cNvSpPr/>
            <p:nvPr/>
          </p:nvSpPr>
          <p:spPr>
            <a:xfrm>
              <a:off x="8517214" y="1783485"/>
              <a:ext cx="556877" cy="342423"/>
            </a:xfrm>
            <a:custGeom>
              <a:avLst/>
              <a:gdLst/>
              <a:ahLst/>
              <a:cxnLst/>
              <a:rect l="l" t="t" r="r" b="b"/>
              <a:pathLst>
                <a:path w="35318" h="21717" extrusionOk="0">
                  <a:moveTo>
                    <a:pt x="25617" y="0"/>
                  </a:moveTo>
                  <a:cubicBezTo>
                    <a:pt x="25285" y="0"/>
                    <a:pt x="24942" y="10"/>
                    <a:pt x="24588" y="30"/>
                  </a:cubicBezTo>
                  <a:cubicBezTo>
                    <a:pt x="18433" y="381"/>
                    <a:pt x="8829" y="2083"/>
                    <a:pt x="6018" y="4180"/>
                  </a:cubicBezTo>
                  <a:cubicBezTo>
                    <a:pt x="3419" y="6109"/>
                    <a:pt x="0" y="10562"/>
                    <a:pt x="1915" y="14801"/>
                  </a:cubicBezTo>
                  <a:cubicBezTo>
                    <a:pt x="2224" y="15483"/>
                    <a:pt x="2871" y="15784"/>
                    <a:pt x="3591" y="15784"/>
                  </a:cubicBezTo>
                  <a:cubicBezTo>
                    <a:pt x="5246" y="15784"/>
                    <a:pt x="7288" y="14197"/>
                    <a:pt x="6505" y="12005"/>
                  </a:cubicBezTo>
                  <a:cubicBezTo>
                    <a:pt x="6474" y="10988"/>
                    <a:pt x="6717" y="9908"/>
                    <a:pt x="7751" y="8875"/>
                  </a:cubicBezTo>
                  <a:cubicBezTo>
                    <a:pt x="9315" y="7294"/>
                    <a:pt x="12750" y="5821"/>
                    <a:pt x="19892" y="4848"/>
                  </a:cubicBezTo>
                  <a:cubicBezTo>
                    <a:pt x="20772" y="4802"/>
                    <a:pt x="21521" y="4781"/>
                    <a:pt x="22156" y="4781"/>
                  </a:cubicBezTo>
                  <a:cubicBezTo>
                    <a:pt x="25481" y="4781"/>
                    <a:pt x="25697" y="5365"/>
                    <a:pt x="25379" y="6003"/>
                  </a:cubicBezTo>
                  <a:cubicBezTo>
                    <a:pt x="23874" y="7280"/>
                    <a:pt x="23509" y="10805"/>
                    <a:pt x="26473" y="13298"/>
                  </a:cubicBezTo>
                  <a:cubicBezTo>
                    <a:pt x="25910" y="14848"/>
                    <a:pt x="12370" y="16199"/>
                    <a:pt x="12370" y="16199"/>
                  </a:cubicBezTo>
                  <a:cubicBezTo>
                    <a:pt x="12370" y="16199"/>
                    <a:pt x="8677" y="21169"/>
                    <a:pt x="8495" y="21640"/>
                  </a:cubicBezTo>
                  <a:cubicBezTo>
                    <a:pt x="8475" y="21690"/>
                    <a:pt x="8701" y="21717"/>
                    <a:pt x="9125" y="21717"/>
                  </a:cubicBezTo>
                  <a:cubicBezTo>
                    <a:pt x="12542" y="21717"/>
                    <a:pt x="28790" y="19988"/>
                    <a:pt x="32156" y="15000"/>
                  </a:cubicBezTo>
                  <a:cubicBezTo>
                    <a:pt x="35317" y="10303"/>
                    <a:pt x="34633" y="7629"/>
                    <a:pt x="34633" y="7629"/>
                  </a:cubicBezTo>
                  <a:cubicBezTo>
                    <a:pt x="33645" y="2701"/>
                    <a:pt x="31076" y="0"/>
                    <a:pt x="25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3;p42">
              <a:extLst>
                <a:ext uri="{FF2B5EF4-FFF2-40B4-BE49-F238E27FC236}">
                  <a16:creationId xmlns:a16="http://schemas.microsoft.com/office/drawing/2014/main" id="{182ADBD2-C652-FC57-8F00-49F6CA2873C4}"/>
                </a:ext>
              </a:extLst>
            </p:cNvPr>
            <p:cNvSpPr/>
            <p:nvPr/>
          </p:nvSpPr>
          <p:spPr>
            <a:xfrm>
              <a:off x="8923338" y="1878105"/>
              <a:ext cx="460553" cy="158385"/>
            </a:xfrm>
            <a:custGeom>
              <a:avLst/>
              <a:gdLst/>
              <a:ahLst/>
              <a:cxnLst/>
              <a:rect l="l" t="t" r="r" b="b"/>
              <a:pathLst>
                <a:path w="29209" h="10045" extrusionOk="0">
                  <a:moveTo>
                    <a:pt x="2544" y="1"/>
                  </a:moveTo>
                  <a:cubicBezTo>
                    <a:pt x="244" y="1"/>
                    <a:pt x="1" y="2829"/>
                    <a:pt x="1" y="2829"/>
                  </a:cubicBezTo>
                  <a:cubicBezTo>
                    <a:pt x="126" y="9451"/>
                    <a:pt x="11141" y="10044"/>
                    <a:pt x="15087" y="10044"/>
                  </a:cubicBezTo>
                  <a:cubicBezTo>
                    <a:pt x="15949" y="10044"/>
                    <a:pt x="16474" y="10016"/>
                    <a:pt x="16474" y="10016"/>
                  </a:cubicBezTo>
                  <a:cubicBezTo>
                    <a:pt x="16474" y="10016"/>
                    <a:pt x="16684" y="10022"/>
                    <a:pt x="17051" y="10022"/>
                  </a:cubicBezTo>
                  <a:cubicBezTo>
                    <a:pt x="19518" y="10022"/>
                    <a:pt x="29064" y="9734"/>
                    <a:pt x="29209" y="5275"/>
                  </a:cubicBezTo>
                  <a:cubicBezTo>
                    <a:pt x="29209" y="3178"/>
                    <a:pt x="27871" y="1476"/>
                    <a:pt x="26230" y="1476"/>
                  </a:cubicBezTo>
                  <a:cubicBezTo>
                    <a:pt x="24589" y="1476"/>
                    <a:pt x="23252" y="3178"/>
                    <a:pt x="23252" y="5275"/>
                  </a:cubicBezTo>
                  <a:lnTo>
                    <a:pt x="5579" y="4576"/>
                  </a:lnTo>
                  <a:cubicBezTo>
                    <a:pt x="5579" y="4576"/>
                    <a:pt x="5684" y="428"/>
                    <a:pt x="2980" y="33"/>
                  </a:cubicBezTo>
                  <a:cubicBezTo>
                    <a:pt x="2827" y="11"/>
                    <a:pt x="2682" y="1"/>
                    <a:pt x="2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4;p42">
              <a:extLst>
                <a:ext uri="{FF2B5EF4-FFF2-40B4-BE49-F238E27FC236}">
                  <a16:creationId xmlns:a16="http://schemas.microsoft.com/office/drawing/2014/main" id="{997E0133-CFB2-A5C4-7AE1-39AD40CF2BDA}"/>
                </a:ext>
              </a:extLst>
            </p:cNvPr>
            <p:cNvSpPr/>
            <p:nvPr/>
          </p:nvSpPr>
          <p:spPr>
            <a:xfrm>
              <a:off x="7281294" y="2437993"/>
              <a:ext cx="1702449" cy="1765250"/>
            </a:xfrm>
            <a:custGeom>
              <a:avLst/>
              <a:gdLst/>
              <a:ahLst/>
              <a:cxnLst/>
              <a:rect l="l" t="t" r="r" b="b"/>
              <a:pathLst>
                <a:path w="107972" h="111955" extrusionOk="0">
                  <a:moveTo>
                    <a:pt x="38835" y="0"/>
                  </a:moveTo>
                  <a:cubicBezTo>
                    <a:pt x="32925" y="0"/>
                    <a:pt x="26554" y="890"/>
                    <a:pt x="19817" y="3077"/>
                  </a:cubicBezTo>
                  <a:cubicBezTo>
                    <a:pt x="14133" y="12149"/>
                    <a:pt x="18464" y="14277"/>
                    <a:pt x="18464" y="14277"/>
                  </a:cubicBezTo>
                  <a:cubicBezTo>
                    <a:pt x="18491" y="14279"/>
                    <a:pt x="18523" y="14281"/>
                    <a:pt x="18560" y="14281"/>
                  </a:cubicBezTo>
                  <a:cubicBezTo>
                    <a:pt x="19674" y="14281"/>
                    <a:pt x="25248" y="13249"/>
                    <a:pt x="32479" y="13249"/>
                  </a:cubicBezTo>
                  <a:cubicBezTo>
                    <a:pt x="41918" y="13249"/>
                    <a:pt x="54181" y="15006"/>
                    <a:pt x="63036" y="23106"/>
                  </a:cubicBezTo>
                  <a:cubicBezTo>
                    <a:pt x="78885" y="37619"/>
                    <a:pt x="84964" y="56538"/>
                    <a:pt x="74752" y="72221"/>
                  </a:cubicBezTo>
                  <a:cubicBezTo>
                    <a:pt x="67509" y="83372"/>
                    <a:pt x="54930" y="93955"/>
                    <a:pt x="38691" y="93955"/>
                  </a:cubicBezTo>
                  <a:cubicBezTo>
                    <a:pt x="32069" y="93955"/>
                    <a:pt x="24838" y="92194"/>
                    <a:pt x="17112" y="87995"/>
                  </a:cubicBezTo>
                  <a:cubicBezTo>
                    <a:pt x="4043" y="91459"/>
                    <a:pt x="1" y="99195"/>
                    <a:pt x="7492" y="107203"/>
                  </a:cubicBezTo>
                  <a:cubicBezTo>
                    <a:pt x="10932" y="110888"/>
                    <a:pt x="13488" y="111954"/>
                    <a:pt x="16162" y="111954"/>
                  </a:cubicBezTo>
                  <a:cubicBezTo>
                    <a:pt x="19300" y="111954"/>
                    <a:pt x="22602" y="110487"/>
                    <a:pt x="27689" y="110060"/>
                  </a:cubicBezTo>
                  <a:cubicBezTo>
                    <a:pt x="37111" y="109270"/>
                    <a:pt x="65664" y="110972"/>
                    <a:pt x="86818" y="81308"/>
                  </a:cubicBezTo>
                  <a:cubicBezTo>
                    <a:pt x="107972" y="51645"/>
                    <a:pt x="81742" y="17073"/>
                    <a:pt x="81742" y="17073"/>
                  </a:cubicBezTo>
                  <a:cubicBezTo>
                    <a:pt x="81742" y="17073"/>
                    <a:pt x="64720" y="0"/>
                    <a:pt x="388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5;p42">
              <a:extLst>
                <a:ext uri="{FF2B5EF4-FFF2-40B4-BE49-F238E27FC236}">
                  <a16:creationId xmlns:a16="http://schemas.microsoft.com/office/drawing/2014/main" id="{8EC7FEF3-E99B-878B-A287-C74D4DC85A47}"/>
                </a:ext>
              </a:extLst>
            </p:cNvPr>
            <p:cNvSpPr/>
            <p:nvPr/>
          </p:nvSpPr>
          <p:spPr>
            <a:xfrm>
              <a:off x="6814040" y="2068797"/>
              <a:ext cx="2117717" cy="2082871"/>
            </a:xfrm>
            <a:custGeom>
              <a:avLst/>
              <a:gdLst/>
              <a:ahLst/>
              <a:cxnLst/>
              <a:rect l="l" t="t" r="r" b="b"/>
              <a:pathLst>
                <a:path w="134309" h="132099" extrusionOk="0">
                  <a:moveTo>
                    <a:pt x="72385" y="1"/>
                  </a:moveTo>
                  <a:cubicBezTo>
                    <a:pt x="68653" y="1"/>
                    <a:pt x="68157" y="2254"/>
                    <a:pt x="68157" y="2254"/>
                  </a:cubicBezTo>
                  <a:cubicBezTo>
                    <a:pt x="68157" y="2254"/>
                    <a:pt x="60589" y="14715"/>
                    <a:pt x="36686" y="26218"/>
                  </a:cubicBezTo>
                  <a:cubicBezTo>
                    <a:pt x="12781" y="37722"/>
                    <a:pt x="0" y="60775"/>
                    <a:pt x="3557" y="84801"/>
                  </a:cubicBezTo>
                  <a:cubicBezTo>
                    <a:pt x="7128" y="108826"/>
                    <a:pt x="29574" y="119753"/>
                    <a:pt x="31746" y="121105"/>
                  </a:cubicBezTo>
                  <a:cubicBezTo>
                    <a:pt x="33328" y="122093"/>
                    <a:pt x="38839" y="132099"/>
                    <a:pt x="45267" y="132099"/>
                  </a:cubicBezTo>
                  <a:cubicBezTo>
                    <a:pt x="47733" y="132099"/>
                    <a:pt x="50334" y="130626"/>
                    <a:pt x="52900" y="126606"/>
                  </a:cubicBezTo>
                  <a:cubicBezTo>
                    <a:pt x="62139" y="112125"/>
                    <a:pt x="36534" y="108705"/>
                    <a:pt x="30348" y="104845"/>
                  </a:cubicBezTo>
                  <a:cubicBezTo>
                    <a:pt x="24164" y="100985"/>
                    <a:pt x="5274" y="73813"/>
                    <a:pt x="28585" y="46810"/>
                  </a:cubicBezTo>
                  <a:cubicBezTo>
                    <a:pt x="37883" y="36033"/>
                    <a:pt x="49017" y="32527"/>
                    <a:pt x="59609" y="32527"/>
                  </a:cubicBezTo>
                  <a:cubicBezTo>
                    <a:pt x="75560" y="32527"/>
                    <a:pt x="90285" y="40477"/>
                    <a:pt x="95663" y="43527"/>
                  </a:cubicBezTo>
                  <a:cubicBezTo>
                    <a:pt x="104509" y="48535"/>
                    <a:pt x="110278" y="58365"/>
                    <a:pt x="116313" y="58365"/>
                  </a:cubicBezTo>
                  <a:cubicBezTo>
                    <a:pt x="116395" y="58365"/>
                    <a:pt x="116477" y="58363"/>
                    <a:pt x="116559" y="58359"/>
                  </a:cubicBezTo>
                  <a:cubicBezTo>
                    <a:pt x="122698" y="58070"/>
                    <a:pt x="134308" y="36598"/>
                    <a:pt x="130175" y="27099"/>
                  </a:cubicBezTo>
                  <a:cubicBezTo>
                    <a:pt x="130175" y="27099"/>
                    <a:pt x="124795" y="21432"/>
                    <a:pt x="120206" y="17799"/>
                  </a:cubicBezTo>
                  <a:cubicBezTo>
                    <a:pt x="115631" y="14168"/>
                    <a:pt x="117379" y="12435"/>
                    <a:pt x="115631" y="11615"/>
                  </a:cubicBezTo>
                  <a:cubicBezTo>
                    <a:pt x="113884" y="10778"/>
                    <a:pt x="101863" y="5840"/>
                    <a:pt x="92745" y="1433"/>
                  </a:cubicBezTo>
                  <a:cubicBezTo>
                    <a:pt x="89769" y="2625"/>
                    <a:pt x="87576" y="3063"/>
                    <a:pt x="85722" y="3063"/>
                  </a:cubicBezTo>
                  <a:cubicBezTo>
                    <a:pt x="82115" y="3063"/>
                    <a:pt x="79788" y="1403"/>
                    <a:pt x="75452" y="400"/>
                  </a:cubicBezTo>
                  <a:cubicBezTo>
                    <a:pt x="74242" y="116"/>
                    <a:pt x="73231" y="1"/>
                    <a:pt x="72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498;p42">
            <a:extLst>
              <a:ext uri="{FF2B5EF4-FFF2-40B4-BE49-F238E27FC236}">
                <a16:creationId xmlns:a16="http://schemas.microsoft.com/office/drawing/2014/main" id="{5FC4C407-B541-37B8-57AD-E4E1160B1FB6}"/>
              </a:ext>
            </a:extLst>
          </p:cNvPr>
          <p:cNvGrpSpPr/>
          <p:nvPr/>
        </p:nvGrpSpPr>
        <p:grpSpPr>
          <a:xfrm>
            <a:off x="-51405" y="35565"/>
            <a:ext cx="1508591" cy="1244595"/>
            <a:chOff x="-458361" y="474925"/>
            <a:chExt cx="2879414" cy="2110228"/>
          </a:xfrm>
        </p:grpSpPr>
        <p:sp>
          <p:nvSpPr>
            <p:cNvPr id="15" name="Google Shape;499;p42">
              <a:extLst>
                <a:ext uri="{FF2B5EF4-FFF2-40B4-BE49-F238E27FC236}">
                  <a16:creationId xmlns:a16="http://schemas.microsoft.com/office/drawing/2014/main" id="{55E8713E-8CDD-0C35-82E6-07EF789DD925}"/>
                </a:ext>
              </a:extLst>
            </p:cNvPr>
            <p:cNvSpPr/>
            <p:nvPr/>
          </p:nvSpPr>
          <p:spPr>
            <a:xfrm>
              <a:off x="-44559" y="496353"/>
              <a:ext cx="388905" cy="85933"/>
            </a:xfrm>
            <a:custGeom>
              <a:avLst/>
              <a:gdLst/>
              <a:ahLst/>
              <a:cxnLst/>
              <a:rect l="l" t="t" r="r" b="b"/>
              <a:pathLst>
                <a:path w="24665" h="5450" extrusionOk="0">
                  <a:moveTo>
                    <a:pt x="10303" y="1"/>
                  </a:moveTo>
                  <a:cubicBezTo>
                    <a:pt x="7326" y="1"/>
                    <a:pt x="3489" y="254"/>
                    <a:pt x="2204" y="1468"/>
                  </a:cubicBezTo>
                  <a:cubicBezTo>
                    <a:pt x="0" y="3534"/>
                    <a:pt x="6565" y="5024"/>
                    <a:pt x="6565" y="5024"/>
                  </a:cubicBezTo>
                  <a:lnTo>
                    <a:pt x="21565" y="5449"/>
                  </a:lnTo>
                  <a:lnTo>
                    <a:pt x="24665" y="1468"/>
                  </a:lnTo>
                  <a:cubicBezTo>
                    <a:pt x="23357" y="278"/>
                    <a:pt x="19269" y="71"/>
                    <a:pt x="16584" y="71"/>
                  </a:cubicBezTo>
                  <a:cubicBezTo>
                    <a:pt x="15152" y="71"/>
                    <a:pt x="14118" y="130"/>
                    <a:pt x="14118" y="130"/>
                  </a:cubicBezTo>
                  <a:cubicBezTo>
                    <a:pt x="14118" y="130"/>
                    <a:pt x="12431" y="1"/>
                    <a:pt x="10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0;p42">
              <a:extLst>
                <a:ext uri="{FF2B5EF4-FFF2-40B4-BE49-F238E27FC236}">
                  <a16:creationId xmlns:a16="http://schemas.microsoft.com/office/drawing/2014/main" id="{81977DE8-BC40-867E-08F1-5C1C04CDC4AA}"/>
                </a:ext>
              </a:extLst>
            </p:cNvPr>
            <p:cNvSpPr/>
            <p:nvPr/>
          </p:nvSpPr>
          <p:spPr>
            <a:xfrm>
              <a:off x="192411" y="645845"/>
              <a:ext cx="2210209" cy="1923887"/>
            </a:xfrm>
            <a:custGeom>
              <a:avLst/>
              <a:gdLst/>
              <a:ahLst/>
              <a:cxnLst/>
              <a:rect l="l" t="t" r="r" b="b"/>
              <a:pathLst>
                <a:path w="140175" h="122016" extrusionOk="0">
                  <a:moveTo>
                    <a:pt x="53316" y="0"/>
                  </a:moveTo>
                  <a:cubicBezTo>
                    <a:pt x="52201" y="0"/>
                    <a:pt x="50697" y="345"/>
                    <a:pt x="48691" y="1378"/>
                  </a:cubicBezTo>
                  <a:cubicBezTo>
                    <a:pt x="43544" y="4029"/>
                    <a:pt x="41921" y="6915"/>
                    <a:pt x="35721" y="6915"/>
                  </a:cubicBezTo>
                  <a:cubicBezTo>
                    <a:pt x="34672" y="6915"/>
                    <a:pt x="33492" y="6832"/>
                    <a:pt x="32141" y="6652"/>
                  </a:cubicBezTo>
                  <a:cubicBezTo>
                    <a:pt x="24316" y="13170"/>
                    <a:pt x="13784" y="20937"/>
                    <a:pt x="12280" y="22167"/>
                  </a:cubicBezTo>
                  <a:cubicBezTo>
                    <a:pt x="10775" y="23413"/>
                    <a:pt x="12888" y="24659"/>
                    <a:pt x="9271" y="29309"/>
                  </a:cubicBezTo>
                  <a:cubicBezTo>
                    <a:pt x="5669" y="33959"/>
                    <a:pt x="1748" y="40798"/>
                    <a:pt x="1748" y="40798"/>
                  </a:cubicBezTo>
                  <a:cubicBezTo>
                    <a:pt x="0" y="50687"/>
                    <a:pt x="15143" y="67848"/>
                    <a:pt x="21588" y="67848"/>
                  </a:cubicBezTo>
                  <a:cubicBezTo>
                    <a:pt x="21809" y="67848"/>
                    <a:pt x="22019" y="67828"/>
                    <a:pt x="22219" y="67787"/>
                  </a:cubicBezTo>
                  <a:cubicBezTo>
                    <a:pt x="28236" y="66556"/>
                    <a:pt x="31549" y="55372"/>
                    <a:pt x="39071" y="48244"/>
                  </a:cubicBezTo>
                  <a:cubicBezTo>
                    <a:pt x="44579" y="43015"/>
                    <a:pt x="61856" y="27311"/>
                    <a:pt x="82053" y="27311"/>
                  </a:cubicBezTo>
                  <a:cubicBezTo>
                    <a:pt x="89443" y="27311"/>
                    <a:pt x="97225" y="29414"/>
                    <a:pt x="104963" y="34901"/>
                  </a:cubicBezTo>
                  <a:cubicBezTo>
                    <a:pt x="133853" y="55372"/>
                    <a:pt x="121817" y="86418"/>
                    <a:pt x="116711" y="91691"/>
                  </a:cubicBezTo>
                  <a:cubicBezTo>
                    <a:pt x="111589" y="96964"/>
                    <a:pt x="87518" y="106584"/>
                    <a:pt x="99857" y="118377"/>
                  </a:cubicBezTo>
                  <a:cubicBezTo>
                    <a:pt x="102588" y="120986"/>
                    <a:pt x="104964" y="122015"/>
                    <a:pt x="107029" y="122015"/>
                  </a:cubicBezTo>
                  <a:cubicBezTo>
                    <a:pt x="114295" y="122015"/>
                    <a:pt x="117703" y="109274"/>
                    <a:pt x="119112" y="107830"/>
                  </a:cubicBezTo>
                  <a:cubicBezTo>
                    <a:pt x="120920" y="105960"/>
                    <a:pt x="140174" y="89822"/>
                    <a:pt x="138077" y="65614"/>
                  </a:cubicBezTo>
                  <a:cubicBezTo>
                    <a:pt x="135964" y="41406"/>
                    <a:pt x="118215" y="22167"/>
                    <a:pt x="92336" y="16894"/>
                  </a:cubicBezTo>
                  <a:cubicBezTo>
                    <a:pt x="66455" y="11620"/>
                    <a:pt x="56213" y="1378"/>
                    <a:pt x="56213" y="1378"/>
                  </a:cubicBezTo>
                  <a:cubicBezTo>
                    <a:pt x="56213" y="1378"/>
                    <a:pt x="55544" y="0"/>
                    <a:pt x="533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01;p42">
              <a:extLst>
                <a:ext uri="{FF2B5EF4-FFF2-40B4-BE49-F238E27FC236}">
                  <a16:creationId xmlns:a16="http://schemas.microsoft.com/office/drawing/2014/main" id="{64BFF268-B996-9313-82BD-51F5368DC48C}"/>
                </a:ext>
              </a:extLst>
            </p:cNvPr>
            <p:cNvSpPr/>
            <p:nvPr/>
          </p:nvSpPr>
          <p:spPr>
            <a:xfrm>
              <a:off x="300245" y="869522"/>
              <a:ext cx="1826823" cy="1715630"/>
            </a:xfrm>
            <a:custGeom>
              <a:avLst/>
              <a:gdLst/>
              <a:ahLst/>
              <a:cxnLst/>
              <a:rect l="l" t="t" r="r" b="b"/>
              <a:pathLst>
                <a:path w="115860" h="108808" extrusionOk="0">
                  <a:moveTo>
                    <a:pt x="70085" y="0"/>
                  </a:moveTo>
                  <a:cubicBezTo>
                    <a:pt x="34997" y="0"/>
                    <a:pt x="17446" y="28998"/>
                    <a:pt x="17446" y="28998"/>
                  </a:cubicBezTo>
                  <a:cubicBezTo>
                    <a:pt x="17446" y="28998"/>
                    <a:pt x="1" y="69040"/>
                    <a:pt x="27415" y="92625"/>
                  </a:cubicBezTo>
                  <a:cubicBezTo>
                    <a:pt x="42499" y="105602"/>
                    <a:pt x="57555" y="108807"/>
                    <a:pt x="69602" y="108807"/>
                  </a:cubicBezTo>
                  <a:cubicBezTo>
                    <a:pt x="79450" y="108807"/>
                    <a:pt x="87287" y="106665"/>
                    <a:pt x="91484" y="105968"/>
                  </a:cubicBezTo>
                  <a:cubicBezTo>
                    <a:pt x="100799" y="104418"/>
                    <a:pt x="105024" y="107822"/>
                    <a:pt x="110434" y="98203"/>
                  </a:cubicBezTo>
                  <a:cubicBezTo>
                    <a:pt x="115859" y="88583"/>
                    <a:pt x="110130" y="82064"/>
                    <a:pt x="96635" y="81927"/>
                  </a:cubicBezTo>
                  <a:cubicBezTo>
                    <a:pt x="86985" y="90770"/>
                    <a:pt x="77149" y="94172"/>
                    <a:pt x="67991" y="94172"/>
                  </a:cubicBezTo>
                  <a:cubicBezTo>
                    <a:pt x="55763" y="94172"/>
                    <a:pt x="44746" y="88106"/>
                    <a:pt x="37004" y="80833"/>
                  </a:cubicBezTo>
                  <a:cubicBezTo>
                    <a:pt x="23464" y="68098"/>
                    <a:pt x="24968" y="48237"/>
                    <a:pt x="37004" y="30244"/>
                  </a:cubicBezTo>
                  <a:cubicBezTo>
                    <a:pt x="49039" y="12236"/>
                    <a:pt x="76424" y="11309"/>
                    <a:pt x="78233" y="10686"/>
                  </a:cubicBezTo>
                  <a:cubicBezTo>
                    <a:pt x="78233" y="10686"/>
                    <a:pt x="81955" y="7541"/>
                    <a:pt x="74326" y="139"/>
                  </a:cubicBezTo>
                  <a:cubicBezTo>
                    <a:pt x="72885" y="45"/>
                    <a:pt x="71471" y="0"/>
                    <a:pt x="700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02;p42">
              <a:extLst>
                <a:ext uri="{FF2B5EF4-FFF2-40B4-BE49-F238E27FC236}">
                  <a16:creationId xmlns:a16="http://schemas.microsoft.com/office/drawing/2014/main" id="{57FC7E70-8534-4281-4067-FEE46D4CB269}"/>
                </a:ext>
              </a:extLst>
            </p:cNvPr>
            <p:cNvSpPr/>
            <p:nvPr/>
          </p:nvSpPr>
          <p:spPr>
            <a:xfrm>
              <a:off x="210843" y="551429"/>
              <a:ext cx="2210209" cy="1923887"/>
            </a:xfrm>
            <a:custGeom>
              <a:avLst/>
              <a:gdLst/>
              <a:ahLst/>
              <a:cxnLst/>
              <a:rect l="l" t="t" r="r" b="b"/>
              <a:pathLst>
                <a:path w="140175" h="122016" extrusionOk="0">
                  <a:moveTo>
                    <a:pt x="53317" y="1"/>
                  </a:moveTo>
                  <a:cubicBezTo>
                    <a:pt x="52202" y="1"/>
                    <a:pt x="50698" y="345"/>
                    <a:pt x="48692" y="1379"/>
                  </a:cubicBezTo>
                  <a:cubicBezTo>
                    <a:pt x="43545" y="4030"/>
                    <a:pt x="41922" y="6915"/>
                    <a:pt x="35723" y="6915"/>
                  </a:cubicBezTo>
                  <a:cubicBezTo>
                    <a:pt x="34674" y="6915"/>
                    <a:pt x="33493" y="6833"/>
                    <a:pt x="32143" y="6652"/>
                  </a:cubicBezTo>
                  <a:cubicBezTo>
                    <a:pt x="24316" y="13171"/>
                    <a:pt x="13786" y="20937"/>
                    <a:pt x="12281" y="22167"/>
                  </a:cubicBezTo>
                  <a:cubicBezTo>
                    <a:pt x="10777" y="23414"/>
                    <a:pt x="12888" y="24660"/>
                    <a:pt x="9272" y="29310"/>
                  </a:cubicBezTo>
                  <a:cubicBezTo>
                    <a:pt x="5671" y="33976"/>
                    <a:pt x="1750" y="40798"/>
                    <a:pt x="1750" y="40798"/>
                  </a:cubicBezTo>
                  <a:cubicBezTo>
                    <a:pt x="0" y="50705"/>
                    <a:pt x="15156" y="67863"/>
                    <a:pt x="21596" y="67863"/>
                  </a:cubicBezTo>
                  <a:cubicBezTo>
                    <a:pt x="21814" y="67863"/>
                    <a:pt x="22022" y="67843"/>
                    <a:pt x="22219" y="67803"/>
                  </a:cubicBezTo>
                  <a:cubicBezTo>
                    <a:pt x="28237" y="66557"/>
                    <a:pt x="31550" y="55387"/>
                    <a:pt x="39073" y="48245"/>
                  </a:cubicBezTo>
                  <a:cubicBezTo>
                    <a:pt x="44579" y="43016"/>
                    <a:pt x="61856" y="27312"/>
                    <a:pt x="82054" y="27312"/>
                  </a:cubicBezTo>
                  <a:cubicBezTo>
                    <a:pt x="89444" y="27312"/>
                    <a:pt x="97226" y="29414"/>
                    <a:pt x="104965" y="34902"/>
                  </a:cubicBezTo>
                  <a:cubicBezTo>
                    <a:pt x="133869" y="55387"/>
                    <a:pt x="121817" y="86418"/>
                    <a:pt x="116711" y="91692"/>
                  </a:cubicBezTo>
                  <a:cubicBezTo>
                    <a:pt x="111591" y="96965"/>
                    <a:pt x="87519" y="106585"/>
                    <a:pt x="99859" y="118377"/>
                  </a:cubicBezTo>
                  <a:cubicBezTo>
                    <a:pt x="102590" y="120987"/>
                    <a:pt x="104966" y="122016"/>
                    <a:pt x="107031" y="122016"/>
                  </a:cubicBezTo>
                  <a:cubicBezTo>
                    <a:pt x="114297" y="122016"/>
                    <a:pt x="117705" y="109274"/>
                    <a:pt x="119112" y="107831"/>
                  </a:cubicBezTo>
                  <a:cubicBezTo>
                    <a:pt x="120921" y="105961"/>
                    <a:pt x="140175" y="89822"/>
                    <a:pt x="138078" y="65629"/>
                  </a:cubicBezTo>
                  <a:cubicBezTo>
                    <a:pt x="135966" y="41422"/>
                    <a:pt x="118216" y="22167"/>
                    <a:pt x="92336" y="16895"/>
                  </a:cubicBezTo>
                  <a:cubicBezTo>
                    <a:pt x="66457" y="11621"/>
                    <a:pt x="56214" y="1379"/>
                    <a:pt x="56214" y="1379"/>
                  </a:cubicBezTo>
                  <a:cubicBezTo>
                    <a:pt x="56214" y="1379"/>
                    <a:pt x="55546" y="1"/>
                    <a:pt x="533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03;p42">
              <a:extLst>
                <a:ext uri="{FF2B5EF4-FFF2-40B4-BE49-F238E27FC236}">
                  <a16:creationId xmlns:a16="http://schemas.microsoft.com/office/drawing/2014/main" id="{4D00F18D-7B2A-987C-F50C-9EB67EC27207}"/>
                </a:ext>
              </a:extLst>
            </p:cNvPr>
            <p:cNvSpPr/>
            <p:nvPr/>
          </p:nvSpPr>
          <p:spPr>
            <a:xfrm>
              <a:off x="430595" y="702797"/>
              <a:ext cx="167750" cy="147363"/>
            </a:xfrm>
            <a:custGeom>
              <a:avLst/>
              <a:gdLst/>
              <a:ahLst/>
              <a:cxnLst/>
              <a:rect l="l" t="t" r="r" b="b"/>
              <a:pathLst>
                <a:path w="10639" h="9346" extrusionOk="0">
                  <a:moveTo>
                    <a:pt x="8130" y="0"/>
                  </a:moveTo>
                  <a:cubicBezTo>
                    <a:pt x="5715" y="0"/>
                    <a:pt x="1" y="7143"/>
                    <a:pt x="1" y="7143"/>
                  </a:cubicBezTo>
                  <a:lnTo>
                    <a:pt x="2554" y="9346"/>
                  </a:lnTo>
                  <a:lnTo>
                    <a:pt x="10638" y="3146"/>
                  </a:lnTo>
                  <a:cubicBezTo>
                    <a:pt x="10638" y="3146"/>
                    <a:pt x="10227" y="1869"/>
                    <a:pt x="8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04;p42">
              <a:extLst>
                <a:ext uri="{FF2B5EF4-FFF2-40B4-BE49-F238E27FC236}">
                  <a16:creationId xmlns:a16="http://schemas.microsoft.com/office/drawing/2014/main" id="{F0A8F8AE-E64F-AD35-604B-419505EC2F0D}"/>
                </a:ext>
              </a:extLst>
            </p:cNvPr>
            <p:cNvSpPr/>
            <p:nvPr/>
          </p:nvSpPr>
          <p:spPr>
            <a:xfrm>
              <a:off x="224277" y="498277"/>
              <a:ext cx="348667" cy="331764"/>
            </a:xfrm>
            <a:custGeom>
              <a:avLst/>
              <a:gdLst/>
              <a:ahLst/>
              <a:cxnLst/>
              <a:rect l="l" t="t" r="r" b="b"/>
              <a:pathLst>
                <a:path w="22113" h="21041" extrusionOk="0">
                  <a:moveTo>
                    <a:pt x="9852" y="0"/>
                  </a:moveTo>
                  <a:cubicBezTo>
                    <a:pt x="8229" y="0"/>
                    <a:pt x="5820" y="562"/>
                    <a:pt x="3907" y="3367"/>
                  </a:cubicBezTo>
                  <a:cubicBezTo>
                    <a:pt x="1" y="9126"/>
                    <a:pt x="3907" y="14536"/>
                    <a:pt x="7068" y="17166"/>
                  </a:cubicBezTo>
                  <a:cubicBezTo>
                    <a:pt x="10229" y="19810"/>
                    <a:pt x="14164" y="21040"/>
                    <a:pt x="14164" y="21040"/>
                  </a:cubicBezTo>
                  <a:lnTo>
                    <a:pt x="22112" y="14536"/>
                  </a:lnTo>
                  <a:cubicBezTo>
                    <a:pt x="22112" y="14536"/>
                    <a:pt x="19255" y="8017"/>
                    <a:pt x="18206" y="5677"/>
                  </a:cubicBezTo>
                  <a:cubicBezTo>
                    <a:pt x="17143" y="3351"/>
                    <a:pt x="11672" y="251"/>
                    <a:pt x="11672" y="251"/>
                  </a:cubicBezTo>
                  <a:cubicBezTo>
                    <a:pt x="11672" y="251"/>
                    <a:pt x="10937" y="0"/>
                    <a:pt x="9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05;p42">
              <a:extLst>
                <a:ext uri="{FF2B5EF4-FFF2-40B4-BE49-F238E27FC236}">
                  <a16:creationId xmlns:a16="http://schemas.microsoft.com/office/drawing/2014/main" id="{142E867F-29D7-0B70-378F-C8632526AEE2}"/>
                </a:ext>
              </a:extLst>
            </p:cNvPr>
            <p:cNvSpPr/>
            <p:nvPr/>
          </p:nvSpPr>
          <p:spPr>
            <a:xfrm>
              <a:off x="-458361" y="474925"/>
              <a:ext cx="556877" cy="342423"/>
            </a:xfrm>
            <a:custGeom>
              <a:avLst/>
              <a:gdLst/>
              <a:ahLst/>
              <a:cxnLst/>
              <a:rect l="l" t="t" r="r" b="b"/>
              <a:pathLst>
                <a:path w="35318" h="21717" extrusionOk="0">
                  <a:moveTo>
                    <a:pt x="25617" y="0"/>
                  </a:moveTo>
                  <a:cubicBezTo>
                    <a:pt x="25285" y="0"/>
                    <a:pt x="24942" y="10"/>
                    <a:pt x="24588" y="30"/>
                  </a:cubicBezTo>
                  <a:cubicBezTo>
                    <a:pt x="18433" y="381"/>
                    <a:pt x="8829" y="2083"/>
                    <a:pt x="6018" y="4180"/>
                  </a:cubicBezTo>
                  <a:cubicBezTo>
                    <a:pt x="3419" y="6109"/>
                    <a:pt x="0" y="10562"/>
                    <a:pt x="1915" y="14801"/>
                  </a:cubicBezTo>
                  <a:cubicBezTo>
                    <a:pt x="2224" y="15483"/>
                    <a:pt x="2871" y="15784"/>
                    <a:pt x="3591" y="15784"/>
                  </a:cubicBezTo>
                  <a:cubicBezTo>
                    <a:pt x="5246" y="15784"/>
                    <a:pt x="7288" y="14197"/>
                    <a:pt x="6505" y="12005"/>
                  </a:cubicBezTo>
                  <a:cubicBezTo>
                    <a:pt x="6474" y="10988"/>
                    <a:pt x="6717" y="9908"/>
                    <a:pt x="7751" y="8875"/>
                  </a:cubicBezTo>
                  <a:cubicBezTo>
                    <a:pt x="9315" y="7294"/>
                    <a:pt x="12750" y="5821"/>
                    <a:pt x="19892" y="4848"/>
                  </a:cubicBezTo>
                  <a:cubicBezTo>
                    <a:pt x="20772" y="4802"/>
                    <a:pt x="21521" y="4781"/>
                    <a:pt x="22156" y="4781"/>
                  </a:cubicBezTo>
                  <a:cubicBezTo>
                    <a:pt x="25481" y="4781"/>
                    <a:pt x="25697" y="5365"/>
                    <a:pt x="25379" y="6003"/>
                  </a:cubicBezTo>
                  <a:cubicBezTo>
                    <a:pt x="23874" y="7280"/>
                    <a:pt x="23509" y="10805"/>
                    <a:pt x="26473" y="13298"/>
                  </a:cubicBezTo>
                  <a:cubicBezTo>
                    <a:pt x="25910" y="14848"/>
                    <a:pt x="12370" y="16199"/>
                    <a:pt x="12370" y="16199"/>
                  </a:cubicBezTo>
                  <a:cubicBezTo>
                    <a:pt x="12370" y="16199"/>
                    <a:pt x="8677" y="21169"/>
                    <a:pt x="8495" y="21640"/>
                  </a:cubicBezTo>
                  <a:cubicBezTo>
                    <a:pt x="8475" y="21690"/>
                    <a:pt x="8701" y="21717"/>
                    <a:pt x="9125" y="21717"/>
                  </a:cubicBezTo>
                  <a:cubicBezTo>
                    <a:pt x="12542" y="21717"/>
                    <a:pt x="28790" y="19988"/>
                    <a:pt x="32156" y="15000"/>
                  </a:cubicBezTo>
                  <a:cubicBezTo>
                    <a:pt x="35317" y="10303"/>
                    <a:pt x="34633" y="7629"/>
                    <a:pt x="34633" y="7629"/>
                  </a:cubicBezTo>
                  <a:cubicBezTo>
                    <a:pt x="33645" y="2701"/>
                    <a:pt x="31076" y="0"/>
                    <a:pt x="25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06;p42">
              <a:extLst>
                <a:ext uri="{FF2B5EF4-FFF2-40B4-BE49-F238E27FC236}">
                  <a16:creationId xmlns:a16="http://schemas.microsoft.com/office/drawing/2014/main" id="{68CCD49C-D4CE-5684-A78B-9C332C07E5CB}"/>
                </a:ext>
              </a:extLst>
            </p:cNvPr>
            <p:cNvSpPr/>
            <p:nvPr/>
          </p:nvSpPr>
          <p:spPr>
            <a:xfrm>
              <a:off x="-52238" y="569546"/>
              <a:ext cx="460553" cy="158385"/>
            </a:xfrm>
            <a:custGeom>
              <a:avLst/>
              <a:gdLst/>
              <a:ahLst/>
              <a:cxnLst/>
              <a:rect l="l" t="t" r="r" b="b"/>
              <a:pathLst>
                <a:path w="29209" h="10045" extrusionOk="0">
                  <a:moveTo>
                    <a:pt x="2544" y="1"/>
                  </a:moveTo>
                  <a:cubicBezTo>
                    <a:pt x="244" y="1"/>
                    <a:pt x="1" y="2829"/>
                    <a:pt x="1" y="2829"/>
                  </a:cubicBezTo>
                  <a:cubicBezTo>
                    <a:pt x="126" y="9451"/>
                    <a:pt x="11141" y="10044"/>
                    <a:pt x="15087" y="10044"/>
                  </a:cubicBezTo>
                  <a:cubicBezTo>
                    <a:pt x="15949" y="10044"/>
                    <a:pt x="16474" y="10016"/>
                    <a:pt x="16474" y="10016"/>
                  </a:cubicBezTo>
                  <a:cubicBezTo>
                    <a:pt x="16474" y="10016"/>
                    <a:pt x="16684" y="10022"/>
                    <a:pt x="17051" y="10022"/>
                  </a:cubicBezTo>
                  <a:cubicBezTo>
                    <a:pt x="19518" y="10022"/>
                    <a:pt x="29064" y="9734"/>
                    <a:pt x="29209" y="5275"/>
                  </a:cubicBezTo>
                  <a:cubicBezTo>
                    <a:pt x="29209" y="3178"/>
                    <a:pt x="27871" y="1476"/>
                    <a:pt x="26230" y="1476"/>
                  </a:cubicBezTo>
                  <a:cubicBezTo>
                    <a:pt x="24589" y="1476"/>
                    <a:pt x="23252" y="3178"/>
                    <a:pt x="23252" y="5275"/>
                  </a:cubicBezTo>
                  <a:lnTo>
                    <a:pt x="5579" y="4576"/>
                  </a:lnTo>
                  <a:cubicBezTo>
                    <a:pt x="5579" y="4576"/>
                    <a:pt x="5684" y="428"/>
                    <a:pt x="2980" y="33"/>
                  </a:cubicBezTo>
                  <a:cubicBezTo>
                    <a:pt x="2827" y="11"/>
                    <a:pt x="2682" y="1"/>
                    <a:pt x="2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92143988"/>
      </p:ext>
    </p:extLst>
  </p:cSld>
  <p:clrMapOvr>
    <a:masterClrMapping/>
  </p:clrMapOvr>
</p:sld>
</file>

<file path=ppt/theme/theme1.xml><?xml version="1.0" encoding="utf-8"?>
<a:theme xmlns:a="http://schemas.openxmlformats.org/drawingml/2006/main" name="US Police Ranks: Law Enforcement Positions by Slidesgo">
  <a:themeElements>
    <a:clrScheme name="Simple Light">
      <a:dk1>
        <a:srgbClr val="292929"/>
      </a:dk1>
      <a:lt1>
        <a:srgbClr val="FFFFFF"/>
      </a:lt1>
      <a:dk2>
        <a:srgbClr val="D8151C"/>
      </a:dk2>
      <a:lt2>
        <a:srgbClr val="84A1D4"/>
      </a:lt2>
      <a:accent1>
        <a:srgbClr val="3771B0"/>
      </a:accent1>
      <a:accent2>
        <a:srgbClr val="73729C"/>
      </a:accent2>
      <a:accent3>
        <a:srgbClr val="2C253D"/>
      </a:accent3>
      <a:accent4>
        <a:srgbClr val="183147"/>
      </a:accent4>
      <a:accent5>
        <a:srgbClr val="353435"/>
      </a:accent5>
      <a:accent6>
        <a:srgbClr val="F1F1F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TotalTime>
  <Words>1114</Words>
  <Application>Microsoft Office PowerPoint</Application>
  <PresentationFormat>On-screen Show (16:9)</PresentationFormat>
  <Paragraphs>107</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Source Sans Pro</vt:lpstr>
      <vt:lpstr>Lato</vt:lpstr>
      <vt:lpstr>Fugaz One</vt:lpstr>
      <vt:lpstr>Wingdings</vt:lpstr>
      <vt:lpstr>Times New Roman</vt:lpstr>
      <vt:lpstr>Arial</vt:lpstr>
      <vt:lpstr>US Police Ranks: Law Enforcement Positions by Slidesgo</vt:lpstr>
      <vt:lpstr>VANCOUVER CRIME REPORT ANALYSIS</vt:lpstr>
      <vt:lpstr>PowerPoint Presentation</vt:lpstr>
      <vt:lpstr>INTRODUCTION</vt:lpstr>
      <vt:lpstr>TYPES OF CRIME:</vt:lpstr>
      <vt:lpstr>DISTRIBUTION OF CRIMES PER DAY</vt:lpstr>
      <vt:lpstr> CRIME PER DAY OF THE WEEK</vt:lpstr>
      <vt:lpstr>DISTRIBUTION OF CRIMES PER HOUR</vt:lpstr>
      <vt:lpstr>DISTRIBUTION OF CRIME BY MONTH</vt:lpstr>
      <vt:lpstr>DISTRIBUTION OF CRIMES BY YEAR</vt:lpstr>
      <vt:lpstr>DISTRIBUTION OF CRIMES BY NEIGHBOURHOOD </vt:lpstr>
      <vt:lpstr>TOTAL NUMBER OF CRIMES:</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ANALYSIS</dc:title>
  <dc:creator>Sudha Harichandran</dc:creator>
  <cp:lastModifiedBy>Naveen Chander M</cp:lastModifiedBy>
  <cp:revision>16</cp:revision>
  <dcterms:modified xsi:type="dcterms:W3CDTF">2022-12-13T00:35:51Z</dcterms:modified>
</cp:coreProperties>
</file>