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6" r:id="rId1"/>
  </p:sldMasterIdLst>
  <p:notesMasterIdLst>
    <p:notesMasterId r:id="rId13"/>
  </p:notesMasterIdLst>
  <p:handoutMasterIdLst>
    <p:handoutMasterId r:id="rId14"/>
  </p:handoutMasterIdLst>
  <p:sldIdLst>
    <p:sldId id="300" r:id="rId2"/>
    <p:sldId id="305" r:id="rId3"/>
    <p:sldId id="317" r:id="rId4"/>
    <p:sldId id="319" r:id="rId5"/>
    <p:sldId id="318" r:id="rId6"/>
    <p:sldId id="320" r:id="rId7"/>
    <p:sldId id="321" r:id="rId8"/>
    <p:sldId id="323" r:id="rId9"/>
    <p:sldId id="324" r:id="rId10"/>
    <p:sldId id="322" r:id="rId11"/>
    <p:sldId id="316" r:id="rId12"/>
  </p:sldIdLst>
  <p:sldSz cx="12188825"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63">
          <p15:clr>
            <a:srgbClr val="A4A3A4"/>
          </p15:clr>
        </p15:guide>
        <p15:guide id="2" orient="horz" pos="490">
          <p15:clr>
            <a:srgbClr val="A4A3A4"/>
          </p15:clr>
        </p15:guide>
        <p15:guide id="3" pos="3839">
          <p15:clr>
            <a:srgbClr val="A4A3A4"/>
          </p15:clr>
        </p15:guide>
        <p15:guide id="4" orient="horz" pos="14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FBB0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79"/>
    <p:restoredTop sz="94651"/>
  </p:normalViewPr>
  <p:slideViewPr>
    <p:cSldViewPr snapToGrid="0">
      <p:cViewPr varScale="1">
        <p:scale>
          <a:sx n="124" d="100"/>
          <a:sy n="124" d="100"/>
        </p:scale>
        <p:origin x="680" y="-392"/>
      </p:cViewPr>
      <p:guideLst>
        <p:guide orient="horz" pos="4063"/>
        <p:guide orient="horz" pos="490"/>
        <p:guide pos="3839"/>
        <p:guide orient="horz" pos="142"/>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2EE567-80D6-42C6-844A-F0F6714FC972}" type="datetimeFigureOut">
              <a:rPr lang="en-US" smtClean="0"/>
              <a:pPr/>
              <a:t>7/23/18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33C794B-268C-4A67-8C2B-68C4E4A2A782}" type="slidenum">
              <a:rPr lang="en-US" smtClean="0"/>
              <a:pPr/>
              <a:t>‹#›</a:t>
            </a:fld>
            <a:endParaRPr lang="en-US"/>
          </a:p>
        </p:txBody>
      </p:sp>
    </p:spTree>
    <p:extLst>
      <p:ext uri="{BB962C8B-B14F-4D97-AF65-F5344CB8AC3E}">
        <p14:creationId xmlns:p14="http://schemas.microsoft.com/office/powerpoint/2010/main" val="15120990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3B128-E09D-491C-B840-DB8C264A8EFA}" type="datetimeFigureOut">
              <a:rPr lang="en-US" smtClean="0"/>
              <a:pPr/>
              <a:t>7/23/18</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F2277D-4E65-471B-8FDC-312617F5EA89}" type="slidenum">
              <a:rPr lang="en-US" smtClean="0"/>
              <a:pPr/>
              <a:t>‹#›</a:t>
            </a:fld>
            <a:endParaRPr lang="en-US"/>
          </a:p>
        </p:txBody>
      </p:sp>
    </p:spTree>
    <p:extLst>
      <p:ext uri="{BB962C8B-B14F-4D97-AF65-F5344CB8AC3E}">
        <p14:creationId xmlns:p14="http://schemas.microsoft.com/office/powerpoint/2010/main" val="1182236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1" cy="6856212"/>
          </a:xfrm>
          <a:prstGeom prst="rect">
            <a:avLst/>
          </a:prstGeom>
        </p:spPr>
      </p:pic>
      <p:sp>
        <p:nvSpPr>
          <p:cNvPr id="9" name="Rectangle 8"/>
          <p:cNvSpPr/>
          <p:nvPr userDrawn="1"/>
        </p:nvSpPr>
        <p:spPr>
          <a:xfrm>
            <a:off x="0" y="1303020"/>
            <a:ext cx="12188825" cy="1165860"/>
          </a:xfrm>
          <a:prstGeom prst="rect">
            <a:avLst/>
          </a:prstGeom>
          <a:gradFill>
            <a:gsLst>
              <a:gs pos="0">
                <a:schemeClr val="tx1">
                  <a:alpha val="57000"/>
                </a:schemeClr>
              </a:gs>
              <a:gs pos="100000">
                <a:schemeClr val="tx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1182" y="-2359"/>
            <a:ext cx="417909" cy="685750"/>
          </a:xfrm>
          <a:prstGeom prst="rect">
            <a:avLst/>
          </a:prstGeom>
        </p:spPr>
      </p:pic>
      <p:sp>
        <p:nvSpPr>
          <p:cNvPr id="10" name="Title 1"/>
          <p:cNvSpPr>
            <a:spLocks noGrp="1"/>
          </p:cNvSpPr>
          <p:nvPr>
            <p:ph type="ctrTitle"/>
          </p:nvPr>
        </p:nvSpPr>
        <p:spPr>
          <a:xfrm>
            <a:off x="641182" y="1463975"/>
            <a:ext cx="10918220" cy="492443"/>
          </a:xfrm>
        </p:spPr>
        <p:txBody>
          <a:bodyPr wrap="square" lIns="0" tIns="0" rIns="0" bIns="0">
            <a:spAutoFit/>
          </a:bodyPr>
          <a:lstStyle>
            <a:lvl1pPr>
              <a:defRPr>
                <a:solidFill>
                  <a:schemeClr val="bg1"/>
                </a:solidFill>
                <a:latin typeface="Adobe Clean Light" pitchFamily="34" charset="0"/>
              </a:defRPr>
            </a:lvl1pPr>
          </a:lstStyle>
          <a:p>
            <a:r>
              <a:rPr lang="en-US"/>
              <a:t>Click to edit Master title style</a:t>
            </a:r>
          </a:p>
        </p:txBody>
      </p:sp>
      <p:sp>
        <p:nvSpPr>
          <p:cNvPr id="14" name="Subtitle 2"/>
          <p:cNvSpPr>
            <a:spLocks noGrp="1"/>
          </p:cNvSpPr>
          <p:nvPr>
            <p:ph type="subTitle" idx="1"/>
          </p:nvPr>
        </p:nvSpPr>
        <p:spPr>
          <a:xfrm>
            <a:off x="641182" y="1990491"/>
            <a:ext cx="10918220" cy="328295"/>
          </a:xfrm>
        </p:spPr>
        <p:txBody>
          <a:bodyPr wrap="square" lIns="0" tIns="0" rIns="0" bIns="0">
            <a:spAutoFit/>
          </a:bodyPr>
          <a:lstStyle>
            <a:lvl1pPr marL="0" indent="0" algn="l">
              <a:buNone/>
              <a:defRPr sz="2100">
                <a:solidFill>
                  <a:schemeClr val="bg2">
                    <a:lumMod val="90000"/>
                  </a:schemeClr>
                </a:solidFill>
              </a:defRPr>
            </a:lvl1pPr>
            <a:lvl2pPr marL="544145" indent="0" algn="ctr">
              <a:buNone/>
              <a:defRPr>
                <a:solidFill>
                  <a:schemeClr val="tx1">
                    <a:tint val="75000"/>
                  </a:schemeClr>
                </a:solidFill>
              </a:defRPr>
            </a:lvl2pPr>
            <a:lvl3pPr marL="1088291" indent="0" algn="ctr">
              <a:buNone/>
              <a:defRPr>
                <a:solidFill>
                  <a:schemeClr val="tx1">
                    <a:tint val="75000"/>
                  </a:schemeClr>
                </a:solidFill>
              </a:defRPr>
            </a:lvl3pPr>
            <a:lvl4pPr marL="1632436" indent="0" algn="ctr">
              <a:buNone/>
              <a:defRPr>
                <a:solidFill>
                  <a:schemeClr val="tx1">
                    <a:tint val="75000"/>
                  </a:schemeClr>
                </a:solidFill>
              </a:defRPr>
            </a:lvl4pPr>
            <a:lvl5pPr marL="2176581" indent="0" algn="ctr">
              <a:buNone/>
              <a:defRPr>
                <a:solidFill>
                  <a:schemeClr val="tx1">
                    <a:tint val="75000"/>
                  </a:schemeClr>
                </a:solidFill>
              </a:defRPr>
            </a:lvl5pPr>
            <a:lvl6pPr marL="2720726" indent="0" algn="ctr">
              <a:buNone/>
              <a:defRPr>
                <a:solidFill>
                  <a:schemeClr val="tx1">
                    <a:tint val="75000"/>
                  </a:schemeClr>
                </a:solidFill>
              </a:defRPr>
            </a:lvl6pPr>
            <a:lvl7pPr marL="3264872" indent="0" algn="ctr">
              <a:buNone/>
              <a:defRPr>
                <a:solidFill>
                  <a:schemeClr val="tx1">
                    <a:tint val="75000"/>
                  </a:schemeClr>
                </a:solidFill>
              </a:defRPr>
            </a:lvl7pPr>
            <a:lvl8pPr marL="3809017" indent="0" algn="ctr">
              <a:buNone/>
              <a:defRPr>
                <a:solidFill>
                  <a:schemeClr val="tx1">
                    <a:tint val="75000"/>
                  </a:schemeClr>
                </a:solidFill>
              </a:defRPr>
            </a:lvl8pPr>
            <a:lvl9pPr marL="4353162"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53742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lack - Bottom Graphic">
    <p:spTree>
      <p:nvGrpSpPr>
        <p:cNvPr id="1" name=""/>
        <p:cNvGrpSpPr/>
        <p:nvPr/>
      </p:nvGrpSpPr>
      <p:grpSpPr>
        <a:xfrm>
          <a:off x="0" y="0"/>
          <a:ext cx="0" cy="0"/>
          <a:chOff x="0" y="0"/>
          <a:chExt cx="0" cy="0"/>
        </a:xfrm>
      </p:grpSpPr>
      <p:sp>
        <p:nvSpPr>
          <p:cNvPr id="11" name="Rectangle 5"/>
          <p:cNvSpPr>
            <a:spLocks noChangeArrowheads="1"/>
          </p:cNvSpPr>
          <p:nvPr userDrawn="1"/>
        </p:nvSpPr>
        <p:spPr bwMode="auto">
          <a:xfrm>
            <a:off x="0" y="0"/>
            <a:ext cx="12188825" cy="6442364"/>
          </a:xfrm>
          <a:prstGeom prst="rect">
            <a:avLst/>
          </a:prstGeom>
          <a:solidFill>
            <a:schemeClr val="tx1"/>
          </a:solidFill>
          <a:ln w="12700">
            <a:miter lim="400000"/>
          </a:ln>
        </p:spPr>
        <p:txBody>
          <a:bodyPr lIns="0" tIns="0" rIns="0" bIns="0" anchor="ctr"/>
          <a:lstStyle/>
          <a:p>
            <a:pPr lvl="0" algn="ctr" defTabSz="825500"/>
            <a:endParaRPr lang="en-US" sz="3600">
              <a:solidFill>
                <a:srgbClr val="FFFFFF"/>
              </a:solidFill>
              <a:latin typeface="+mj-lt"/>
              <a:ea typeface="+mj-ea"/>
              <a:cs typeface="+mj-cs"/>
              <a:sym typeface="Helvetica Light"/>
            </a:endParaRP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B8D6CA-D4AF-4FDC-9641-A8569C957DEB}" type="datetime1">
              <a:rPr lang="en-US" smtClean="0"/>
              <a:pPr/>
              <a:t>7/23/18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a:p>
        </p:txBody>
      </p:sp>
    </p:spTree>
    <p:extLst>
      <p:ext uri="{BB962C8B-B14F-4D97-AF65-F5344CB8AC3E}">
        <p14:creationId xmlns:p14="http://schemas.microsoft.com/office/powerpoint/2010/main" val="3183027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reserve="1">
  <p:cSld name="Black - No Graphic">
    <p:spTree>
      <p:nvGrpSpPr>
        <p:cNvPr id="1" name=""/>
        <p:cNvGrpSpPr/>
        <p:nvPr/>
      </p:nvGrpSpPr>
      <p:grpSpPr>
        <a:xfrm>
          <a:off x="0" y="0"/>
          <a:ext cx="0" cy="0"/>
          <a:chOff x="0" y="0"/>
          <a:chExt cx="0" cy="0"/>
        </a:xfrm>
      </p:grpSpPr>
      <p:sp>
        <p:nvSpPr>
          <p:cNvPr id="7" name="Rectangle 5"/>
          <p:cNvSpPr>
            <a:spLocks noChangeArrowheads="1"/>
          </p:cNvSpPr>
          <p:nvPr userDrawn="1"/>
        </p:nvSpPr>
        <p:spPr bwMode="auto">
          <a:xfrm>
            <a:off x="0" y="0"/>
            <a:ext cx="12188825" cy="6858000"/>
          </a:xfrm>
          <a:prstGeom prst="rect">
            <a:avLst/>
          </a:prstGeom>
          <a:solidFill>
            <a:schemeClr val="tx1"/>
          </a:solidFill>
          <a:ln w="12700">
            <a:miter lim="400000"/>
          </a:ln>
        </p:spPr>
        <p:txBody>
          <a:bodyPr lIns="0" tIns="0" rIns="0" bIns="0" anchor="ctr"/>
          <a:lstStyle/>
          <a:p>
            <a:pPr lvl="0" algn="ctr" defTabSz="825500"/>
            <a:endParaRPr lang="en-US" sz="3600">
              <a:solidFill>
                <a:srgbClr val="FFFFFF"/>
              </a:solidFill>
              <a:latin typeface="+mj-lt"/>
              <a:ea typeface="+mj-ea"/>
              <a:cs typeface="+mj-cs"/>
              <a:sym typeface="Helvetica Light"/>
            </a:endParaRP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B8D6CA-D4AF-4FDC-9641-A8569C957DEB}" type="datetime1">
              <a:rPr lang="en-US" smtClean="0"/>
              <a:pPr/>
              <a:t>7/23/18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96697" y="6528875"/>
            <a:ext cx="187408" cy="258055"/>
          </a:xfrm>
          <a:prstGeom prst="rect">
            <a:avLst/>
          </a:prstGeom>
        </p:spPr>
      </p:pic>
      <p:sp>
        <p:nvSpPr>
          <p:cNvPr id="10" name="Rectangle 21"/>
          <p:cNvSpPr>
            <a:spLocks noChangeArrowheads="1"/>
          </p:cNvSpPr>
          <p:nvPr userDrawn="1"/>
        </p:nvSpPr>
        <p:spPr bwMode="auto">
          <a:xfrm>
            <a:off x="304720" y="6487239"/>
            <a:ext cx="5181679" cy="107722"/>
          </a:xfrm>
          <a:prstGeom prst="rect">
            <a:avLst/>
          </a:prstGeom>
          <a:noFill/>
          <a:ln w="9525">
            <a:noFill/>
            <a:miter lim="800000"/>
            <a:headEnd/>
            <a:tailEnd/>
          </a:ln>
        </p:spPr>
        <p:txBody>
          <a:bodyPr wrap="square" lIns="0" tIns="0" rIns="0" bIns="0" anchor="b">
            <a:spAutoFit/>
          </a:bodyPr>
          <a:lstStyle/>
          <a:p>
            <a:r>
              <a:rPr lang="en-US" sz="700">
                <a:solidFill>
                  <a:srgbClr val="FFFFFF"/>
                </a:solidFill>
                <a:latin typeface="Adobe Clean" pitchFamily="-111" charset="0"/>
              </a:rPr>
              <a:t>© 2017 Adobe Systems Incorporated.  All Rights Reserved.  Adobe Confidential.</a:t>
            </a:r>
          </a:p>
        </p:txBody>
      </p:sp>
    </p:spTree>
    <p:extLst>
      <p:ext uri="{BB962C8B-B14F-4D97-AF65-F5344CB8AC3E}">
        <p14:creationId xmlns:p14="http://schemas.microsoft.com/office/powerpoint/2010/main" val="698017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ay end slide">
    <p:spTree>
      <p:nvGrpSpPr>
        <p:cNvPr id="1" name=""/>
        <p:cNvGrpSpPr/>
        <p:nvPr/>
      </p:nvGrpSpPr>
      <p:grpSpPr>
        <a:xfrm>
          <a:off x="0" y="0"/>
          <a:ext cx="0" cy="0"/>
          <a:chOff x="0" y="0"/>
          <a:chExt cx="0" cy="0"/>
        </a:xfrm>
      </p:grpSpPr>
      <p:sp>
        <p:nvSpPr>
          <p:cNvPr id="7" name="Rectangle 5"/>
          <p:cNvSpPr>
            <a:spLocks noChangeArrowheads="1"/>
          </p:cNvSpPr>
          <p:nvPr userDrawn="1"/>
        </p:nvSpPr>
        <p:spPr bwMode="auto">
          <a:xfrm>
            <a:off x="0" y="0"/>
            <a:ext cx="12188825" cy="6858000"/>
          </a:xfrm>
          <a:prstGeom prst="rect">
            <a:avLst/>
          </a:prstGeom>
          <a:solidFill>
            <a:srgbClr val="5D676A"/>
          </a:solidFill>
          <a:ln w="12700">
            <a:miter lim="400000"/>
          </a:ln>
        </p:spPr>
        <p:txBody>
          <a:bodyPr lIns="0" tIns="0" rIns="0" bIns="0" anchor="ctr"/>
          <a:lstStyle/>
          <a:p>
            <a:pPr lvl="0" algn="ctr" defTabSz="825500"/>
            <a:endParaRPr lang="en-US" sz="3600">
              <a:solidFill>
                <a:srgbClr val="FFFFFF"/>
              </a:solidFill>
              <a:latin typeface="+mj-lt"/>
              <a:ea typeface="+mj-ea"/>
              <a:cs typeface="+mj-cs"/>
              <a:sym typeface="Helvetica Light"/>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87967" y="2449523"/>
            <a:ext cx="1412888" cy="1945495"/>
          </a:xfrm>
          <a:prstGeom prst="rect">
            <a:avLst/>
          </a:prstGeom>
        </p:spPr>
      </p:pic>
      <p:pic>
        <p:nvPicPr>
          <p:cNvPr id="4" name="Picture 3"/>
          <p:cNvPicPr>
            <a:picLocks noChangeAspect="1"/>
          </p:cNvPicPr>
          <p:nvPr userDrawn="1"/>
        </p:nvPicPr>
        <p:blipFill>
          <a:blip r:embed="rId3"/>
          <a:stretch>
            <a:fillRect/>
          </a:stretch>
        </p:blipFill>
        <p:spPr>
          <a:xfrm>
            <a:off x="3811915" y="5947275"/>
            <a:ext cx="4563682" cy="303040"/>
          </a:xfrm>
          <a:prstGeom prst="rect">
            <a:avLst/>
          </a:prstGeom>
        </p:spPr>
      </p:pic>
    </p:spTree>
    <p:extLst>
      <p:ext uri="{BB962C8B-B14F-4D97-AF65-F5344CB8AC3E}">
        <p14:creationId xmlns:p14="http://schemas.microsoft.com/office/powerpoint/2010/main" val="2424378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White end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86522" y="2447346"/>
            <a:ext cx="1414469" cy="1947672"/>
          </a:xfrm>
          <a:prstGeom prst="rect">
            <a:avLst/>
          </a:prstGeom>
        </p:spPr>
      </p:pic>
      <p:pic>
        <p:nvPicPr>
          <p:cNvPr id="3" name="Picture 2"/>
          <p:cNvPicPr>
            <a:picLocks noChangeAspect="1"/>
          </p:cNvPicPr>
          <p:nvPr userDrawn="1"/>
        </p:nvPicPr>
        <p:blipFill>
          <a:blip r:embed="rId3"/>
          <a:stretch>
            <a:fillRect/>
          </a:stretch>
        </p:blipFill>
        <p:spPr>
          <a:xfrm>
            <a:off x="3811915" y="5947275"/>
            <a:ext cx="4563682" cy="303039"/>
          </a:xfrm>
          <a:prstGeom prst="rect">
            <a:avLst/>
          </a:prstGeom>
        </p:spPr>
      </p:pic>
    </p:spTree>
    <p:extLst>
      <p:ext uri="{BB962C8B-B14F-4D97-AF65-F5344CB8AC3E}">
        <p14:creationId xmlns:p14="http://schemas.microsoft.com/office/powerpoint/2010/main" val="3966990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188947" cy="6856283"/>
          </a:xfrm>
          <a:prstGeom prst="rect">
            <a:avLst/>
          </a:prstGeom>
        </p:spPr>
      </p:pic>
      <p:sp>
        <p:nvSpPr>
          <p:cNvPr id="10" name="Rectangle 9"/>
          <p:cNvSpPr/>
          <p:nvPr userDrawn="1"/>
        </p:nvSpPr>
        <p:spPr>
          <a:xfrm>
            <a:off x="127" y="1303020"/>
            <a:ext cx="12188825" cy="1165860"/>
          </a:xfrm>
          <a:prstGeom prst="rect">
            <a:avLst/>
          </a:prstGeom>
          <a:gradFill>
            <a:gsLst>
              <a:gs pos="0">
                <a:schemeClr val="tx1">
                  <a:alpha val="57000"/>
                </a:schemeClr>
              </a:gs>
              <a:gs pos="100000">
                <a:schemeClr val="tx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ctrTitle"/>
          </p:nvPr>
        </p:nvSpPr>
        <p:spPr>
          <a:xfrm>
            <a:off x="641182" y="1463975"/>
            <a:ext cx="10918220" cy="492443"/>
          </a:xfrm>
        </p:spPr>
        <p:txBody>
          <a:bodyPr wrap="square" lIns="0" tIns="0" rIns="0" bIns="0">
            <a:spAutoFit/>
          </a:bodyPr>
          <a:lstStyle>
            <a:lvl1pPr>
              <a:defRPr>
                <a:solidFill>
                  <a:schemeClr val="bg1"/>
                </a:solidFill>
                <a:latin typeface="Adobe Clean Light" pitchFamily="34" charset="0"/>
              </a:defRPr>
            </a:lvl1pPr>
          </a:lstStyle>
          <a:p>
            <a:r>
              <a:rPr lang="en-US"/>
              <a:t>Click to edit Master title style</a:t>
            </a:r>
          </a:p>
        </p:txBody>
      </p:sp>
      <p:sp>
        <p:nvSpPr>
          <p:cNvPr id="15" name="Subtitle 2"/>
          <p:cNvSpPr>
            <a:spLocks noGrp="1"/>
          </p:cNvSpPr>
          <p:nvPr>
            <p:ph type="subTitle" idx="1"/>
          </p:nvPr>
        </p:nvSpPr>
        <p:spPr>
          <a:xfrm>
            <a:off x="641182" y="1993392"/>
            <a:ext cx="10918220" cy="328295"/>
          </a:xfrm>
        </p:spPr>
        <p:txBody>
          <a:bodyPr wrap="square" lIns="0" tIns="0" rIns="0" bIns="0">
            <a:spAutoFit/>
          </a:bodyPr>
          <a:lstStyle>
            <a:lvl1pPr marL="0" indent="0" algn="l">
              <a:buNone/>
              <a:defRPr sz="2100">
                <a:solidFill>
                  <a:schemeClr val="bg2">
                    <a:lumMod val="90000"/>
                  </a:schemeClr>
                </a:solidFill>
              </a:defRPr>
            </a:lvl1pPr>
            <a:lvl2pPr marL="544145" indent="0" algn="ctr">
              <a:buNone/>
              <a:defRPr>
                <a:solidFill>
                  <a:schemeClr val="tx1">
                    <a:tint val="75000"/>
                  </a:schemeClr>
                </a:solidFill>
              </a:defRPr>
            </a:lvl2pPr>
            <a:lvl3pPr marL="1088291" indent="0" algn="ctr">
              <a:buNone/>
              <a:defRPr>
                <a:solidFill>
                  <a:schemeClr val="tx1">
                    <a:tint val="75000"/>
                  </a:schemeClr>
                </a:solidFill>
              </a:defRPr>
            </a:lvl3pPr>
            <a:lvl4pPr marL="1632436" indent="0" algn="ctr">
              <a:buNone/>
              <a:defRPr>
                <a:solidFill>
                  <a:schemeClr val="tx1">
                    <a:tint val="75000"/>
                  </a:schemeClr>
                </a:solidFill>
              </a:defRPr>
            </a:lvl4pPr>
            <a:lvl5pPr marL="2176581" indent="0" algn="ctr">
              <a:buNone/>
              <a:defRPr>
                <a:solidFill>
                  <a:schemeClr val="tx1">
                    <a:tint val="75000"/>
                  </a:schemeClr>
                </a:solidFill>
              </a:defRPr>
            </a:lvl5pPr>
            <a:lvl6pPr marL="2720726" indent="0" algn="ctr">
              <a:buNone/>
              <a:defRPr>
                <a:solidFill>
                  <a:schemeClr val="tx1">
                    <a:tint val="75000"/>
                  </a:schemeClr>
                </a:solidFill>
              </a:defRPr>
            </a:lvl6pPr>
            <a:lvl7pPr marL="3264872" indent="0" algn="ctr">
              <a:buNone/>
              <a:defRPr>
                <a:solidFill>
                  <a:schemeClr val="tx1">
                    <a:tint val="75000"/>
                  </a:schemeClr>
                </a:solidFill>
              </a:defRPr>
            </a:lvl7pPr>
            <a:lvl8pPr marL="3809017" indent="0" algn="ctr">
              <a:buNone/>
              <a:defRPr>
                <a:solidFill>
                  <a:schemeClr val="tx1">
                    <a:tint val="75000"/>
                  </a:schemeClr>
                </a:solidFill>
              </a:defRPr>
            </a:lvl8pPr>
            <a:lvl9pPr marL="4353162" indent="0" algn="ctr">
              <a:buNone/>
              <a:defRPr>
                <a:solidFill>
                  <a:schemeClr val="tx1">
                    <a:tint val="75000"/>
                  </a:schemeClr>
                </a:solidFill>
              </a:defRPr>
            </a:lvl9pPr>
          </a:lstStyle>
          <a:p>
            <a:r>
              <a:rPr lang="en-US"/>
              <a:t>Click to edit Master subtitle style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1182" y="-2359"/>
            <a:ext cx="417909" cy="685750"/>
          </a:xfrm>
          <a:prstGeom prst="rect">
            <a:avLst/>
          </a:prstGeom>
        </p:spPr>
      </p:pic>
    </p:spTree>
    <p:extLst>
      <p:ext uri="{BB962C8B-B14F-4D97-AF65-F5344CB8AC3E}">
        <p14:creationId xmlns:p14="http://schemas.microsoft.com/office/powerpoint/2010/main" val="1830098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White - Top &amp; Bottom 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B8D6CA-D4AF-4FDC-9641-A8569C957DEB}" type="datetime1">
              <a:rPr lang="en-US" smtClean="0"/>
              <a:pPr/>
              <a:t>7/23/18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a:p>
        </p:txBody>
      </p:sp>
    </p:spTree>
    <p:extLst>
      <p:ext uri="{BB962C8B-B14F-4D97-AF65-F5344CB8AC3E}">
        <p14:creationId xmlns:p14="http://schemas.microsoft.com/office/powerpoint/2010/main" val="422853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White - Bottom Graphic">
    <p:spTree>
      <p:nvGrpSpPr>
        <p:cNvPr id="1" name=""/>
        <p:cNvGrpSpPr/>
        <p:nvPr/>
      </p:nvGrpSpPr>
      <p:grpSpPr>
        <a:xfrm>
          <a:off x="0" y="0"/>
          <a:ext cx="0" cy="0"/>
          <a:chOff x="0" y="0"/>
          <a:chExt cx="0" cy="0"/>
        </a:xfrm>
      </p:grpSpPr>
      <p:sp>
        <p:nvSpPr>
          <p:cNvPr id="8" name="Rectangle 7"/>
          <p:cNvSpPr/>
          <p:nvPr userDrawn="1"/>
        </p:nvSpPr>
        <p:spPr>
          <a:xfrm>
            <a:off x="0" y="0"/>
            <a:ext cx="12192002" cy="64420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B8D6CA-D4AF-4FDC-9641-A8569C957DEB}" type="datetime1">
              <a:rPr lang="en-US" smtClean="0"/>
              <a:pPr/>
              <a:t>7/23/18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White - No 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lang="en-US" smtClean="0">
                <a:solidFill>
                  <a:schemeClr val="tx1">
                    <a:lumMod val="75000"/>
                    <a:lumOff val="25000"/>
                  </a:schemeClr>
                </a:solidFill>
              </a:defRPr>
            </a:lvl1pPr>
          </a:lstStyle>
          <a:p>
            <a:fld id="{B3B8D6CA-D4AF-4FDC-9641-A8569C957DEB}" type="datetime1">
              <a:rPr lang="en-US" smtClean="0"/>
              <a:pPr/>
              <a:t>7/23/18</a:t>
            </a:fld>
            <a:endParaRPr lang="en-US"/>
          </a:p>
        </p:txBody>
      </p:sp>
      <p:sp>
        <p:nvSpPr>
          <p:cNvPr id="5" name="Footer Placeholder 4"/>
          <p:cNvSpPr>
            <a:spLocks noGrp="1"/>
          </p:cNvSpPr>
          <p:nvPr>
            <p:ph type="ftr" sz="quarter" idx="11"/>
          </p:nvPr>
        </p:nvSpPr>
        <p:spPr/>
        <p:txBody>
          <a:bodyPr/>
          <a:lstStyle>
            <a:lvl1pPr>
              <a:defRPr lang="en-US">
                <a:solidFill>
                  <a:schemeClr val="tx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lang="en-US" smtClean="0">
                <a:solidFill>
                  <a:schemeClr val="tx1">
                    <a:lumMod val="75000"/>
                    <a:lumOff val="25000"/>
                  </a:schemeClr>
                </a:solidFill>
              </a:defRPr>
            </a:lvl1pPr>
          </a:lstStyle>
          <a:p>
            <a:pPr algn="ctr"/>
            <a:fld id="{90156F56-D5AE-4C6F-B826-C69D1BC521BB}" type="slidenum">
              <a:rPr lang="en-US" smtClean="0"/>
              <a:pPr algn="ctr"/>
              <a:t>‹#›</a:t>
            </a:fld>
            <a:endParaRPr lang="en-US"/>
          </a:p>
        </p:txBody>
      </p:sp>
      <p:sp>
        <p:nvSpPr>
          <p:cNvPr id="9" name="Rectangle 21"/>
          <p:cNvSpPr>
            <a:spLocks noChangeArrowheads="1"/>
          </p:cNvSpPr>
          <p:nvPr userDrawn="1"/>
        </p:nvSpPr>
        <p:spPr bwMode="auto">
          <a:xfrm>
            <a:off x="304720" y="6487239"/>
            <a:ext cx="5181679" cy="107722"/>
          </a:xfrm>
          <a:prstGeom prst="rect">
            <a:avLst/>
          </a:prstGeom>
          <a:noFill/>
          <a:ln w="9525">
            <a:noFill/>
            <a:miter lim="800000"/>
            <a:headEnd/>
            <a:tailEnd/>
          </a:ln>
        </p:spPr>
        <p:txBody>
          <a:bodyPr wrap="square" lIns="0" tIns="0" rIns="0" bIns="0" anchor="b">
            <a:spAutoFit/>
          </a:bodyPr>
          <a:lstStyle/>
          <a:p>
            <a:r>
              <a:rPr lang="en-US" sz="700">
                <a:solidFill>
                  <a:schemeClr val="tx1">
                    <a:lumMod val="75000"/>
                    <a:lumOff val="25000"/>
                  </a:schemeClr>
                </a:solidFill>
                <a:latin typeface="Adobe Clean" pitchFamily="-111" charset="0"/>
              </a:rPr>
              <a:t>© 2017 Adobe Systems Incorporated.  All Rights Reserved.  Adobe Confidential.</a:t>
            </a:r>
          </a:p>
        </p:txBody>
      </p:sp>
      <p:pic>
        <p:nvPicPr>
          <p:cNvPr id="10" name="Picture 9"/>
          <p:cNvPicPr>
            <a:picLocks noChangeAspect="1"/>
          </p:cNvPicPr>
          <p:nvPr userDrawn="1"/>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1696697" y="6528875"/>
            <a:ext cx="187408" cy="258055"/>
          </a:xfrm>
          <a:prstGeom prst="rect">
            <a:avLst/>
          </a:prstGeom>
        </p:spPr>
      </p:pic>
    </p:spTree>
    <p:extLst>
      <p:ext uri="{BB962C8B-B14F-4D97-AF65-F5344CB8AC3E}">
        <p14:creationId xmlns:p14="http://schemas.microsoft.com/office/powerpoint/2010/main" val="4030783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Gray - Top &amp; Bottom Graphic">
    <p:spTree>
      <p:nvGrpSpPr>
        <p:cNvPr id="1" name=""/>
        <p:cNvGrpSpPr/>
        <p:nvPr/>
      </p:nvGrpSpPr>
      <p:grpSpPr>
        <a:xfrm>
          <a:off x="0" y="0"/>
          <a:ext cx="0" cy="0"/>
          <a:chOff x="0" y="0"/>
          <a:chExt cx="0" cy="0"/>
        </a:xfrm>
      </p:grpSpPr>
      <p:sp>
        <p:nvSpPr>
          <p:cNvPr id="13" name="Rectangle 5"/>
          <p:cNvSpPr>
            <a:spLocks noChangeArrowheads="1"/>
          </p:cNvSpPr>
          <p:nvPr userDrawn="1"/>
        </p:nvSpPr>
        <p:spPr bwMode="auto">
          <a:xfrm>
            <a:off x="0" y="225630"/>
            <a:ext cx="12188825" cy="6216734"/>
          </a:xfrm>
          <a:prstGeom prst="rect">
            <a:avLst/>
          </a:prstGeom>
          <a:solidFill>
            <a:srgbClr val="5D676A"/>
          </a:solidFill>
          <a:ln w="12700">
            <a:miter lim="400000"/>
          </a:ln>
        </p:spPr>
        <p:txBody>
          <a:bodyPr lIns="0" tIns="0" rIns="0" bIns="0" anchor="ctr"/>
          <a:lstStyle/>
          <a:p>
            <a:pPr lvl="0" algn="ctr" defTabSz="825500"/>
            <a:endParaRPr lang="en-US" sz="3600">
              <a:solidFill>
                <a:srgbClr val="FFFFFF"/>
              </a:solidFill>
              <a:latin typeface="+mj-lt"/>
              <a:ea typeface="+mj-ea"/>
              <a:cs typeface="+mj-cs"/>
              <a:sym typeface="Helvetica Light"/>
            </a:endParaRP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B8D6CA-D4AF-4FDC-9641-A8569C957DEB}" type="datetime1">
              <a:rPr lang="en-US" smtClean="0"/>
              <a:pPr/>
              <a:t>7/23/18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a:p>
        </p:txBody>
      </p:sp>
    </p:spTree>
    <p:extLst>
      <p:ext uri="{BB962C8B-B14F-4D97-AF65-F5344CB8AC3E}">
        <p14:creationId xmlns:p14="http://schemas.microsoft.com/office/powerpoint/2010/main" val="1515146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Gray - Bottom Graphic">
    <p:spTree>
      <p:nvGrpSpPr>
        <p:cNvPr id="1" name=""/>
        <p:cNvGrpSpPr/>
        <p:nvPr/>
      </p:nvGrpSpPr>
      <p:grpSpPr>
        <a:xfrm>
          <a:off x="0" y="0"/>
          <a:ext cx="0" cy="0"/>
          <a:chOff x="0" y="0"/>
          <a:chExt cx="0" cy="0"/>
        </a:xfrm>
      </p:grpSpPr>
      <p:sp>
        <p:nvSpPr>
          <p:cNvPr id="12" name="Rectangle 11"/>
          <p:cNvSpPr/>
          <p:nvPr userDrawn="1"/>
        </p:nvSpPr>
        <p:spPr>
          <a:xfrm>
            <a:off x="0" y="0"/>
            <a:ext cx="12192002" cy="6442076"/>
          </a:xfrm>
          <a:prstGeom prst="rect">
            <a:avLst/>
          </a:prstGeom>
          <a:solidFill>
            <a:srgbClr val="5D6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B8D6CA-D4AF-4FDC-9641-A8569C957DEB}" type="datetime1">
              <a:rPr lang="en-US" smtClean="0"/>
              <a:pPr/>
              <a:t>7/23/18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a:p>
        </p:txBody>
      </p:sp>
    </p:spTree>
    <p:extLst>
      <p:ext uri="{BB962C8B-B14F-4D97-AF65-F5344CB8AC3E}">
        <p14:creationId xmlns:p14="http://schemas.microsoft.com/office/powerpoint/2010/main" val="3795723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Gray - No Graphic">
    <p:spTree>
      <p:nvGrpSpPr>
        <p:cNvPr id="1" name=""/>
        <p:cNvGrpSpPr/>
        <p:nvPr/>
      </p:nvGrpSpPr>
      <p:grpSpPr>
        <a:xfrm>
          <a:off x="0" y="0"/>
          <a:ext cx="0" cy="0"/>
          <a:chOff x="0" y="0"/>
          <a:chExt cx="0" cy="0"/>
        </a:xfrm>
      </p:grpSpPr>
      <p:sp>
        <p:nvSpPr>
          <p:cNvPr id="7" name="Rectangle 5"/>
          <p:cNvSpPr>
            <a:spLocks noChangeArrowheads="1"/>
          </p:cNvSpPr>
          <p:nvPr userDrawn="1"/>
        </p:nvSpPr>
        <p:spPr bwMode="auto">
          <a:xfrm>
            <a:off x="0" y="0"/>
            <a:ext cx="12188825" cy="6858000"/>
          </a:xfrm>
          <a:prstGeom prst="rect">
            <a:avLst/>
          </a:prstGeom>
          <a:solidFill>
            <a:srgbClr val="5D676A"/>
          </a:solidFill>
          <a:ln w="12700">
            <a:miter lim="400000"/>
          </a:ln>
        </p:spPr>
        <p:txBody>
          <a:bodyPr lIns="0" tIns="0" rIns="0" bIns="0" anchor="ctr"/>
          <a:lstStyle/>
          <a:p>
            <a:pPr lvl="0" algn="ctr" defTabSz="825500"/>
            <a:endParaRPr lang="en-US" sz="3600">
              <a:solidFill>
                <a:srgbClr val="FFFFFF"/>
              </a:solidFill>
              <a:latin typeface="+mj-lt"/>
              <a:ea typeface="+mj-ea"/>
              <a:cs typeface="+mj-cs"/>
              <a:sym typeface="Helvetica Light"/>
            </a:endParaRP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B8D6CA-D4AF-4FDC-9641-A8569C957DEB}" type="datetime1">
              <a:rPr lang="en-US" smtClean="0"/>
              <a:pPr/>
              <a:t>7/23/18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96697" y="6528875"/>
            <a:ext cx="187408" cy="258055"/>
          </a:xfrm>
          <a:prstGeom prst="rect">
            <a:avLst/>
          </a:prstGeom>
        </p:spPr>
      </p:pic>
      <p:sp>
        <p:nvSpPr>
          <p:cNvPr id="10" name="Rectangle 21"/>
          <p:cNvSpPr>
            <a:spLocks noChangeArrowheads="1"/>
          </p:cNvSpPr>
          <p:nvPr userDrawn="1"/>
        </p:nvSpPr>
        <p:spPr bwMode="auto">
          <a:xfrm>
            <a:off x="304720" y="6487239"/>
            <a:ext cx="5181679" cy="107722"/>
          </a:xfrm>
          <a:prstGeom prst="rect">
            <a:avLst/>
          </a:prstGeom>
          <a:noFill/>
          <a:ln w="9525">
            <a:noFill/>
            <a:miter lim="800000"/>
            <a:headEnd/>
            <a:tailEnd/>
          </a:ln>
        </p:spPr>
        <p:txBody>
          <a:bodyPr wrap="square" lIns="0" tIns="0" rIns="0" bIns="0" anchor="b">
            <a:spAutoFit/>
          </a:bodyPr>
          <a:lstStyle/>
          <a:p>
            <a:r>
              <a:rPr lang="en-US" sz="700">
                <a:solidFill>
                  <a:srgbClr val="FFFFFF"/>
                </a:solidFill>
                <a:latin typeface="Adobe Clean" pitchFamily="-111" charset="0"/>
              </a:rPr>
              <a:t>© 2017 Adobe Systems Incorporated.  All Rights Reserved.  Adobe Confidential.</a:t>
            </a:r>
          </a:p>
        </p:txBody>
      </p:sp>
    </p:spTree>
    <p:extLst>
      <p:ext uri="{BB962C8B-B14F-4D97-AF65-F5344CB8AC3E}">
        <p14:creationId xmlns:p14="http://schemas.microsoft.com/office/powerpoint/2010/main" val="83399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Black - Top &amp; Bottom Graphic">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0" y="225630"/>
            <a:ext cx="12188825" cy="6216734"/>
          </a:xfrm>
          <a:prstGeom prst="rect">
            <a:avLst/>
          </a:prstGeom>
          <a:solidFill>
            <a:schemeClr val="tx1"/>
          </a:solidFill>
          <a:ln w="12700">
            <a:miter lim="400000"/>
          </a:ln>
        </p:spPr>
        <p:txBody>
          <a:bodyPr lIns="0" tIns="0" rIns="0" bIns="0" anchor="ctr"/>
          <a:lstStyle/>
          <a:p>
            <a:pPr lvl="0" algn="ctr" defTabSz="825500"/>
            <a:endParaRPr lang="en-US" sz="3600">
              <a:solidFill>
                <a:srgbClr val="FFFFFF"/>
              </a:solidFill>
              <a:latin typeface="+mj-lt"/>
              <a:ea typeface="+mj-ea"/>
              <a:cs typeface="+mj-cs"/>
              <a:sym typeface="Helvetica Light"/>
            </a:endParaRP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B8D6CA-D4AF-4FDC-9641-A8569C957DEB}" type="datetime1">
              <a:rPr lang="en-US" smtClean="0"/>
              <a:pPr/>
              <a:t>7/23/18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a:p>
        </p:txBody>
      </p:sp>
    </p:spTree>
    <p:extLst>
      <p:ext uri="{BB962C8B-B14F-4D97-AF65-F5344CB8AC3E}">
        <p14:creationId xmlns:p14="http://schemas.microsoft.com/office/powerpoint/2010/main" val="1751932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 y="0"/>
            <a:ext cx="12188821" cy="6856211"/>
          </a:xfrm>
          <a:prstGeom prst="rect">
            <a:avLst/>
          </a:prstGeom>
        </p:spPr>
      </p:pic>
      <p:sp>
        <p:nvSpPr>
          <p:cNvPr id="12" name="Rectangle 5"/>
          <p:cNvSpPr>
            <a:spLocks noChangeArrowheads="1"/>
          </p:cNvSpPr>
          <p:nvPr userDrawn="1"/>
        </p:nvSpPr>
        <p:spPr bwMode="auto">
          <a:xfrm>
            <a:off x="0" y="225630"/>
            <a:ext cx="12188825" cy="6216734"/>
          </a:xfrm>
          <a:prstGeom prst="rect">
            <a:avLst/>
          </a:prstGeom>
          <a:solidFill>
            <a:schemeClr val="bg1"/>
          </a:solidFill>
          <a:ln w="12700">
            <a:miter lim="400000"/>
          </a:ln>
        </p:spPr>
        <p:txBody>
          <a:bodyPr lIns="0" tIns="0" rIns="0" bIns="0" anchor="ctr"/>
          <a:lstStyle/>
          <a:p>
            <a:pPr lvl="0" algn="ctr" defTabSz="825500"/>
            <a:endParaRPr lang="en-US" sz="3600">
              <a:solidFill>
                <a:srgbClr val="FFFFFF"/>
              </a:solidFill>
              <a:latin typeface="+mj-lt"/>
              <a:ea typeface="+mj-ea"/>
              <a:cs typeface="+mj-cs"/>
              <a:sym typeface="Helvetica Light"/>
            </a:endParaRPr>
          </a:p>
        </p:txBody>
      </p:sp>
      <p:pic>
        <p:nvPicPr>
          <p:cNvPr id="10" name="Picture 9"/>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1696697" y="6528875"/>
            <a:ext cx="187408" cy="258055"/>
          </a:xfrm>
          <a:prstGeom prst="rect">
            <a:avLst/>
          </a:prstGeom>
        </p:spPr>
      </p:pic>
      <p:sp>
        <p:nvSpPr>
          <p:cNvPr id="9" name="Rectangle 21"/>
          <p:cNvSpPr>
            <a:spLocks noChangeArrowheads="1"/>
          </p:cNvSpPr>
          <p:nvPr userDrawn="1"/>
        </p:nvSpPr>
        <p:spPr bwMode="auto">
          <a:xfrm>
            <a:off x="304720" y="6487239"/>
            <a:ext cx="5181679" cy="107722"/>
          </a:xfrm>
          <a:prstGeom prst="rect">
            <a:avLst/>
          </a:prstGeom>
          <a:noFill/>
          <a:ln w="9525">
            <a:noFill/>
            <a:miter lim="800000"/>
            <a:headEnd/>
            <a:tailEnd/>
          </a:ln>
        </p:spPr>
        <p:txBody>
          <a:bodyPr wrap="square" lIns="0" tIns="0" rIns="0" bIns="0" anchor="b">
            <a:spAutoFit/>
          </a:bodyPr>
          <a:lstStyle/>
          <a:p>
            <a:r>
              <a:rPr lang="en-US" sz="700">
                <a:solidFill>
                  <a:srgbClr val="FFFFFF"/>
                </a:solidFill>
                <a:latin typeface="Adobe Clean" pitchFamily="-111" charset="0"/>
              </a:rPr>
              <a:t>© 2017 Adobe Systems Incorporated.  All Rights Reserved.  Adobe Confidential.</a:t>
            </a:r>
          </a:p>
        </p:txBody>
      </p:sp>
      <p:sp>
        <p:nvSpPr>
          <p:cNvPr id="4" name="Date Placeholder 3"/>
          <p:cNvSpPr>
            <a:spLocks noGrp="1"/>
          </p:cNvSpPr>
          <p:nvPr>
            <p:ph type="dt" sz="half" idx="2"/>
          </p:nvPr>
        </p:nvSpPr>
        <p:spPr>
          <a:xfrm>
            <a:off x="5586545" y="6629400"/>
            <a:ext cx="1015735" cy="168274"/>
          </a:xfrm>
          <a:prstGeom prst="rect">
            <a:avLst/>
          </a:prstGeom>
        </p:spPr>
        <p:txBody>
          <a:bodyPr vert="horz" lIns="108829" tIns="54414" rIns="108829" bIns="54414" rtlCol="0" anchor="ctr"/>
          <a:lstStyle>
            <a:lvl1pPr algn="ctr">
              <a:defRPr sz="800">
                <a:solidFill>
                  <a:schemeClr val="bg1"/>
                </a:solidFill>
              </a:defRPr>
            </a:lvl1pPr>
          </a:lstStyle>
          <a:p>
            <a:fld id="{3AB78257-7A7E-4BBC-BB44-767E213B120F}" type="datetime1">
              <a:rPr lang="en-US" smtClean="0"/>
              <a:pPr/>
              <a:t>7/23/18</a:t>
            </a:fld>
            <a:endParaRPr lang="en-US"/>
          </a:p>
        </p:txBody>
      </p:sp>
      <p:sp>
        <p:nvSpPr>
          <p:cNvPr id="5" name="Footer Placeholder 4"/>
          <p:cNvSpPr>
            <a:spLocks noGrp="1"/>
          </p:cNvSpPr>
          <p:nvPr>
            <p:ph type="ftr" sz="quarter" idx="3"/>
          </p:nvPr>
        </p:nvSpPr>
        <p:spPr>
          <a:xfrm>
            <a:off x="281441" y="6629400"/>
            <a:ext cx="5203530" cy="168274"/>
          </a:xfrm>
          <a:prstGeom prst="rect">
            <a:avLst/>
          </a:prstGeom>
        </p:spPr>
        <p:txBody>
          <a:bodyPr vert="horz" lIns="0" tIns="54414" rIns="108829" bIns="54414" rtlCol="0" anchor="ctr"/>
          <a:lstStyle>
            <a:lvl1pPr algn="l">
              <a:defRPr sz="800">
                <a:solidFill>
                  <a:schemeClr val="bg1"/>
                </a:solidFill>
              </a:defRPr>
            </a:lvl1pPr>
          </a:lstStyle>
          <a:p>
            <a:endParaRPr lang="en-US"/>
          </a:p>
        </p:txBody>
      </p:sp>
      <p:sp>
        <p:nvSpPr>
          <p:cNvPr id="6" name="Slide Number Placeholder 5"/>
          <p:cNvSpPr>
            <a:spLocks noGrp="1"/>
          </p:cNvSpPr>
          <p:nvPr>
            <p:ph type="sldNum" sz="quarter" idx="4"/>
          </p:nvPr>
        </p:nvSpPr>
        <p:spPr>
          <a:xfrm>
            <a:off x="5586545" y="6477000"/>
            <a:ext cx="1015735" cy="168274"/>
          </a:xfrm>
          <a:prstGeom prst="rect">
            <a:avLst/>
          </a:prstGeom>
        </p:spPr>
        <p:txBody>
          <a:bodyPr vert="horz" lIns="108829" tIns="54414" rIns="108829" bIns="54414" rtlCol="0" anchor="ctr"/>
          <a:lstStyle>
            <a:lvl1pPr algn="r">
              <a:defRPr sz="800">
                <a:solidFill>
                  <a:schemeClr val="bg1"/>
                </a:solidFill>
              </a:defRPr>
            </a:lvl1pPr>
          </a:lstStyle>
          <a:p>
            <a:pPr algn="ctr"/>
            <a:fld id="{90156F56-D5AE-4C6F-B826-C69D1BC521BB}" type="slidenum">
              <a:rPr lang="en-US" smtClean="0"/>
              <a:pPr algn="ctr"/>
              <a:t>‹#›</a:t>
            </a:fld>
            <a:endParaRPr lang="en-US"/>
          </a:p>
        </p:txBody>
      </p:sp>
      <p:sp>
        <p:nvSpPr>
          <p:cNvPr id="2" name="Title Placeholder 1"/>
          <p:cNvSpPr>
            <a:spLocks noGrp="1"/>
          </p:cNvSpPr>
          <p:nvPr>
            <p:ph type="title"/>
          </p:nvPr>
        </p:nvSpPr>
        <p:spPr>
          <a:xfrm>
            <a:off x="304721" y="287507"/>
            <a:ext cx="11579384" cy="593725"/>
          </a:xfrm>
          <a:prstGeom prst="rect">
            <a:avLst/>
          </a:prstGeom>
        </p:spPr>
        <p:txBody>
          <a:bodyPr vert="horz" lIns="108829" tIns="54414" rIns="108829" bIns="54414" rtlCol="0" anchor="ctr">
            <a:noAutofit/>
          </a:bodyPr>
          <a:lstStyle/>
          <a:p>
            <a:r>
              <a:rPr lang="en-US"/>
              <a:t>Click to edit Master title style</a:t>
            </a:r>
          </a:p>
        </p:txBody>
      </p:sp>
      <p:sp>
        <p:nvSpPr>
          <p:cNvPr id="3" name="Text Placeholder 2"/>
          <p:cNvSpPr>
            <a:spLocks noGrp="1"/>
          </p:cNvSpPr>
          <p:nvPr>
            <p:ph type="body" idx="1"/>
          </p:nvPr>
        </p:nvSpPr>
        <p:spPr>
          <a:xfrm>
            <a:off x="304721" y="1143000"/>
            <a:ext cx="11579384" cy="5029200"/>
          </a:xfrm>
          <a:prstGeom prst="rect">
            <a:avLst/>
          </a:prstGeom>
        </p:spPr>
        <p:txBody>
          <a:bodyPr vert="horz" lIns="108829" tIns="54414" rIns="108829" bIns="5441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12302836" y="7252855"/>
            <a:ext cx="184731" cy="369332"/>
          </a:xfrm>
          <a:prstGeom prst="rect">
            <a:avLst/>
          </a:prstGeom>
          <a:noFill/>
        </p:spPr>
        <p:txBody>
          <a:bodyPr wrap="none" rtlCol="0">
            <a:spAutoFit/>
          </a:bodyPr>
          <a:lstStyle/>
          <a:p>
            <a:endParaRPr lang="en-US"/>
          </a:p>
        </p:txBody>
      </p:sp>
    </p:spTree>
  </p:cSld>
  <p:clrMap bg1="lt1" tx1="dk1" bg2="lt2" tx2="dk2" accent1="accent1" accent2="accent2" accent3="accent3" accent4="accent4" accent5="accent5" accent6="accent6" hlink="hlink" folHlink="folHlink"/>
  <p:sldLayoutIdLst>
    <p:sldLayoutId id="2147483662" r:id="rId1"/>
    <p:sldLayoutId id="2147483677" r:id="rId2"/>
    <p:sldLayoutId id="2147483678" r:id="rId3"/>
    <p:sldLayoutId id="2147483658" r:id="rId4"/>
    <p:sldLayoutId id="2147483681" r:id="rId5"/>
    <p:sldLayoutId id="2147483679" r:id="rId6"/>
    <p:sldLayoutId id="2147483675" r:id="rId7"/>
    <p:sldLayoutId id="2147483682" r:id="rId8"/>
    <p:sldLayoutId id="2147483680" r:id="rId9"/>
    <p:sldLayoutId id="2147483676" r:id="rId10"/>
    <p:sldLayoutId id="2147483683" r:id="rId11"/>
    <p:sldLayoutId id="2147483685" r:id="rId12"/>
    <p:sldLayoutId id="2147483686" r:id="rId13"/>
  </p:sldLayoutIdLst>
  <p:hf hdr="0" ftr="0" dt="0"/>
  <p:txStyles>
    <p:titleStyle>
      <a:lvl1pPr algn="l" defTabSz="1088291" rtl="0" eaLnBrk="1" latinLnBrk="0" hangingPunct="1">
        <a:spcBef>
          <a:spcPct val="0"/>
        </a:spcBef>
        <a:buNone/>
        <a:defRPr sz="3200" b="0" i="0" u="none" kern="1200">
          <a:solidFill>
            <a:schemeClr val="tx1">
              <a:lumMod val="75000"/>
              <a:lumOff val="25000"/>
            </a:schemeClr>
          </a:solidFill>
          <a:latin typeface="Adobe Clean Light" pitchFamily="34" charset="0"/>
          <a:ea typeface="+mj-ea"/>
          <a:cs typeface="+mj-cs"/>
        </a:defRPr>
      </a:lvl1pPr>
    </p:titleStyle>
    <p:bodyStyle>
      <a:lvl1pPr marL="274638" indent="-265113" algn="l" defTabSz="1088291" rtl="0" eaLnBrk="1" latinLnBrk="0" hangingPunct="1">
        <a:spcBef>
          <a:spcPts val="714"/>
        </a:spcBef>
        <a:buClr>
          <a:schemeClr val="bg1">
            <a:lumMod val="50000"/>
          </a:schemeClr>
        </a:buClr>
        <a:buSzPct val="70000"/>
        <a:buFont typeface="Wingdings" pitchFamily="2" charset="2"/>
        <a:buChar char="§"/>
        <a:defRPr sz="2400" kern="1200">
          <a:solidFill>
            <a:schemeClr val="tx1"/>
          </a:solidFill>
          <a:latin typeface="Adobe Clean Light" pitchFamily="34" charset="0"/>
          <a:ea typeface="+mn-ea"/>
          <a:cs typeface="+mn-cs"/>
        </a:defRPr>
      </a:lvl1pPr>
      <a:lvl2pPr marL="551703" indent="-275852" algn="l" defTabSz="1088291" rtl="0" eaLnBrk="1" latinLnBrk="0" hangingPunct="1">
        <a:spcBef>
          <a:spcPts val="714"/>
        </a:spcBef>
        <a:buClr>
          <a:schemeClr val="bg1">
            <a:lumMod val="50000"/>
          </a:schemeClr>
        </a:buClr>
        <a:buSzPct val="70000"/>
        <a:buFont typeface="Wingdings" pitchFamily="2" charset="2"/>
        <a:buChar char="§"/>
        <a:defRPr sz="2000" kern="1200">
          <a:solidFill>
            <a:schemeClr val="tx1"/>
          </a:solidFill>
          <a:latin typeface="+mn-lt"/>
          <a:ea typeface="+mn-ea"/>
          <a:cs typeface="+mn-cs"/>
        </a:defRPr>
      </a:lvl2pPr>
      <a:lvl3pPr marL="751979" indent="-200276" algn="l" defTabSz="1088291" rtl="0" eaLnBrk="1" latinLnBrk="0" hangingPunct="1">
        <a:spcBef>
          <a:spcPts val="714"/>
        </a:spcBef>
        <a:buClr>
          <a:schemeClr val="bg1">
            <a:lumMod val="50000"/>
          </a:schemeClr>
        </a:buClr>
        <a:buSzPct val="70000"/>
        <a:buFont typeface="Wingdings" pitchFamily="2" charset="2"/>
        <a:buChar char="§"/>
        <a:defRPr sz="1800" kern="1200">
          <a:solidFill>
            <a:schemeClr val="tx1"/>
          </a:solidFill>
          <a:latin typeface="+mn-lt"/>
          <a:ea typeface="+mn-ea"/>
          <a:cs typeface="+mn-cs"/>
        </a:defRPr>
      </a:lvl3pPr>
      <a:lvl4pPr marL="950366" indent="-198387" algn="l" defTabSz="1088291" rtl="0" eaLnBrk="1" latinLnBrk="0" hangingPunct="1">
        <a:spcBef>
          <a:spcPts val="714"/>
        </a:spcBef>
        <a:buClr>
          <a:schemeClr val="bg1">
            <a:lumMod val="50000"/>
          </a:schemeClr>
        </a:buClr>
        <a:buSzPct val="70000"/>
        <a:buFont typeface="Wingdings" pitchFamily="2" charset="2"/>
        <a:buChar char="§"/>
        <a:defRPr sz="1800" kern="1200">
          <a:solidFill>
            <a:schemeClr val="tx1"/>
          </a:solidFill>
          <a:latin typeface="+mn-lt"/>
          <a:ea typeface="+mn-ea"/>
          <a:cs typeface="+mn-cs"/>
        </a:defRPr>
      </a:lvl4pPr>
      <a:lvl5pPr marL="1088291" indent="-137926" algn="l" defTabSz="1088291" rtl="0" eaLnBrk="1" latinLnBrk="0" hangingPunct="1">
        <a:spcBef>
          <a:spcPts val="714"/>
        </a:spcBef>
        <a:buClr>
          <a:schemeClr val="bg1">
            <a:lumMod val="50000"/>
          </a:schemeClr>
        </a:buClr>
        <a:buSzPct val="70000"/>
        <a:buFont typeface="Wingdings" pitchFamily="2" charset="2"/>
        <a:buChar char="§"/>
        <a:defRPr sz="1400" kern="1200">
          <a:solidFill>
            <a:schemeClr val="tx1"/>
          </a:solidFill>
          <a:latin typeface="+mn-lt"/>
          <a:ea typeface="+mn-ea"/>
          <a:cs typeface="+mn-cs"/>
        </a:defRPr>
      </a:lvl5pPr>
      <a:lvl6pPr marL="2992799"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6944"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089"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235"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291" rtl="0" eaLnBrk="1" latinLnBrk="0" hangingPunct="1">
        <a:defRPr sz="2100" kern="1200">
          <a:solidFill>
            <a:schemeClr val="tx1"/>
          </a:solidFill>
          <a:latin typeface="+mn-lt"/>
          <a:ea typeface="+mn-ea"/>
          <a:cs typeface="+mn-cs"/>
        </a:defRPr>
      </a:lvl1pPr>
      <a:lvl2pPr marL="544145" algn="l" defTabSz="1088291" rtl="0" eaLnBrk="1" latinLnBrk="0" hangingPunct="1">
        <a:defRPr sz="2100" kern="1200">
          <a:solidFill>
            <a:schemeClr val="tx1"/>
          </a:solidFill>
          <a:latin typeface="+mn-lt"/>
          <a:ea typeface="+mn-ea"/>
          <a:cs typeface="+mn-cs"/>
        </a:defRPr>
      </a:lvl2pPr>
      <a:lvl3pPr marL="1088291" algn="l" defTabSz="1088291" rtl="0" eaLnBrk="1" latinLnBrk="0" hangingPunct="1">
        <a:defRPr sz="2100" kern="1200">
          <a:solidFill>
            <a:schemeClr val="tx1"/>
          </a:solidFill>
          <a:latin typeface="+mn-lt"/>
          <a:ea typeface="+mn-ea"/>
          <a:cs typeface="+mn-cs"/>
        </a:defRPr>
      </a:lvl3pPr>
      <a:lvl4pPr marL="1632436" algn="l" defTabSz="1088291" rtl="0" eaLnBrk="1" latinLnBrk="0" hangingPunct="1">
        <a:defRPr sz="2100" kern="1200">
          <a:solidFill>
            <a:schemeClr val="tx1"/>
          </a:solidFill>
          <a:latin typeface="+mn-lt"/>
          <a:ea typeface="+mn-ea"/>
          <a:cs typeface="+mn-cs"/>
        </a:defRPr>
      </a:lvl4pPr>
      <a:lvl5pPr marL="2176581" algn="l" defTabSz="1088291" rtl="0" eaLnBrk="1" latinLnBrk="0" hangingPunct="1">
        <a:defRPr sz="2100" kern="1200">
          <a:solidFill>
            <a:schemeClr val="tx1"/>
          </a:solidFill>
          <a:latin typeface="+mn-lt"/>
          <a:ea typeface="+mn-ea"/>
          <a:cs typeface="+mn-cs"/>
        </a:defRPr>
      </a:lvl5pPr>
      <a:lvl6pPr marL="2720726" algn="l" defTabSz="1088291" rtl="0" eaLnBrk="1" latinLnBrk="0" hangingPunct="1">
        <a:defRPr sz="2100" kern="1200">
          <a:solidFill>
            <a:schemeClr val="tx1"/>
          </a:solidFill>
          <a:latin typeface="+mn-lt"/>
          <a:ea typeface="+mn-ea"/>
          <a:cs typeface="+mn-cs"/>
        </a:defRPr>
      </a:lvl6pPr>
      <a:lvl7pPr marL="3264872" algn="l" defTabSz="1088291" rtl="0" eaLnBrk="1" latinLnBrk="0" hangingPunct="1">
        <a:defRPr sz="2100" kern="1200">
          <a:solidFill>
            <a:schemeClr val="tx1"/>
          </a:solidFill>
          <a:latin typeface="+mn-lt"/>
          <a:ea typeface="+mn-ea"/>
          <a:cs typeface="+mn-cs"/>
        </a:defRPr>
      </a:lvl7pPr>
      <a:lvl8pPr marL="3809017" algn="l" defTabSz="1088291" rtl="0" eaLnBrk="1" latinLnBrk="0" hangingPunct="1">
        <a:defRPr sz="2100" kern="1200">
          <a:solidFill>
            <a:schemeClr val="tx1"/>
          </a:solidFill>
          <a:latin typeface="+mn-lt"/>
          <a:ea typeface="+mn-ea"/>
          <a:cs typeface="+mn-cs"/>
        </a:defRPr>
      </a:lvl8pPr>
      <a:lvl9pPr marL="4353162" algn="l" defTabSz="1088291"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1182" y="1463975"/>
            <a:ext cx="10918220" cy="492443"/>
          </a:xfrm>
        </p:spPr>
        <p:txBody>
          <a:bodyPr/>
          <a:lstStyle/>
          <a:p>
            <a:r>
              <a:rPr lang="en-US" b="1" dirty="0"/>
              <a:t>CT Hackathon’18</a:t>
            </a:r>
          </a:p>
        </p:txBody>
      </p:sp>
      <p:sp>
        <p:nvSpPr>
          <p:cNvPr id="3" name="Subtitle 2"/>
          <p:cNvSpPr>
            <a:spLocks noGrp="1"/>
          </p:cNvSpPr>
          <p:nvPr>
            <p:ph type="subTitle" idx="1"/>
          </p:nvPr>
        </p:nvSpPr>
        <p:spPr>
          <a:xfrm>
            <a:off x="641182" y="1990491"/>
            <a:ext cx="10918220" cy="323165"/>
          </a:xfrm>
        </p:spPr>
        <p:txBody>
          <a:bodyPr vert="horz" wrap="square" lIns="0" tIns="0" rIns="0" bIns="0" rtlCol="0" anchor="t">
            <a:spAutoFit/>
          </a:bodyPr>
          <a:lstStyle/>
          <a:p>
            <a:r>
              <a:rPr lang="en-US" dirty="0" err="1"/>
              <a:t>Coretech</a:t>
            </a:r>
            <a:r>
              <a:rPr lang="en-US" dirty="0"/>
              <a:t> Hackathon 2018 – </a:t>
            </a:r>
            <a:r>
              <a:rPr lang="en-US" i="1" dirty="0"/>
              <a:t>where ideas meet implementations…</a:t>
            </a:r>
          </a:p>
        </p:txBody>
      </p:sp>
    </p:spTree>
    <p:extLst>
      <p:ext uri="{BB962C8B-B14F-4D97-AF65-F5344CB8AC3E}">
        <p14:creationId xmlns:p14="http://schemas.microsoft.com/office/powerpoint/2010/main" val="2080042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82E01-6148-6E46-976D-15D057F49A5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7AD16CB-29DE-A64B-A265-4AA0CE02F562}"/>
              </a:ext>
            </a:extLst>
          </p:cNvPr>
          <p:cNvSpPr>
            <a:spLocks noGrp="1"/>
          </p:cNvSpPr>
          <p:nvPr>
            <p:ph idx="1"/>
          </p:nvPr>
        </p:nvSpPr>
        <p:spPr/>
        <p:txBody>
          <a:bodyPr>
            <a:normAutofit/>
          </a:bodyPr>
          <a:lstStyle/>
          <a:p>
            <a:pPr algn="ctr"/>
            <a:r>
              <a:rPr lang="en-US" sz="9600" b="1" dirty="0"/>
              <a:t>Thank You </a:t>
            </a:r>
          </a:p>
        </p:txBody>
      </p:sp>
      <p:sp>
        <p:nvSpPr>
          <p:cNvPr id="4" name="Slide Number Placeholder 3">
            <a:extLst>
              <a:ext uri="{FF2B5EF4-FFF2-40B4-BE49-F238E27FC236}">
                <a16:creationId xmlns:a16="http://schemas.microsoft.com/office/drawing/2014/main" id="{D4AA43E9-81E4-F340-8C81-67EB7409F18B}"/>
              </a:ext>
            </a:extLst>
          </p:cNvPr>
          <p:cNvSpPr>
            <a:spLocks noGrp="1"/>
          </p:cNvSpPr>
          <p:nvPr>
            <p:ph type="sldNum" sz="quarter" idx="12"/>
          </p:nvPr>
        </p:nvSpPr>
        <p:spPr/>
        <p:txBody>
          <a:bodyPr/>
          <a:lstStyle/>
          <a:p>
            <a:pPr algn="ctr"/>
            <a:fld id="{90156F56-D5AE-4C6F-B826-C69D1BC521BB}" type="slidenum">
              <a:rPr lang="en-US" smtClean="0"/>
              <a:pPr algn="ctr"/>
              <a:t>10</a:t>
            </a:fld>
            <a:endParaRPr lang="en-US"/>
          </a:p>
        </p:txBody>
      </p:sp>
    </p:spTree>
    <p:extLst>
      <p:ext uri="{BB962C8B-B14F-4D97-AF65-F5344CB8AC3E}">
        <p14:creationId xmlns:p14="http://schemas.microsoft.com/office/powerpoint/2010/main" val="328322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4339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721" y="479394"/>
            <a:ext cx="11579384" cy="663606"/>
          </a:xfrm>
        </p:spPr>
        <p:txBody>
          <a:bodyPr/>
          <a:lstStyle/>
          <a:p>
            <a:pPr algn="ctr"/>
            <a:r>
              <a:rPr lang="en-US" b="1" dirty="0"/>
              <a:t>Image Theft (Copyright) Detection </a:t>
            </a:r>
            <a:br>
              <a:rPr lang="en-US" b="1" dirty="0"/>
            </a:br>
            <a:r>
              <a:rPr lang="en-US" b="1" dirty="0"/>
              <a:t>using Perceptual Hash Algorithm</a:t>
            </a:r>
          </a:p>
        </p:txBody>
      </p:sp>
      <p:sp>
        <p:nvSpPr>
          <p:cNvPr id="6" name="Content Placeholder 5"/>
          <p:cNvSpPr>
            <a:spLocks noGrp="1"/>
          </p:cNvSpPr>
          <p:nvPr>
            <p:ph idx="1"/>
          </p:nvPr>
        </p:nvSpPr>
        <p:spPr/>
        <p:txBody>
          <a:bodyPr vert="horz" lIns="108829" tIns="54414" rIns="108829" bIns="54414" rtlCol="0" anchor="t">
            <a:normAutofit/>
          </a:bodyPr>
          <a:lstStyle/>
          <a:p>
            <a:pPr marL="9525" indent="0">
              <a:buNone/>
            </a:pPr>
            <a:endParaRPr lang="en-US" dirty="0"/>
          </a:p>
          <a:p>
            <a:pPr marL="274320" indent="-264795"/>
            <a:endParaRPr lang="en-US" dirty="0"/>
          </a:p>
          <a:p>
            <a:pPr marL="274320" indent="-264795"/>
            <a:endParaRPr lang="en-US" dirty="0"/>
          </a:p>
          <a:p>
            <a:pPr marL="9525" indent="0" algn="ctr">
              <a:buNone/>
            </a:pPr>
            <a:r>
              <a:rPr lang="en-US" dirty="0"/>
              <a:t>Team:  Naveen, Sunil, </a:t>
            </a:r>
            <a:r>
              <a:rPr lang="en-US" dirty="0" err="1"/>
              <a:t>Saumitra</a:t>
            </a:r>
            <a:endParaRPr lang="en-US" dirty="0"/>
          </a:p>
          <a:p>
            <a:pPr marL="274320" indent="-264795"/>
            <a:endParaRPr lang="en-US" dirty="0"/>
          </a:p>
          <a:p>
            <a:pPr marL="274320" indent="-264795"/>
            <a:endParaRPr lang="en-US" dirty="0">
              <a:latin typeface="Adobe Clean Light"/>
            </a:endParaRPr>
          </a:p>
          <a:p>
            <a:pPr marL="551180" lvl="1" indent="-275590"/>
            <a:endParaRPr lang="en-US" dirty="0">
              <a:latin typeface="Adobe Clean"/>
            </a:endParaRPr>
          </a:p>
          <a:p>
            <a:pPr marL="274320" indent="-264795"/>
            <a:endParaRPr lang="en-US" dirty="0">
              <a:latin typeface="Adobe Clean Light"/>
            </a:endParaRPr>
          </a:p>
          <a:p>
            <a:pPr marL="551180" lvl="1" indent="-275590"/>
            <a:endParaRPr lang="en-US" dirty="0"/>
          </a:p>
          <a:p>
            <a:pPr marL="551180" lvl="1" indent="-275590"/>
            <a:endParaRPr lang="en-US" dirty="0">
              <a:latin typeface="Adobe Clean"/>
            </a:endParaRPr>
          </a:p>
          <a:p>
            <a:pPr marL="274320" indent="-264795"/>
            <a:endParaRPr lang="en-US" dirty="0"/>
          </a:p>
          <a:p>
            <a:pPr marL="274320" indent="-264795"/>
            <a:endParaRPr lang="en-US" dirty="0"/>
          </a:p>
        </p:txBody>
      </p:sp>
      <p:sp>
        <p:nvSpPr>
          <p:cNvPr id="4" name="Slide Number Placeholder 3"/>
          <p:cNvSpPr>
            <a:spLocks noGrp="1"/>
          </p:cNvSpPr>
          <p:nvPr>
            <p:ph type="sldNum" sz="quarter" idx="12"/>
          </p:nvPr>
        </p:nvSpPr>
        <p:spPr/>
        <p:txBody>
          <a:bodyPr/>
          <a:lstStyle/>
          <a:p>
            <a:pPr algn="ctr"/>
            <a:fld id="{90156F56-D5AE-4C6F-B826-C69D1BC521BB}" type="slidenum">
              <a:rPr lang="en-US" smtClean="0"/>
              <a:pPr algn="ctr"/>
              <a:t>2</a:t>
            </a:fld>
            <a:endParaRPr lang="en-US"/>
          </a:p>
        </p:txBody>
      </p:sp>
    </p:spTree>
    <p:extLst>
      <p:ext uri="{BB962C8B-B14F-4D97-AF65-F5344CB8AC3E}">
        <p14:creationId xmlns:p14="http://schemas.microsoft.com/office/powerpoint/2010/main" val="107052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C3381-E541-E345-9812-386C6DCEBF38}"/>
              </a:ext>
            </a:extLst>
          </p:cNvPr>
          <p:cNvSpPr>
            <a:spLocks noGrp="1"/>
          </p:cNvSpPr>
          <p:nvPr>
            <p:ph type="title"/>
          </p:nvPr>
        </p:nvSpPr>
        <p:spPr/>
        <p:txBody>
          <a:bodyPr/>
          <a:lstStyle/>
          <a:p>
            <a:br>
              <a:rPr lang="en-IN" b="1" dirty="0"/>
            </a:br>
            <a:r>
              <a:rPr lang="en-IN" b="1" dirty="0"/>
              <a:t>What is a Perceptual Hash?</a:t>
            </a:r>
            <a:endParaRPr lang="en-US" b="1" dirty="0"/>
          </a:p>
        </p:txBody>
      </p:sp>
      <p:sp>
        <p:nvSpPr>
          <p:cNvPr id="3" name="Content Placeholder 2">
            <a:extLst>
              <a:ext uri="{FF2B5EF4-FFF2-40B4-BE49-F238E27FC236}">
                <a16:creationId xmlns:a16="http://schemas.microsoft.com/office/drawing/2014/main" id="{58A0B0CF-3C08-224F-BA83-686183C9FCF8}"/>
              </a:ext>
            </a:extLst>
          </p:cNvPr>
          <p:cNvSpPr>
            <a:spLocks noGrp="1"/>
          </p:cNvSpPr>
          <p:nvPr>
            <p:ph idx="1"/>
          </p:nvPr>
        </p:nvSpPr>
        <p:spPr>
          <a:xfrm>
            <a:off x="304721" y="1695634"/>
            <a:ext cx="11579384" cy="4243527"/>
          </a:xfrm>
        </p:spPr>
        <p:txBody>
          <a:bodyPr/>
          <a:lstStyle/>
          <a:p>
            <a:r>
              <a:rPr lang="en-IN" dirty="0"/>
              <a:t>A perceptual hash is a fingerprint of a multimedia file derived from various features from its content. Unlike cryptographic hash functions which rely on the avalanche effect of small changes in input leading to drastic changes in the output, perceptual hashes are "close" to one another if the features are similar.</a:t>
            </a:r>
            <a:endParaRPr lang="en-US" dirty="0"/>
          </a:p>
          <a:p>
            <a:endParaRPr lang="en-US" dirty="0"/>
          </a:p>
        </p:txBody>
      </p:sp>
      <p:sp>
        <p:nvSpPr>
          <p:cNvPr id="4" name="Slide Number Placeholder 3">
            <a:extLst>
              <a:ext uri="{FF2B5EF4-FFF2-40B4-BE49-F238E27FC236}">
                <a16:creationId xmlns:a16="http://schemas.microsoft.com/office/drawing/2014/main" id="{96CB4474-9606-534E-81C2-093C8B072934}"/>
              </a:ext>
            </a:extLst>
          </p:cNvPr>
          <p:cNvSpPr>
            <a:spLocks noGrp="1"/>
          </p:cNvSpPr>
          <p:nvPr>
            <p:ph type="sldNum" sz="quarter" idx="12"/>
          </p:nvPr>
        </p:nvSpPr>
        <p:spPr/>
        <p:txBody>
          <a:bodyPr/>
          <a:lstStyle/>
          <a:p>
            <a:pPr algn="ctr"/>
            <a:fld id="{90156F56-D5AE-4C6F-B826-C69D1BC521BB}" type="slidenum">
              <a:rPr lang="en-US" smtClean="0"/>
              <a:pPr algn="ctr"/>
              <a:t>3</a:t>
            </a:fld>
            <a:endParaRPr lang="en-US"/>
          </a:p>
        </p:txBody>
      </p:sp>
    </p:spTree>
    <p:extLst>
      <p:ext uri="{BB962C8B-B14F-4D97-AF65-F5344CB8AC3E}">
        <p14:creationId xmlns:p14="http://schemas.microsoft.com/office/powerpoint/2010/main" val="2732216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14284-99F1-9741-98CE-30FCCD38EB58}"/>
              </a:ext>
            </a:extLst>
          </p:cNvPr>
          <p:cNvSpPr>
            <a:spLocks noGrp="1"/>
          </p:cNvSpPr>
          <p:nvPr>
            <p:ph type="title"/>
          </p:nvPr>
        </p:nvSpPr>
        <p:spPr>
          <a:xfrm>
            <a:off x="304721" y="523783"/>
            <a:ext cx="11579384" cy="763479"/>
          </a:xfrm>
        </p:spPr>
        <p:txBody>
          <a:bodyPr/>
          <a:lstStyle/>
          <a:p>
            <a:r>
              <a:rPr lang="en-IN" b="1" dirty="0"/>
              <a:t>Relevance of Perceptual Hashing</a:t>
            </a:r>
            <a:br>
              <a:rPr lang="en-IN" b="1" dirty="0"/>
            </a:br>
            <a:endParaRPr lang="en-US" dirty="0"/>
          </a:p>
        </p:txBody>
      </p:sp>
      <p:sp>
        <p:nvSpPr>
          <p:cNvPr id="3" name="Content Placeholder 2">
            <a:extLst>
              <a:ext uri="{FF2B5EF4-FFF2-40B4-BE49-F238E27FC236}">
                <a16:creationId xmlns:a16="http://schemas.microsoft.com/office/drawing/2014/main" id="{6F152C00-74E1-E44E-BB17-13C60BF7DE3F}"/>
              </a:ext>
            </a:extLst>
          </p:cNvPr>
          <p:cNvSpPr>
            <a:spLocks noGrp="1"/>
          </p:cNvSpPr>
          <p:nvPr>
            <p:ph idx="1"/>
          </p:nvPr>
        </p:nvSpPr>
        <p:spPr>
          <a:xfrm>
            <a:off x="304721" y="1704512"/>
            <a:ext cx="11579384" cy="4467687"/>
          </a:xfrm>
        </p:spPr>
        <p:txBody>
          <a:bodyPr/>
          <a:lstStyle/>
          <a:p>
            <a:r>
              <a:rPr lang="en-IN" dirty="0"/>
              <a:t>Perceptual hashes must be robust enough to take into account transformations or "attacks" on a given input and yet be flexible enough to distinguish between dissimilar files. Such attacks can include rotation, skew, contrast adjustment and different compression/formats. All of these challenges make perceptual hashing an interesting field of study and at the forefront of computer science research.</a:t>
            </a:r>
            <a:endParaRPr lang="en-US" dirty="0"/>
          </a:p>
          <a:p>
            <a:endParaRPr lang="en-US" dirty="0"/>
          </a:p>
        </p:txBody>
      </p:sp>
      <p:sp>
        <p:nvSpPr>
          <p:cNvPr id="4" name="Slide Number Placeholder 3">
            <a:extLst>
              <a:ext uri="{FF2B5EF4-FFF2-40B4-BE49-F238E27FC236}">
                <a16:creationId xmlns:a16="http://schemas.microsoft.com/office/drawing/2014/main" id="{BDCDF097-09CC-E144-A5E3-F6201939A55D}"/>
              </a:ext>
            </a:extLst>
          </p:cNvPr>
          <p:cNvSpPr>
            <a:spLocks noGrp="1"/>
          </p:cNvSpPr>
          <p:nvPr>
            <p:ph type="sldNum" sz="quarter" idx="12"/>
          </p:nvPr>
        </p:nvSpPr>
        <p:spPr/>
        <p:txBody>
          <a:bodyPr/>
          <a:lstStyle/>
          <a:p>
            <a:pPr algn="ctr"/>
            <a:fld id="{90156F56-D5AE-4C6F-B826-C69D1BC521BB}" type="slidenum">
              <a:rPr lang="en-US" smtClean="0"/>
              <a:pPr algn="ctr"/>
              <a:t>4</a:t>
            </a:fld>
            <a:endParaRPr lang="en-US"/>
          </a:p>
        </p:txBody>
      </p:sp>
    </p:spTree>
    <p:extLst>
      <p:ext uri="{BB962C8B-B14F-4D97-AF65-F5344CB8AC3E}">
        <p14:creationId xmlns:p14="http://schemas.microsoft.com/office/powerpoint/2010/main" val="1391358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62136-2865-BD4F-B631-A5DF2E64B040}"/>
              </a:ext>
            </a:extLst>
          </p:cNvPr>
          <p:cNvSpPr>
            <a:spLocks noGrp="1"/>
          </p:cNvSpPr>
          <p:nvPr>
            <p:ph type="title"/>
          </p:nvPr>
        </p:nvSpPr>
        <p:spPr>
          <a:xfrm>
            <a:off x="304721" y="390617"/>
            <a:ext cx="11579384" cy="674703"/>
          </a:xfrm>
        </p:spPr>
        <p:txBody>
          <a:bodyPr/>
          <a:lstStyle/>
          <a:p>
            <a:r>
              <a:rPr lang="en-US" b="1" dirty="0"/>
              <a:t>Potential Applications of PHASH</a:t>
            </a:r>
          </a:p>
        </p:txBody>
      </p:sp>
      <p:sp>
        <p:nvSpPr>
          <p:cNvPr id="3" name="Content Placeholder 2">
            <a:extLst>
              <a:ext uri="{FF2B5EF4-FFF2-40B4-BE49-F238E27FC236}">
                <a16:creationId xmlns:a16="http://schemas.microsoft.com/office/drawing/2014/main" id="{F9FD4037-0485-BA40-84EA-198E37404AC5}"/>
              </a:ext>
            </a:extLst>
          </p:cNvPr>
          <p:cNvSpPr>
            <a:spLocks noGrp="1"/>
          </p:cNvSpPr>
          <p:nvPr>
            <p:ph idx="1"/>
          </p:nvPr>
        </p:nvSpPr>
        <p:spPr>
          <a:xfrm>
            <a:off x="304721" y="1677880"/>
            <a:ext cx="11579384" cy="4494320"/>
          </a:xfrm>
        </p:spPr>
        <p:txBody>
          <a:bodyPr/>
          <a:lstStyle/>
          <a:p>
            <a:r>
              <a:rPr lang="en-IN" dirty="0"/>
              <a:t>Potential applications include :-</a:t>
            </a:r>
          </a:p>
          <a:p>
            <a:pPr marL="9525" indent="0">
              <a:buNone/>
            </a:pPr>
            <a:r>
              <a:rPr lang="en-IN" dirty="0"/>
              <a:t>    1. Copyright protection, </a:t>
            </a:r>
          </a:p>
          <a:p>
            <a:pPr marL="9525" indent="0">
              <a:buNone/>
            </a:pPr>
            <a:r>
              <a:rPr lang="en-IN" dirty="0"/>
              <a:t>    2. Similarity search for media files, or </a:t>
            </a:r>
          </a:p>
          <a:p>
            <a:pPr marL="9525" indent="0">
              <a:buNone/>
            </a:pPr>
            <a:r>
              <a:rPr lang="en-IN" dirty="0"/>
              <a:t>    3. Digital forensics. </a:t>
            </a:r>
          </a:p>
          <a:p>
            <a:r>
              <a:rPr lang="en-IN" b="1" dirty="0"/>
              <a:t>For example, </a:t>
            </a:r>
            <a:r>
              <a:rPr lang="en-IN" dirty="0"/>
              <a:t>Adobe Stock or </a:t>
            </a:r>
            <a:r>
              <a:rPr lang="en-IN" dirty="0" err="1"/>
              <a:t>Behance</a:t>
            </a:r>
            <a:r>
              <a:rPr lang="en-IN" dirty="0"/>
              <a:t> could maintain a database of hashes that have been submitted by the major Artists of Photos to which they hold the copyright. If a user then uploads the same image to Adobe Stock or </a:t>
            </a:r>
            <a:r>
              <a:rPr lang="en-IN" dirty="0" err="1"/>
              <a:t>Behance</a:t>
            </a:r>
            <a:r>
              <a:rPr lang="en-IN" dirty="0"/>
              <a:t>, the hash will be almost identical, and it can be flagged as a possible copyright violation. </a:t>
            </a:r>
          </a:p>
          <a:p>
            <a:r>
              <a:rPr lang="en-IN" b="1" dirty="0"/>
              <a:t>Also for Audio and Text </a:t>
            </a:r>
            <a:r>
              <a:rPr lang="en-IN" dirty="0"/>
              <a:t>- The audio hash could be used to automatically tag MP3 files with proper ID3 information, while the text hash could be used for plagiarism detection</a:t>
            </a:r>
            <a:endParaRPr lang="en-US" dirty="0"/>
          </a:p>
        </p:txBody>
      </p:sp>
      <p:sp>
        <p:nvSpPr>
          <p:cNvPr id="4" name="Slide Number Placeholder 3">
            <a:extLst>
              <a:ext uri="{FF2B5EF4-FFF2-40B4-BE49-F238E27FC236}">
                <a16:creationId xmlns:a16="http://schemas.microsoft.com/office/drawing/2014/main" id="{A6713F13-9DC0-F54F-A9E1-5B68CDA165CC}"/>
              </a:ext>
            </a:extLst>
          </p:cNvPr>
          <p:cNvSpPr>
            <a:spLocks noGrp="1"/>
          </p:cNvSpPr>
          <p:nvPr>
            <p:ph type="sldNum" sz="quarter" idx="12"/>
          </p:nvPr>
        </p:nvSpPr>
        <p:spPr/>
        <p:txBody>
          <a:bodyPr/>
          <a:lstStyle/>
          <a:p>
            <a:pPr algn="ctr"/>
            <a:fld id="{90156F56-D5AE-4C6F-B826-C69D1BC521BB}" type="slidenum">
              <a:rPr lang="en-US" smtClean="0"/>
              <a:pPr algn="ctr"/>
              <a:t>5</a:t>
            </a:fld>
            <a:endParaRPr lang="en-US"/>
          </a:p>
        </p:txBody>
      </p:sp>
    </p:spTree>
    <p:extLst>
      <p:ext uri="{BB962C8B-B14F-4D97-AF65-F5344CB8AC3E}">
        <p14:creationId xmlns:p14="http://schemas.microsoft.com/office/powerpoint/2010/main" val="461543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8F994-69FA-AA4B-B88D-52E188B6B867}"/>
              </a:ext>
            </a:extLst>
          </p:cNvPr>
          <p:cNvSpPr>
            <a:spLocks noGrp="1"/>
          </p:cNvSpPr>
          <p:nvPr>
            <p:ph type="title"/>
          </p:nvPr>
        </p:nvSpPr>
        <p:spPr>
          <a:xfrm>
            <a:off x="304721" y="443882"/>
            <a:ext cx="11579384" cy="816747"/>
          </a:xfrm>
        </p:spPr>
        <p:txBody>
          <a:bodyPr/>
          <a:lstStyle/>
          <a:p>
            <a:r>
              <a:rPr lang="en-IN" b="1" dirty="0"/>
              <a:t>Why can we not use md5, sha-1, etc.?</a:t>
            </a:r>
            <a:br>
              <a:rPr lang="en-IN" b="1" dirty="0"/>
            </a:br>
            <a:endParaRPr lang="en-US" b="1" dirty="0"/>
          </a:p>
        </p:txBody>
      </p:sp>
      <p:sp>
        <p:nvSpPr>
          <p:cNvPr id="3" name="Content Placeholder 2">
            <a:extLst>
              <a:ext uri="{FF2B5EF4-FFF2-40B4-BE49-F238E27FC236}">
                <a16:creationId xmlns:a16="http://schemas.microsoft.com/office/drawing/2014/main" id="{DB94BCE2-DBA0-BE41-97B5-B490CCEF7049}"/>
              </a:ext>
            </a:extLst>
          </p:cNvPr>
          <p:cNvSpPr>
            <a:spLocks noGrp="1"/>
          </p:cNvSpPr>
          <p:nvPr>
            <p:ph idx="1"/>
          </p:nvPr>
        </p:nvSpPr>
        <p:spPr>
          <a:xfrm>
            <a:off x="304721" y="1704512"/>
            <a:ext cx="11579384" cy="4467687"/>
          </a:xfrm>
        </p:spPr>
        <p:txBody>
          <a:bodyPr/>
          <a:lstStyle/>
          <a:p>
            <a:r>
              <a:rPr lang="en-IN" dirty="0"/>
              <a:t>Unfortunately, we cannot use cryptographic hashing algorithms in our implementation. Due to the nature of cryptographic hashing algorithms, very tiny changes in the input file will result in a substantially different hash. In the case of image fingerprinting, we actually want our similar inputs to have similar output hashes as well.</a:t>
            </a:r>
          </a:p>
          <a:p>
            <a:endParaRPr lang="en-US" dirty="0"/>
          </a:p>
        </p:txBody>
      </p:sp>
      <p:sp>
        <p:nvSpPr>
          <p:cNvPr id="4" name="Slide Number Placeholder 3">
            <a:extLst>
              <a:ext uri="{FF2B5EF4-FFF2-40B4-BE49-F238E27FC236}">
                <a16:creationId xmlns:a16="http://schemas.microsoft.com/office/drawing/2014/main" id="{7C4B15A8-C1DF-BD4F-BC6B-16D224A28C2A}"/>
              </a:ext>
            </a:extLst>
          </p:cNvPr>
          <p:cNvSpPr>
            <a:spLocks noGrp="1"/>
          </p:cNvSpPr>
          <p:nvPr>
            <p:ph type="sldNum" sz="quarter" idx="12"/>
          </p:nvPr>
        </p:nvSpPr>
        <p:spPr/>
        <p:txBody>
          <a:bodyPr/>
          <a:lstStyle/>
          <a:p>
            <a:pPr algn="ctr"/>
            <a:fld id="{90156F56-D5AE-4C6F-B826-C69D1BC521BB}" type="slidenum">
              <a:rPr lang="en-US" smtClean="0"/>
              <a:pPr algn="ctr"/>
              <a:t>6</a:t>
            </a:fld>
            <a:endParaRPr lang="en-US"/>
          </a:p>
        </p:txBody>
      </p:sp>
    </p:spTree>
    <p:extLst>
      <p:ext uri="{BB962C8B-B14F-4D97-AF65-F5344CB8AC3E}">
        <p14:creationId xmlns:p14="http://schemas.microsoft.com/office/powerpoint/2010/main" val="2128914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73B6E-447E-9749-B56D-55AA796D178E}"/>
              </a:ext>
            </a:extLst>
          </p:cNvPr>
          <p:cNvSpPr>
            <a:spLocks noGrp="1"/>
          </p:cNvSpPr>
          <p:nvPr>
            <p:ph type="title"/>
          </p:nvPr>
        </p:nvSpPr>
        <p:spPr/>
        <p:txBody>
          <a:bodyPr/>
          <a:lstStyle/>
          <a:p>
            <a:r>
              <a:rPr lang="en-US" b="1" dirty="0"/>
              <a:t>What We have Done?</a:t>
            </a:r>
          </a:p>
        </p:txBody>
      </p:sp>
      <p:sp>
        <p:nvSpPr>
          <p:cNvPr id="3" name="Content Placeholder 2">
            <a:extLst>
              <a:ext uri="{FF2B5EF4-FFF2-40B4-BE49-F238E27FC236}">
                <a16:creationId xmlns:a16="http://schemas.microsoft.com/office/drawing/2014/main" id="{28F5B357-56BB-F24C-9852-FE639B562876}"/>
              </a:ext>
            </a:extLst>
          </p:cNvPr>
          <p:cNvSpPr>
            <a:spLocks noGrp="1"/>
          </p:cNvSpPr>
          <p:nvPr>
            <p:ph idx="1"/>
          </p:nvPr>
        </p:nvSpPr>
        <p:spPr/>
        <p:txBody>
          <a:bodyPr/>
          <a:lstStyle/>
          <a:p>
            <a:r>
              <a:rPr lang="en-US" dirty="0"/>
              <a:t>As a preprocessing step, we have taken all the images and created a DB with key as </a:t>
            </a:r>
            <a:r>
              <a:rPr lang="en-US" dirty="0" err="1"/>
              <a:t>phash</a:t>
            </a:r>
            <a:r>
              <a:rPr lang="en-US" dirty="0"/>
              <a:t> of the image and value as filename. Functionalities provided are  :- </a:t>
            </a:r>
          </a:p>
          <a:p>
            <a:r>
              <a:rPr lang="en-US" b="1" u="sng" dirty="0" err="1"/>
              <a:t>FindDuplicateImage</a:t>
            </a:r>
            <a:r>
              <a:rPr lang="en-US" dirty="0"/>
              <a:t> -  For any incoming image we are comparing the hash of the image with the </a:t>
            </a:r>
            <a:r>
              <a:rPr lang="en-US" dirty="0" err="1"/>
              <a:t>db</a:t>
            </a:r>
            <a:r>
              <a:rPr lang="en-US" dirty="0"/>
              <a:t> of the hashes and can detect if image is duplicated and is already copyrighted.</a:t>
            </a:r>
          </a:p>
          <a:p>
            <a:r>
              <a:rPr lang="en-US" b="1" u="sng" dirty="0" err="1"/>
              <a:t>FindNearbyImage</a:t>
            </a:r>
            <a:r>
              <a:rPr lang="en-US" dirty="0"/>
              <a:t> – This works by comparing a hash with all the hashes in range of hamming distance given by user. All similar images will have similar hashes. We can deduce similarity between two images by calculating the hamming distance between them . Less the hamming distance more is the similarity . This runs in O(n) time </a:t>
            </a:r>
          </a:p>
          <a:p>
            <a:r>
              <a:rPr lang="en-US" b="1" u="sng" dirty="0" err="1"/>
              <a:t>FindNearbyImageVPtree</a:t>
            </a:r>
            <a:r>
              <a:rPr lang="en-US" dirty="0"/>
              <a:t> – Same as above function ,finds out the similar images but this runs in sublinear time </a:t>
            </a:r>
          </a:p>
          <a:p>
            <a:endParaRPr lang="en-US" dirty="0"/>
          </a:p>
        </p:txBody>
      </p:sp>
      <p:sp>
        <p:nvSpPr>
          <p:cNvPr id="4" name="Slide Number Placeholder 3">
            <a:extLst>
              <a:ext uri="{FF2B5EF4-FFF2-40B4-BE49-F238E27FC236}">
                <a16:creationId xmlns:a16="http://schemas.microsoft.com/office/drawing/2014/main" id="{E95911E8-F7C0-6A42-ADB4-01B24633AE64}"/>
              </a:ext>
            </a:extLst>
          </p:cNvPr>
          <p:cNvSpPr>
            <a:spLocks noGrp="1"/>
          </p:cNvSpPr>
          <p:nvPr>
            <p:ph type="sldNum" sz="quarter" idx="12"/>
          </p:nvPr>
        </p:nvSpPr>
        <p:spPr/>
        <p:txBody>
          <a:bodyPr/>
          <a:lstStyle/>
          <a:p>
            <a:pPr algn="ctr"/>
            <a:fld id="{90156F56-D5AE-4C6F-B826-C69D1BC521BB}" type="slidenum">
              <a:rPr lang="en-US" smtClean="0"/>
              <a:pPr algn="ctr"/>
              <a:t>7</a:t>
            </a:fld>
            <a:endParaRPr lang="en-US"/>
          </a:p>
        </p:txBody>
      </p:sp>
    </p:spTree>
    <p:extLst>
      <p:ext uri="{BB962C8B-B14F-4D97-AF65-F5344CB8AC3E}">
        <p14:creationId xmlns:p14="http://schemas.microsoft.com/office/powerpoint/2010/main" val="810666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D796A-C079-1C42-A1B0-85B22B78F35A}"/>
              </a:ext>
            </a:extLst>
          </p:cNvPr>
          <p:cNvSpPr>
            <a:spLocks noGrp="1"/>
          </p:cNvSpPr>
          <p:nvPr>
            <p:ph type="title"/>
          </p:nvPr>
        </p:nvSpPr>
        <p:spPr/>
        <p:txBody>
          <a:bodyPr/>
          <a:lstStyle/>
          <a:p>
            <a:r>
              <a:rPr lang="en-US" b="1" dirty="0"/>
              <a:t>Other Use Cases</a:t>
            </a:r>
          </a:p>
        </p:txBody>
      </p:sp>
      <p:sp>
        <p:nvSpPr>
          <p:cNvPr id="3" name="Content Placeholder 2">
            <a:extLst>
              <a:ext uri="{FF2B5EF4-FFF2-40B4-BE49-F238E27FC236}">
                <a16:creationId xmlns:a16="http://schemas.microsoft.com/office/drawing/2014/main" id="{D5BC4512-4FD4-5147-8B7C-01C66C8E5169}"/>
              </a:ext>
            </a:extLst>
          </p:cNvPr>
          <p:cNvSpPr>
            <a:spLocks noGrp="1"/>
          </p:cNvSpPr>
          <p:nvPr>
            <p:ph idx="1"/>
          </p:nvPr>
        </p:nvSpPr>
        <p:spPr/>
        <p:txBody>
          <a:bodyPr/>
          <a:lstStyle/>
          <a:p>
            <a:r>
              <a:rPr lang="en-US" dirty="0"/>
              <a:t>Similar Images Recommendation</a:t>
            </a:r>
          </a:p>
          <a:p>
            <a:r>
              <a:rPr lang="en-US" dirty="0"/>
              <a:t>Duplicate Images Pruning in a set </a:t>
            </a:r>
          </a:p>
          <a:p>
            <a:endParaRPr lang="en-US" dirty="0"/>
          </a:p>
          <a:p>
            <a:endParaRPr lang="en-US" dirty="0"/>
          </a:p>
        </p:txBody>
      </p:sp>
      <p:sp>
        <p:nvSpPr>
          <p:cNvPr id="4" name="Slide Number Placeholder 3">
            <a:extLst>
              <a:ext uri="{FF2B5EF4-FFF2-40B4-BE49-F238E27FC236}">
                <a16:creationId xmlns:a16="http://schemas.microsoft.com/office/drawing/2014/main" id="{B530BB88-3ED3-1E42-ABD4-932B99594922}"/>
              </a:ext>
            </a:extLst>
          </p:cNvPr>
          <p:cNvSpPr>
            <a:spLocks noGrp="1"/>
          </p:cNvSpPr>
          <p:nvPr>
            <p:ph type="sldNum" sz="quarter" idx="12"/>
          </p:nvPr>
        </p:nvSpPr>
        <p:spPr/>
        <p:txBody>
          <a:bodyPr/>
          <a:lstStyle/>
          <a:p>
            <a:pPr algn="ctr"/>
            <a:fld id="{90156F56-D5AE-4C6F-B826-C69D1BC521BB}" type="slidenum">
              <a:rPr lang="en-US" smtClean="0"/>
              <a:pPr algn="ctr"/>
              <a:t>8</a:t>
            </a:fld>
            <a:endParaRPr lang="en-US"/>
          </a:p>
        </p:txBody>
      </p:sp>
    </p:spTree>
    <p:extLst>
      <p:ext uri="{BB962C8B-B14F-4D97-AF65-F5344CB8AC3E}">
        <p14:creationId xmlns:p14="http://schemas.microsoft.com/office/powerpoint/2010/main" val="2295713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4AC82-DA93-3447-A6F7-F954305A5392}"/>
              </a:ext>
            </a:extLst>
          </p:cNvPr>
          <p:cNvSpPr>
            <a:spLocks noGrp="1"/>
          </p:cNvSpPr>
          <p:nvPr>
            <p:ph type="title"/>
          </p:nvPr>
        </p:nvSpPr>
        <p:spPr/>
        <p:txBody>
          <a:bodyPr/>
          <a:lstStyle/>
          <a:p>
            <a:r>
              <a:rPr lang="en-US" b="1" dirty="0"/>
              <a:t>Applicability to Adobe Products</a:t>
            </a:r>
          </a:p>
        </p:txBody>
      </p:sp>
      <p:sp>
        <p:nvSpPr>
          <p:cNvPr id="3" name="Content Placeholder 2">
            <a:extLst>
              <a:ext uri="{FF2B5EF4-FFF2-40B4-BE49-F238E27FC236}">
                <a16:creationId xmlns:a16="http://schemas.microsoft.com/office/drawing/2014/main" id="{1A5BE705-B14D-7B4A-A27E-D7EE0C1FD456}"/>
              </a:ext>
            </a:extLst>
          </p:cNvPr>
          <p:cNvSpPr>
            <a:spLocks noGrp="1"/>
          </p:cNvSpPr>
          <p:nvPr>
            <p:ph idx="1"/>
          </p:nvPr>
        </p:nvSpPr>
        <p:spPr/>
        <p:txBody>
          <a:bodyPr/>
          <a:lstStyle/>
          <a:p>
            <a:r>
              <a:rPr lang="en-US" dirty="0" err="1"/>
              <a:t>Behance</a:t>
            </a:r>
            <a:r>
              <a:rPr lang="en-US" dirty="0"/>
              <a:t> </a:t>
            </a:r>
          </a:p>
          <a:p>
            <a:r>
              <a:rPr lang="en-US" dirty="0"/>
              <a:t>Adobe Stock </a:t>
            </a:r>
          </a:p>
        </p:txBody>
      </p:sp>
      <p:sp>
        <p:nvSpPr>
          <p:cNvPr id="4" name="Slide Number Placeholder 3">
            <a:extLst>
              <a:ext uri="{FF2B5EF4-FFF2-40B4-BE49-F238E27FC236}">
                <a16:creationId xmlns:a16="http://schemas.microsoft.com/office/drawing/2014/main" id="{CD3813BB-F110-8F47-B96D-9FD76327A1ED}"/>
              </a:ext>
            </a:extLst>
          </p:cNvPr>
          <p:cNvSpPr>
            <a:spLocks noGrp="1"/>
          </p:cNvSpPr>
          <p:nvPr>
            <p:ph type="sldNum" sz="quarter" idx="12"/>
          </p:nvPr>
        </p:nvSpPr>
        <p:spPr/>
        <p:txBody>
          <a:bodyPr/>
          <a:lstStyle/>
          <a:p>
            <a:pPr algn="ctr"/>
            <a:fld id="{90156F56-D5AE-4C6F-B826-C69D1BC521BB}" type="slidenum">
              <a:rPr lang="en-US" smtClean="0"/>
              <a:pPr algn="ctr"/>
              <a:t>9</a:t>
            </a:fld>
            <a:endParaRPr lang="en-US"/>
          </a:p>
        </p:txBody>
      </p:sp>
    </p:spTree>
    <p:extLst>
      <p:ext uri="{BB962C8B-B14F-4D97-AF65-F5344CB8AC3E}">
        <p14:creationId xmlns:p14="http://schemas.microsoft.com/office/powerpoint/2010/main" val="6424421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10.0&quot;&gt;&lt;object type=&quot;1&quot; unique_id=&quot;10001&quot;&gt;&lt;object type=&quot;8&quot; unique_id=&quot;717709&quot;&gt;&lt;/object&gt;&lt;object type=&quot;2&quot; unique_id=&quot;717710&quot;&gt;&lt;object type=&quot;3&quot; unique_id=&quot;717779&quot;&gt;&lt;property id=&quot;20148&quot; value=&quot;5&quot;/&gt;&lt;property id=&quot;20300&quot; value=&quot;Slide 20&quot;/&gt;&lt;property id=&quot;20307&quot; value=&quot;278&quot;/&gt;&lt;/object&gt;&lt;object type=&quot;3&quot; unique_id=&quot;717900&quot;&gt;&lt;property id=&quot;20148&quot; value=&quot;5&quot;/&gt;&lt;property id=&quot;20300&quot; value=&quot;Slide 11 - &amp;quot;White Content Slide – Graphic Footer &amp;amp; Header&amp;quot;&quot;/&gt;&lt;property id=&quot;20307&quot; value=&quot;279&quot;/&gt;&lt;/object&gt;&lt;object type=&quot;3&quot; unique_id=&quot;717901&quot;&gt;&lt;property id=&quot;20148&quot; value=&quot;5&quot;/&gt;&lt;property id=&quot;20300&quot; value=&quot;Slide 18 - &amp;quot;Black Content Slide – Graphic Footer&amp;quot;&quot;/&gt;&lt;property id=&quot;20307&quot; value=&quot;283&quot;/&gt;&lt;/object&gt;&lt;object type=&quot;3&quot; unique_id=&quot;717902&quot;&gt;&lt;property id=&quot;20148&quot; value=&quot;5&quot;/&gt;&lt;property id=&quot;20300&quot; value=&quot;Slide 17 - &amp;quot;Black Content Slide – Graphic Footer &amp;amp; Header&amp;quot;&quot;/&gt;&lt;property id=&quot;20307&quot; value=&quot;284&quot;/&gt;&lt;/object&gt;&lt;object type=&quot;3&quot; unique_id=&quot;1709896&quot;&gt;&lt;property id=&quot;20148&quot; value=&quot;5&quot;/&gt;&lt;property id=&quot;20300&quot; value=&quot;Slide 2 - &amp;quot;Additional templates and more resources&amp;quot;&quot;/&gt;&lt;property id=&quot;20307&quot; value=&quot;292&quot;/&gt;&lt;/object&gt;&lt;object type=&quot;3&quot; unique_id=&quot;1709897&quot;&gt;&lt;property id=&quot;20148&quot; value=&quot;5&quot;/&gt;&lt;property id=&quot;20300&quot; value=&quot;Slide 3 - &amp;quot;How to save this as a template within PowerPoint&amp;quot;&quot;/&gt;&lt;property id=&quot;20307&quot; value=&quot;293&quot;/&gt;&lt;/object&gt;&lt;object type=&quot;3&quot; unique_id=&quot;1709898&quot;&gt;&lt;property id=&quot;20148&quot; value=&quot;5&quot;/&gt;&lt;property id=&quot;20300&quot; value=&quot;Slide 5 - &amp;quot;Using Footers and Page Numbers&amp;quot;&quot;/&gt;&lt;property id=&quot;20307&quot; value=&quot;294&quot;/&gt;&lt;/object&gt;&lt;object type=&quot;3&quot; unique_id=&quot;1709899&quot;&gt;&lt;property id=&quot;20148&quot; value=&quot;5&quot;/&gt;&lt;property id=&quot;20300&quot; value=&quot;Slide 12 - &amp;quot;White Content Slide – Graphic Footer&amp;quot;&quot;/&gt;&lt;property id=&quot;20307&quot; value=&quot;287&quot;/&gt;&lt;/object&gt;&lt;object type=&quot;3&quot; unique_id=&quot;1709900&quot;&gt;&lt;property id=&quot;20148&quot; value=&quot;5&quot;/&gt;&lt;property id=&quot;20300&quot; value=&quot;Slide 13 - &amp;quot;White Content Slide – No Graphic&amp;quot;&quot;/&gt;&lt;property id=&quot;20307&quot; value=&quot;288&quot;/&gt;&lt;/object&gt;&lt;object type=&quot;3&quot; unique_id=&quot;1709901&quot;&gt;&lt;property id=&quot;20148&quot; value=&quot;5&quot;/&gt;&lt;property id=&quot;20300&quot; value=&quot;Slide 14 - &amp;quot;Gray Content Slide – Graphic Footer &amp;amp; Header&amp;quot;&quot;/&gt;&lt;property id=&quot;20307&quot; value=&quot;289&quot;/&gt;&lt;/object&gt;&lt;object type=&quot;3&quot; unique_id=&quot;1709902&quot;&gt;&lt;property id=&quot;20148&quot; value=&quot;5&quot;/&gt;&lt;property id=&quot;20300&quot; value=&quot;Slide 15 - &amp;quot;Gray Content Slide – Graphic Footer&amp;quot;&quot;/&gt;&lt;property id=&quot;20307&quot; value=&quot;290&quot;/&gt;&lt;/object&gt;&lt;object type=&quot;3&quot; unique_id=&quot;1709903&quot;&gt;&lt;property id=&quot;20148&quot; value=&quot;5&quot;/&gt;&lt;property id=&quot;20300&quot; value=&quot;Slide 16 - &amp;quot;Gray Content Slide – No Graphic&amp;quot;&quot;/&gt;&lt;property id=&quot;20307&quot; value=&quot;291&quot;/&gt;&lt;/object&gt;&lt;object type=&quot;3&quot; unique_id=&quot;1709904&quot;&gt;&lt;property id=&quot;20148&quot; value=&quot;5&quot;/&gt;&lt;property id=&quot;20300&quot; value=&quot;Slide 19 - &amp;quot;Black Content Slide – No Graphic&amp;quot;&quot;/&gt;&lt;property id=&quot;20307&quot; value=&quot;286&quot;/&gt;&lt;/object&gt;&lt;object type=&quot;3&quot; unique_id=&quot;1709905&quot;&gt;&lt;property id=&quot;20148&quot; value=&quot;5&quot;/&gt;&lt;property id=&quot;20300&quot; value=&quot;Slide 21&quot;/&gt;&lt;property id=&quot;20307&quot; value=&quot;285&quot;/&gt;&lt;/object&gt;&lt;object type=&quot;3&quot; unique_id=&quot;1710038&quot;&gt;&lt;property id=&quot;20148&quot; value=&quot;5&quot;/&gt;&lt;property id=&quot;20300&quot; value=&quot;Slide 4 - &amp;quot;Slide layouts&amp;quot;&quot;/&gt;&lt;property id=&quot;20307&quot; value=&quot;298&quot;/&gt;&lt;/object&gt;&lt;object type=&quot;3&quot; unique_id=&quot;1710039&quot;&gt;&lt;property id=&quot;20148&quot; value=&quot;5&quot;/&gt;&lt;property id=&quot;20300&quot; value=&quot;Slide 6 - &amp;quot;Converting old presentations to this template&amp;quot;&quot;/&gt;&lt;property id=&quot;20307&quot; value=&quot;295&quot;/&gt;&lt;/object&gt;&lt;object type=&quot;3&quot; unique_id=&quot;1710040&quot;&gt;&lt;property id=&quot;20148&quot; value=&quot;5&quot;/&gt;&lt;property id=&quot;20300&quot; value=&quot;Slide 7 - &amp;quot;Bar charts&amp;quot;&quot;/&gt;&lt;property id=&quot;20307&quot; value=&quot;296&quot;/&gt;&lt;/object&gt;&lt;object type=&quot;3&quot; unique_id=&quot;1710041&quot;&gt;&lt;property id=&quot;20148&quot; value=&quot;5&quot;/&gt;&lt;property id=&quot;20300&quot; value=&quot;Slide 8 - &amp;quot;Pie charts&amp;quot;&quot;/&gt;&lt;property id=&quot;20307&quot; value=&quot;297&quot;/&gt;&lt;/object&gt;&lt;object type=&quot;3&quot; unique_id=&quot;1710042&quot;&gt;&lt;property id=&quot;20148&quot; value=&quot;5&quot;/&gt;&lt;property id=&quot;20300&quot; value=&quot;Slide 9 - &amp;quot;Color palette&amp;quot;&quot;/&gt;&lt;property id=&quot;20307&quot; value=&quot;299&quot;/&gt;&lt;/object&gt;&lt;object type=&quot;3&quot; unique_id=&quot;1710856&quot;&gt;&lt;property id=&quot;20148&quot; value=&quot;5&quot;/&gt;&lt;property id=&quot;20300&quot; value=&quot;Slide 1 - &amp;quot;Title Slide&amp;quot;&quot;/&gt;&lt;property id=&quot;20307&quot; value=&quot;300&quot;/&gt;&lt;/object&gt;&lt;object type=&quot;3&quot; unique_id=&quot;1710857&quot;&gt;&lt;property id=&quot;20148&quot; value=&quot;5&quot;/&gt;&lt;property id=&quot;20300&quot; value=&quot;Slide 10 - &amp;quot;Section Divider&amp;quot;&quot;/&gt;&lt;property id=&quot;20307&quot; value=&quot;301&quot;/&gt;&lt;/object&gt;&lt;/object&gt;&lt;/object&gt;&lt;/database&gt;"/>
  <p:tag name="SECTOMILLISECCONVERTED" val="1"/>
</p:tagLst>
</file>

<file path=ppt/theme/theme1.xml><?xml version="1.0" encoding="utf-8"?>
<a:theme xmlns:a="http://schemas.openxmlformats.org/drawingml/2006/main" name="Adobe Master Widescreen 2015">
  <a:themeElements>
    <a:clrScheme name="Adobe 2009">
      <a:dk1>
        <a:srgbClr val="000000"/>
      </a:dk1>
      <a:lt1>
        <a:sysClr val="window" lastClr="FFFFFF"/>
      </a:lt1>
      <a:dk2>
        <a:srgbClr val="6B737B"/>
      </a:dk2>
      <a:lt2>
        <a:srgbClr val="DADDE0"/>
      </a:lt2>
      <a:accent1>
        <a:srgbClr val="C1D82F"/>
      </a:accent1>
      <a:accent2>
        <a:srgbClr val="00A4E4"/>
      </a:accent2>
      <a:accent3>
        <a:srgbClr val="8348B5"/>
      </a:accent3>
      <a:accent4>
        <a:srgbClr val="FBB034"/>
      </a:accent4>
      <a:accent5>
        <a:srgbClr val="FFDD00"/>
      </a:accent5>
      <a:accent6>
        <a:srgbClr val="FF0000"/>
      </a:accent6>
      <a:hlink>
        <a:srgbClr val="000000"/>
      </a:hlink>
      <a:folHlink>
        <a:srgbClr val="3F3F3F"/>
      </a:folHlink>
    </a:clrScheme>
    <a:fontScheme name="Adobe Clean 2009">
      <a:majorFont>
        <a:latin typeface="Adobe Clean"/>
        <a:ea typeface=""/>
        <a:cs typeface=""/>
      </a:majorFont>
      <a:minorFont>
        <a:latin typeface="Adobe Clean"/>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3030</TotalTime>
  <Words>520</Words>
  <Application>Microsoft Macintosh PowerPoint</Application>
  <PresentationFormat>Custom</PresentationFormat>
  <Paragraphs>47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Adobe Clean</vt:lpstr>
      <vt:lpstr>Adobe Clean Light</vt:lpstr>
      <vt:lpstr>Arial</vt:lpstr>
      <vt:lpstr>Calibri</vt:lpstr>
      <vt:lpstr>Helvetica Light</vt:lpstr>
      <vt:lpstr>Wingdings</vt:lpstr>
      <vt:lpstr>Adobe Master Widescreen 2015</vt:lpstr>
      <vt:lpstr>CT Hackathon’18</vt:lpstr>
      <vt:lpstr>Image Theft (Copyright) Detection  using Perceptual Hash Algorithm</vt:lpstr>
      <vt:lpstr> What is a Perceptual Hash?</vt:lpstr>
      <vt:lpstr>Relevance of Perceptual Hashing </vt:lpstr>
      <vt:lpstr>Potential Applications of PHASH</vt:lpstr>
      <vt:lpstr>Why can we not use md5, sha-1, etc.? </vt:lpstr>
      <vt:lpstr>What We have Done?</vt:lpstr>
      <vt:lpstr>Other Use Cases</vt:lpstr>
      <vt:lpstr>Applicability to Adobe Products</vt:lpstr>
      <vt:lpstr>PowerPoint Presentation</vt:lpstr>
      <vt:lpstr>PowerPoint Presentation</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CoreTech Updates – 17-April-2018</dc:title>
  <dc:creator>Rekha Agarwal</dc:creator>
  <cp:lastModifiedBy>Naveen Kumar</cp:lastModifiedBy>
  <cp:revision>88</cp:revision>
  <dcterms:modified xsi:type="dcterms:W3CDTF">2018-07-23T09:12:58Z</dcterms:modified>
</cp:coreProperties>
</file>