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327" r:id="rId3"/>
    <p:sldId id="341" r:id="rId4"/>
    <p:sldId id="328" r:id="rId5"/>
    <p:sldId id="326" r:id="rId6"/>
    <p:sldId id="329" r:id="rId7"/>
    <p:sldId id="325" r:id="rId8"/>
    <p:sldId id="330" r:id="rId9"/>
    <p:sldId id="331" r:id="rId10"/>
    <p:sldId id="332" r:id="rId11"/>
    <p:sldId id="333" r:id="rId12"/>
    <p:sldId id="334" r:id="rId13"/>
    <p:sldId id="335" r:id="rId14"/>
    <p:sldId id="340" r:id="rId15"/>
    <p:sldId id="336" r:id="rId16"/>
    <p:sldId id="338" r:id="rId17"/>
    <p:sldId id="339" r:id="rId18"/>
    <p:sldId id="342" r:id="rId19"/>
    <p:sldId id="343" r:id="rId20"/>
    <p:sldId id="344" r:id="rId21"/>
    <p:sldId id="348" r:id="rId22"/>
    <p:sldId id="345" r:id="rId23"/>
    <p:sldId id="347" r:id="rId24"/>
    <p:sldId id="346" r:id="rId25"/>
    <p:sldId id="300" r:id="rId26"/>
    <p:sldId id="30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33BFDBD-55E1-4CBB-ABF5-7083D46795B9}">
          <p14:sldIdLst>
            <p14:sldId id="257"/>
            <p14:sldId id="327"/>
            <p14:sldId id="341"/>
            <p14:sldId id="328"/>
            <p14:sldId id="326"/>
            <p14:sldId id="329"/>
            <p14:sldId id="325"/>
            <p14:sldId id="330"/>
            <p14:sldId id="331"/>
            <p14:sldId id="332"/>
            <p14:sldId id="333"/>
            <p14:sldId id="334"/>
            <p14:sldId id="335"/>
            <p14:sldId id="340"/>
            <p14:sldId id="336"/>
            <p14:sldId id="338"/>
            <p14:sldId id="339"/>
            <p14:sldId id="342"/>
            <p14:sldId id="343"/>
            <p14:sldId id="344"/>
            <p14:sldId id="348"/>
            <p14:sldId id="345"/>
            <p14:sldId id="347"/>
            <p14:sldId id="346"/>
            <p14:sldId id="300"/>
            <p14:sldId id="3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187BF-FAA0-4320-9DDD-A51098F41B7F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E58367-F035-440D-9240-038335D55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91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8367-F035-440D-9240-038335D559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524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8367-F035-440D-9240-038335D559A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171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8367-F035-440D-9240-038335D559A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357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8367-F035-440D-9240-038335D559A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48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8367-F035-440D-9240-038335D559A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858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8367-F035-440D-9240-038335D559A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001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8367-F035-440D-9240-038335D559A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535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8367-F035-440D-9240-038335D559A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145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8367-F035-440D-9240-038335D559A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048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8367-F035-440D-9240-038335D559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07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8367-F035-440D-9240-038335D559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28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8367-F035-440D-9240-038335D559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99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8367-F035-440D-9240-038335D559A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51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8367-F035-440D-9240-038335D559A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87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8367-F035-440D-9240-038335D559A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00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8367-F035-440D-9240-038335D559A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94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8367-F035-440D-9240-038335D559A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86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96788-A8F9-4619-80B2-872DD5DE76E6}" type="datetimeFigureOut">
              <a:rPr lang="en-IN" smtClean="0"/>
              <a:t>14-06-2018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3E8A-452D-483D-AB58-77E783B6E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264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96788-A8F9-4619-80B2-872DD5DE76E6}" type="datetimeFigureOut">
              <a:rPr lang="en-IN" smtClean="0"/>
              <a:t>14-06-2018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3E8A-452D-483D-AB58-77E783B6E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520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96788-A8F9-4619-80B2-872DD5DE76E6}" type="datetimeFigureOut">
              <a:rPr lang="en-IN" smtClean="0"/>
              <a:t>14-06-2018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3E8A-452D-483D-AB58-77E783B6E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691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96788-A8F9-4619-80B2-872DD5DE76E6}" type="datetimeFigureOut">
              <a:rPr lang="en-IN" smtClean="0"/>
              <a:t>14-06-2018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3E8A-452D-483D-AB58-77E783B6E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947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96788-A8F9-4619-80B2-872DD5DE76E6}" type="datetimeFigureOut">
              <a:rPr lang="en-IN" smtClean="0"/>
              <a:t>14-06-2018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3E8A-452D-483D-AB58-77E783B6E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900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96788-A8F9-4619-80B2-872DD5DE76E6}" type="datetimeFigureOut">
              <a:rPr lang="en-IN" smtClean="0"/>
              <a:t>14-06-2018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3E8A-452D-483D-AB58-77E783B6E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006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96788-A8F9-4619-80B2-872DD5DE76E6}" type="datetimeFigureOut">
              <a:rPr lang="en-IN" smtClean="0"/>
              <a:t>14-06-2018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3E8A-452D-483D-AB58-77E783B6E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698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96788-A8F9-4619-80B2-872DD5DE76E6}" type="datetimeFigureOut">
              <a:rPr lang="en-IN" smtClean="0"/>
              <a:t>14-06-2018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3E8A-452D-483D-AB58-77E783B6E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067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96788-A8F9-4619-80B2-872DD5DE76E6}" type="datetimeFigureOut">
              <a:rPr lang="en-IN" smtClean="0"/>
              <a:t>14-06-2018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3E8A-452D-483D-AB58-77E783B6E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391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96788-A8F9-4619-80B2-872DD5DE76E6}" type="datetimeFigureOut">
              <a:rPr lang="en-IN" smtClean="0"/>
              <a:t>14-06-2018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3E8A-452D-483D-AB58-77E783B6E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41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96788-A8F9-4619-80B2-872DD5DE76E6}" type="datetimeFigureOut">
              <a:rPr lang="en-IN" smtClean="0"/>
              <a:t>14-06-2018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3E8A-452D-483D-AB58-77E783B6E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914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96788-A8F9-4619-80B2-872DD5DE76E6}" type="datetimeFigureOut">
              <a:rPr lang="en-IN" smtClean="0"/>
              <a:t>14-06-2018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33E8A-452D-483D-AB58-77E783B6E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485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873"/>
                    </a14:imgEffect>
                    <a14:imgEffect>
                      <a14:saturation sat="0"/>
                    </a14:imgEffect>
                    <a14:imgEffect>
                      <a14:brightnessContrast contrast="-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020840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bg1"/>
                </a:solidFill>
              </a:rPr>
              <a:t>Clustering</a:t>
            </a:r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691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52" y="1825625"/>
            <a:ext cx="5853695" cy="4351338"/>
          </a:xfrm>
        </p:spPr>
      </p:pic>
    </p:spTree>
    <p:extLst>
      <p:ext uri="{BB962C8B-B14F-4D97-AF65-F5344CB8AC3E}">
        <p14:creationId xmlns:p14="http://schemas.microsoft.com/office/powerpoint/2010/main" val="947715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310" y="1825625"/>
            <a:ext cx="5683380" cy="4351338"/>
          </a:xfrm>
        </p:spPr>
      </p:pic>
    </p:spTree>
    <p:extLst>
      <p:ext uri="{BB962C8B-B14F-4D97-AF65-F5344CB8AC3E}">
        <p14:creationId xmlns:p14="http://schemas.microsoft.com/office/powerpoint/2010/main" val="3378526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882" y="1825625"/>
            <a:ext cx="5602236" cy="4351338"/>
          </a:xfrm>
        </p:spPr>
      </p:pic>
    </p:spTree>
    <p:extLst>
      <p:ext uri="{BB962C8B-B14F-4D97-AF65-F5344CB8AC3E}">
        <p14:creationId xmlns:p14="http://schemas.microsoft.com/office/powerpoint/2010/main" val="79146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292" y="1825625"/>
            <a:ext cx="5713416" cy="4351338"/>
          </a:xfrm>
        </p:spPr>
      </p:pic>
    </p:spTree>
    <p:extLst>
      <p:ext uri="{BB962C8B-B14F-4D97-AF65-F5344CB8AC3E}">
        <p14:creationId xmlns:p14="http://schemas.microsoft.com/office/powerpoint/2010/main" val="2645214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Stopping Criterion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375" y="1924335"/>
            <a:ext cx="8835222" cy="3903448"/>
          </a:xfrm>
        </p:spPr>
      </p:pic>
    </p:spTree>
    <p:extLst>
      <p:ext uri="{BB962C8B-B14F-4D97-AF65-F5344CB8AC3E}">
        <p14:creationId xmlns:p14="http://schemas.microsoft.com/office/powerpoint/2010/main" val="842745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K-Means </a:t>
            </a:r>
            <a:r>
              <a:rPr lang="en-IN" b="1" dirty="0"/>
              <a:t>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Maximise Inter-Cluster Distance</a:t>
            </a:r>
          </a:p>
          <a:p>
            <a:endParaRPr lang="en-IN" dirty="0"/>
          </a:p>
          <a:p>
            <a:r>
              <a:rPr lang="en-IN" dirty="0"/>
              <a:t>Minimise Intra-Cluster Distance</a:t>
            </a:r>
          </a:p>
        </p:txBody>
      </p:sp>
    </p:spTree>
    <p:extLst>
      <p:ext uri="{BB962C8B-B14F-4D97-AF65-F5344CB8AC3E}">
        <p14:creationId xmlns:p14="http://schemas.microsoft.com/office/powerpoint/2010/main" val="4285893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Hierarchical</a:t>
            </a:r>
            <a:r>
              <a:rPr lang="en-IN" sz="2800" b="1" dirty="0"/>
              <a:t>(Agglomerative)</a:t>
            </a:r>
            <a:r>
              <a:rPr lang="en-IN" b="1" dirty="0"/>
              <a:t> </a:t>
            </a:r>
            <a:br>
              <a:rPr lang="en-IN" b="1" dirty="0"/>
            </a:br>
            <a:r>
              <a:rPr lang="en-IN" b="1" dirty="0"/>
              <a:t>Clustering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202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Hierarchical Clustering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299" y="2025692"/>
            <a:ext cx="9971307" cy="3979322"/>
          </a:xfrm>
        </p:spPr>
      </p:pic>
    </p:spTree>
    <p:extLst>
      <p:ext uri="{BB962C8B-B14F-4D97-AF65-F5344CB8AC3E}">
        <p14:creationId xmlns:p14="http://schemas.microsoft.com/office/powerpoint/2010/main" val="1180365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Hierarchical Clustering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09" y="2087614"/>
            <a:ext cx="10828982" cy="3958344"/>
          </a:xfrm>
        </p:spPr>
      </p:pic>
    </p:spTree>
    <p:extLst>
      <p:ext uri="{BB962C8B-B14F-4D97-AF65-F5344CB8AC3E}">
        <p14:creationId xmlns:p14="http://schemas.microsoft.com/office/powerpoint/2010/main" val="418982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Hierarchical Clustering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39" y="2033516"/>
            <a:ext cx="11025922" cy="3549690"/>
          </a:xfrm>
        </p:spPr>
      </p:pic>
    </p:spTree>
    <p:extLst>
      <p:ext uri="{BB962C8B-B14F-4D97-AF65-F5344CB8AC3E}">
        <p14:creationId xmlns:p14="http://schemas.microsoft.com/office/powerpoint/2010/main" val="1250782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Unsupervised Learning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Clustering – K-Means/Hierarchical</a:t>
            </a:r>
          </a:p>
          <a:p>
            <a:r>
              <a:rPr lang="en-IN" dirty="0"/>
              <a:t>Association Rules</a:t>
            </a:r>
          </a:p>
        </p:txBody>
      </p:sp>
    </p:spTree>
    <p:extLst>
      <p:ext uri="{BB962C8B-B14F-4D97-AF65-F5344CB8AC3E}">
        <p14:creationId xmlns:p14="http://schemas.microsoft.com/office/powerpoint/2010/main" val="18129129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Hierarchical Clustering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87859"/>
            <a:ext cx="10605024" cy="3379228"/>
          </a:xfrm>
        </p:spPr>
      </p:pic>
    </p:spTree>
    <p:extLst>
      <p:ext uri="{BB962C8B-B14F-4D97-AF65-F5344CB8AC3E}">
        <p14:creationId xmlns:p14="http://schemas.microsoft.com/office/powerpoint/2010/main" val="3092658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69" y="4169059"/>
            <a:ext cx="11155423" cy="238868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69" y="532238"/>
            <a:ext cx="11155423" cy="315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113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114" y="1150736"/>
            <a:ext cx="8397772" cy="4711653"/>
          </a:xfrm>
        </p:spPr>
      </p:pic>
    </p:spTree>
    <p:extLst>
      <p:ext uri="{BB962C8B-B14F-4D97-AF65-F5344CB8AC3E}">
        <p14:creationId xmlns:p14="http://schemas.microsoft.com/office/powerpoint/2010/main" val="5185112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Hierarchical Clustering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416" y="1690688"/>
            <a:ext cx="8977587" cy="5139344"/>
          </a:xfrm>
        </p:spPr>
      </p:pic>
    </p:spTree>
    <p:extLst>
      <p:ext uri="{BB962C8B-B14F-4D97-AF65-F5344CB8AC3E}">
        <p14:creationId xmlns:p14="http://schemas.microsoft.com/office/powerpoint/2010/main" val="2036905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Hierarchical Clustering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46352"/>
            <a:ext cx="9023648" cy="3916327"/>
          </a:xfrm>
        </p:spPr>
      </p:pic>
    </p:spTree>
    <p:extLst>
      <p:ext uri="{BB962C8B-B14F-4D97-AF65-F5344CB8AC3E}">
        <p14:creationId xmlns:p14="http://schemas.microsoft.com/office/powerpoint/2010/main" val="1514872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276" y="1029349"/>
            <a:ext cx="4834127" cy="4834127"/>
          </a:xfrm>
        </p:spPr>
      </p:pic>
    </p:spTree>
    <p:extLst>
      <p:ext uri="{BB962C8B-B14F-4D97-AF65-F5344CB8AC3E}">
        <p14:creationId xmlns:p14="http://schemas.microsoft.com/office/powerpoint/2010/main" val="40187136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67" y="2682553"/>
            <a:ext cx="4210319" cy="1325563"/>
          </a:xfrm>
        </p:spPr>
        <p:txBody>
          <a:bodyPr/>
          <a:lstStyle/>
          <a:p>
            <a:pPr algn="ctr"/>
            <a:r>
              <a:rPr lang="en-IN" b="1" dirty="0"/>
              <a:t>Let’s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044" y="2280168"/>
            <a:ext cx="245745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956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Clustering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7880"/>
            <a:ext cx="9752463" cy="2306789"/>
          </a:xfrm>
        </p:spPr>
      </p:pic>
    </p:spTree>
    <p:extLst>
      <p:ext uri="{BB962C8B-B14F-4D97-AF65-F5344CB8AC3E}">
        <p14:creationId xmlns:p14="http://schemas.microsoft.com/office/powerpoint/2010/main" val="3911864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K-Means Clustering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03" y="1996869"/>
            <a:ext cx="11018757" cy="2520540"/>
          </a:xfrm>
        </p:spPr>
      </p:pic>
    </p:spTree>
    <p:extLst>
      <p:ext uri="{BB962C8B-B14F-4D97-AF65-F5344CB8AC3E}">
        <p14:creationId xmlns:p14="http://schemas.microsoft.com/office/powerpoint/2010/main" val="394845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K-Means Clustering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90436"/>
            <a:ext cx="9779758" cy="4988255"/>
          </a:xfrm>
        </p:spPr>
      </p:pic>
    </p:spTree>
    <p:extLst>
      <p:ext uri="{BB962C8B-B14F-4D97-AF65-F5344CB8AC3E}">
        <p14:creationId xmlns:p14="http://schemas.microsoft.com/office/powerpoint/2010/main" val="2957872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174" y="1825625"/>
            <a:ext cx="5631651" cy="4351338"/>
          </a:xfrm>
        </p:spPr>
      </p:pic>
    </p:spTree>
    <p:extLst>
      <p:ext uri="{BB962C8B-B14F-4D97-AF65-F5344CB8AC3E}">
        <p14:creationId xmlns:p14="http://schemas.microsoft.com/office/powerpoint/2010/main" val="1499228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025" y="1825625"/>
            <a:ext cx="5577949" cy="4351338"/>
          </a:xfrm>
        </p:spPr>
      </p:pic>
    </p:spTree>
    <p:extLst>
      <p:ext uri="{BB962C8B-B14F-4D97-AF65-F5344CB8AC3E}">
        <p14:creationId xmlns:p14="http://schemas.microsoft.com/office/powerpoint/2010/main" val="2166113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371" y="1825625"/>
            <a:ext cx="5699258" cy="4351338"/>
          </a:xfrm>
        </p:spPr>
      </p:pic>
    </p:spTree>
    <p:extLst>
      <p:ext uri="{BB962C8B-B14F-4D97-AF65-F5344CB8AC3E}">
        <p14:creationId xmlns:p14="http://schemas.microsoft.com/office/powerpoint/2010/main" val="1439546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828" y="1825625"/>
            <a:ext cx="5728344" cy="4351338"/>
          </a:xfrm>
        </p:spPr>
      </p:pic>
    </p:spTree>
    <p:extLst>
      <p:ext uri="{BB962C8B-B14F-4D97-AF65-F5344CB8AC3E}">
        <p14:creationId xmlns:p14="http://schemas.microsoft.com/office/powerpoint/2010/main" val="1350136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1553</TotalTime>
  <Words>61</Words>
  <Application>Microsoft Office PowerPoint</Application>
  <PresentationFormat>Widescreen</PresentationFormat>
  <Paragraphs>38</Paragraphs>
  <Slides>26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DATA SCIENCE</vt:lpstr>
      <vt:lpstr>Unsupervised Learning</vt:lpstr>
      <vt:lpstr>Clustering</vt:lpstr>
      <vt:lpstr>K-Means Clustering</vt:lpstr>
      <vt:lpstr>K-Means Clustering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Stopping Criterion</vt:lpstr>
      <vt:lpstr>K-Means Clustering</vt:lpstr>
      <vt:lpstr>Hierarchical(Agglomerative)  Clustering</vt:lpstr>
      <vt:lpstr>Hierarchical Clustering</vt:lpstr>
      <vt:lpstr>Hierarchical Clustering</vt:lpstr>
      <vt:lpstr>Hierarchical Clustering</vt:lpstr>
      <vt:lpstr>Hierarchical Clustering</vt:lpstr>
      <vt:lpstr>PowerPoint Presentation</vt:lpstr>
      <vt:lpstr>PowerPoint Presentation</vt:lpstr>
      <vt:lpstr>Hierarchical Clustering</vt:lpstr>
      <vt:lpstr>Hierarchical Clustering</vt:lpstr>
      <vt:lpstr>PowerPoint Presentation</vt:lpstr>
      <vt:lpstr>Let’s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</dc:title>
  <dc:creator>PhaniSrinath</dc:creator>
  <cp:lastModifiedBy>Srinath Sivalenka</cp:lastModifiedBy>
  <cp:revision>76</cp:revision>
  <dcterms:created xsi:type="dcterms:W3CDTF">2015-03-02T07:39:15Z</dcterms:created>
  <dcterms:modified xsi:type="dcterms:W3CDTF">2018-06-14T05:14:05Z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phsivale@microsoft.com</vt:lpwstr>
  </property>
  <property fmtid="{D5CDD505-2E9C-101B-9397-08002B2CF9AE}" pid="5" name="MSIP_Label_f42aa342-8706-4288-bd11-ebb85995028c_SetDate">
    <vt:lpwstr>2018-01-08T01:43:25.2210435Z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